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521" r:id="rId2"/>
    <p:sldId id="4517" r:id="rId3"/>
  </p:sldIdLst>
  <p:sldSz cx="12192000" cy="6858000"/>
  <p:notesSz cx="6858000" cy="9144000"/>
  <p:defaultText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val Sh" initials="HS" lastIdx="2" clrIdx="0">
    <p:extLst>
      <p:ext uri="{19B8F6BF-5375-455C-9EA6-DF929625EA0E}">
        <p15:presenceInfo xmlns:p15="http://schemas.microsoft.com/office/powerpoint/2012/main" userId="854ca461d12d59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D35"/>
    <a:srgbClr val="CAD7E7"/>
    <a:srgbClr val="F4F5F9"/>
    <a:srgbClr val="CCD9E9"/>
    <a:srgbClr val="CEDAEA"/>
    <a:srgbClr val="CDD9E9"/>
    <a:srgbClr val="F6F6F6"/>
    <a:srgbClr val="DADBDD"/>
    <a:srgbClr val="CACBC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5013" autoAdjust="0"/>
  </p:normalViewPr>
  <p:slideViewPr>
    <p:cSldViewPr>
      <p:cViewPr varScale="1">
        <p:scale>
          <a:sx n="77" d="100"/>
          <a:sy n="77" d="100"/>
        </p:scale>
        <p:origin x="998" y="62"/>
      </p:cViewPr>
      <p:guideLst/>
    </p:cSldViewPr>
  </p:slideViewPr>
  <p:outlineViewPr>
    <p:cViewPr>
      <p:scale>
        <a:sx n="33" d="100"/>
        <a:sy n="33" d="100"/>
      </p:scale>
      <p:origin x="0" y="0"/>
    </p:cViewPr>
  </p:outlineViewPr>
  <p:notesTextViewPr>
    <p:cViewPr>
      <p:scale>
        <a:sx n="50" d="100"/>
        <a:sy n="50" d="100"/>
      </p:scale>
      <p:origin x="0" y="0"/>
    </p:cViewPr>
  </p:notesTextViewPr>
  <p:sorterViewPr>
    <p:cViewPr>
      <p:scale>
        <a:sx n="42" d="100"/>
        <a:sy n="42" d="100"/>
      </p:scale>
      <p:origin x="0" y="0"/>
    </p:cViewPr>
  </p:sorterViewPr>
  <p:notesViewPr>
    <p:cSldViewPr>
      <p:cViewPr varScale="1">
        <p:scale>
          <a:sx n="62" d="100"/>
          <a:sy n="62"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311300153551365E-2"/>
          <c:y val="7.2003922421230368E-2"/>
          <c:w val="0.92904105989565844"/>
          <c:h val="0.80811136804638062"/>
        </c:manualLayout>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4C6-4222-8362-C6F2E5848151}"/>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4C6-4222-8362-C6F2E5848151}"/>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B4C6-4222-8362-C6F2E5848151}"/>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B4C6-4222-8362-C6F2E5848151}"/>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B4C6-4222-8362-C6F2E5848151}"/>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CITY 01</c:v>
                </c:pt>
                <c:pt idx="1">
                  <c:v>CITY 02</c:v>
                </c:pt>
                <c:pt idx="2">
                  <c:v>CITY 03</c:v>
                </c:pt>
                <c:pt idx="3">
                  <c:v>CITY 04</c:v>
                </c:pt>
                <c:pt idx="4">
                  <c:v>CITY 05</c:v>
                </c:pt>
              </c:strCache>
            </c:strRef>
          </c:cat>
          <c:val>
            <c:numRef>
              <c:f>Sheet1!$B$2:$B$6</c:f>
              <c:numCache>
                <c:formatCode>0%</c:formatCode>
                <c:ptCount val="5"/>
                <c:pt idx="0">
                  <c:v>0.75</c:v>
                </c:pt>
                <c:pt idx="1">
                  <c:v>0.35</c:v>
                </c:pt>
                <c:pt idx="2">
                  <c:v>0.5</c:v>
                </c:pt>
                <c:pt idx="3">
                  <c:v>0.85</c:v>
                </c:pt>
                <c:pt idx="4">
                  <c:v>0.9</c:v>
                </c:pt>
              </c:numCache>
            </c:numRef>
          </c:val>
          <c:extLst>
            <c:ext xmlns:c16="http://schemas.microsoft.com/office/drawing/2014/chart" uri="{C3380CC4-5D6E-409C-BE32-E72D297353CC}">
              <c16:uniqueId val="{0000000A-B4C6-4222-8362-C6F2E5848151}"/>
            </c:ext>
          </c:extLst>
        </c:ser>
        <c:dLbls>
          <c:dLblPos val="ctr"/>
          <c:showLegendKey val="0"/>
          <c:showVal val="1"/>
          <c:showCatName val="0"/>
          <c:showSerName val="0"/>
          <c:showPercent val="0"/>
          <c:showBubbleSize val="0"/>
        </c:dLbls>
        <c:gapWidth val="35"/>
        <c:overlap val="3"/>
        <c:axId val="-275548304"/>
        <c:axId val="-275549936"/>
      </c:barChart>
      <c:catAx>
        <c:axId val="-275548304"/>
        <c:scaling>
          <c:orientation val="minMax"/>
        </c:scaling>
        <c:delete val="1"/>
        <c:axPos val="l"/>
        <c:numFmt formatCode="General" sourceLinked="1"/>
        <c:majorTickMark val="none"/>
        <c:minorTickMark val="none"/>
        <c:tickLblPos val="nextTo"/>
        <c:crossAx val="-275549936"/>
        <c:crosses val="autoZero"/>
        <c:auto val="1"/>
        <c:lblAlgn val="ctr"/>
        <c:lblOffset val="100"/>
        <c:noMultiLvlLbl val="0"/>
      </c:catAx>
      <c:valAx>
        <c:axId val="-2755499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275548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rtl="0">
        <a:defRPr sz="7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3E9E0-D922-418E-8BFA-E41C87CB1E68}" type="datetimeFigureOut">
              <a:rPr lang="en-US" smtClean="0"/>
              <a:pPr/>
              <a:t>3/9/2024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D2F9E-D167-4ED3-83EC-AE46EA34BEC3}" type="slidenum">
              <a:rPr lang="en-US" smtClean="0"/>
              <a:pPr/>
              <a:t>‹#›</a:t>
            </a:fld>
            <a:endParaRPr lang="en-US" dirty="0"/>
          </a:p>
        </p:txBody>
      </p:sp>
    </p:spTree>
    <p:extLst>
      <p:ext uri="{BB962C8B-B14F-4D97-AF65-F5344CB8AC3E}">
        <p14:creationId xmlns:p14="http://schemas.microsoft.com/office/powerpoint/2010/main" val="2615155951"/>
      </p:ext>
    </p:extLst>
  </p:cSld>
  <p:clrMap bg1="lt1" tx1="dk1" bg2="lt2" tx2="dk2" accent1="accent1" accent2="accent2" accent3="accent3" accent4="accent4" accent5="accent5" accent6="accent6" hlink="hlink" folHlink="folHlink"/>
  <p:notesStyle>
    <a:lvl1pPr marL="0" algn="l" defTabSz="1219140" rtl="0" eaLnBrk="1" latinLnBrk="0" hangingPunct="1">
      <a:defRPr sz="1600" kern="1200">
        <a:solidFill>
          <a:schemeClr val="tx1"/>
        </a:solidFill>
        <a:latin typeface="+mn-lt"/>
        <a:ea typeface="+mn-ea"/>
        <a:cs typeface="+mn-cs"/>
      </a:defRPr>
    </a:lvl1pPr>
    <a:lvl2pPr marL="609570" algn="l" defTabSz="1219140" rtl="0" eaLnBrk="1" latinLnBrk="0" hangingPunct="1">
      <a:defRPr sz="1600" kern="1200">
        <a:solidFill>
          <a:schemeClr val="tx1"/>
        </a:solidFill>
        <a:latin typeface="+mn-lt"/>
        <a:ea typeface="+mn-ea"/>
        <a:cs typeface="+mn-cs"/>
      </a:defRPr>
    </a:lvl2pPr>
    <a:lvl3pPr marL="1219140" algn="l" defTabSz="1219140" rtl="0" eaLnBrk="1" latinLnBrk="0" hangingPunct="1">
      <a:defRPr sz="1600" kern="1200">
        <a:solidFill>
          <a:schemeClr val="tx1"/>
        </a:solidFill>
        <a:latin typeface="+mn-lt"/>
        <a:ea typeface="+mn-ea"/>
        <a:cs typeface="+mn-cs"/>
      </a:defRPr>
    </a:lvl3pPr>
    <a:lvl4pPr marL="1828709" algn="l" defTabSz="1219140" rtl="0" eaLnBrk="1" latinLnBrk="0" hangingPunct="1">
      <a:defRPr sz="1600" kern="1200">
        <a:solidFill>
          <a:schemeClr val="tx1"/>
        </a:solidFill>
        <a:latin typeface="+mn-lt"/>
        <a:ea typeface="+mn-ea"/>
        <a:cs typeface="+mn-cs"/>
      </a:defRPr>
    </a:lvl4pPr>
    <a:lvl5pPr marL="2438278" algn="l" defTabSz="1219140" rtl="0" eaLnBrk="1" latinLnBrk="0" hangingPunct="1">
      <a:defRPr sz="1600" kern="1200">
        <a:solidFill>
          <a:schemeClr val="tx1"/>
        </a:solidFill>
        <a:latin typeface="+mn-lt"/>
        <a:ea typeface="+mn-ea"/>
        <a:cs typeface="+mn-cs"/>
      </a:defRPr>
    </a:lvl5pPr>
    <a:lvl6pPr marL="3047848" algn="l" defTabSz="1219140" rtl="0" eaLnBrk="1" latinLnBrk="0" hangingPunct="1">
      <a:defRPr sz="1600" kern="1200">
        <a:solidFill>
          <a:schemeClr val="tx1"/>
        </a:solidFill>
        <a:latin typeface="+mn-lt"/>
        <a:ea typeface="+mn-ea"/>
        <a:cs typeface="+mn-cs"/>
      </a:defRPr>
    </a:lvl6pPr>
    <a:lvl7pPr marL="3657418" algn="l" defTabSz="1219140" rtl="0" eaLnBrk="1" latinLnBrk="0" hangingPunct="1">
      <a:defRPr sz="1600" kern="1200">
        <a:solidFill>
          <a:schemeClr val="tx1"/>
        </a:solidFill>
        <a:latin typeface="+mn-lt"/>
        <a:ea typeface="+mn-ea"/>
        <a:cs typeface="+mn-cs"/>
      </a:defRPr>
    </a:lvl7pPr>
    <a:lvl8pPr marL="4266987" algn="l" defTabSz="1219140" rtl="0" eaLnBrk="1" latinLnBrk="0" hangingPunct="1">
      <a:defRPr sz="1600" kern="1200">
        <a:solidFill>
          <a:schemeClr val="tx1"/>
        </a:solidFill>
        <a:latin typeface="+mn-lt"/>
        <a:ea typeface="+mn-ea"/>
        <a:cs typeface="+mn-cs"/>
      </a:defRPr>
    </a:lvl8pPr>
    <a:lvl9pPr marL="4876557" algn="l" defTabSz="121914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7D2F9E-D167-4ED3-83EC-AE46EA34BEC3}" type="slidenum">
              <a:rPr lang="en-US" smtClean="0"/>
              <a:pPr/>
              <a:t>2</a:t>
            </a:fld>
            <a:endParaRPr lang="en-US" dirty="0"/>
          </a:p>
        </p:txBody>
      </p:sp>
    </p:spTree>
    <p:extLst>
      <p:ext uri="{BB962C8B-B14F-4D97-AF65-F5344CB8AC3E}">
        <p14:creationId xmlns:p14="http://schemas.microsoft.com/office/powerpoint/2010/main" val="368530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0" name="Slide Number Placeholder 5">
            <a:extLst>
              <a:ext uri="{FF2B5EF4-FFF2-40B4-BE49-F238E27FC236}">
                <a16:creationId xmlns:a16="http://schemas.microsoft.com/office/drawing/2014/main" id="{79FD60D0-0919-4F5B-81EF-D85AA69EF937}"/>
              </a:ext>
            </a:extLst>
          </p:cNvPr>
          <p:cNvSpPr txBox="1">
            <a:spLocks/>
          </p:cNvSpPr>
          <p:nvPr userDrawn="1"/>
        </p:nvSpPr>
        <p:spPr>
          <a:xfrm>
            <a:off x="29633" y="6346327"/>
            <a:ext cx="518587" cy="366183"/>
          </a:xfrm>
          <a:prstGeom prst="rect">
            <a:avLst/>
          </a:prstGeom>
        </p:spPr>
        <p:txBody>
          <a:bodyPr vert="horz" lIns="121920" tIns="60960" rIns="121920" bIns="60960" rtlCol="0" anchor="ctr"/>
          <a:lstStyle>
            <a:lvl1pPr algn="r">
              <a:defRPr sz="1200">
                <a:solidFill>
                  <a:schemeClr val="tx1">
                    <a:tint val="75000"/>
                  </a:schemeClr>
                </a:solidFill>
              </a:defRPr>
            </a:lvl1pPr>
          </a:lstStyle>
          <a:p>
            <a:pPr marL="0" marR="0" lvl="0" indent="0" algn="ctr" defTabSz="1375467" rtl="0" eaLnBrk="1" fontAlgn="auto" latinLnBrk="0" hangingPunct="1">
              <a:lnSpc>
                <a:spcPct val="100000"/>
              </a:lnSpc>
              <a:spcBef>
                <a:spcPts val="0"/>
              </a:spcBef>
              <a:spcAft>
                <a:spcPts val="0"/>
              </a:spcAft>
              <a:buClrTx/>
              <a:buSzTx/>
              <a:buFontTx/>
              <a:buNone/>
              <a:tabLst/>
              <a:defRPr/>
            </a:pPr>
            <a:fld id="{FF14B9FE-21E6-4B09-A80A-6ECAFC8A0C01}" type="slidenum">
              <a:rPr kumimoji="0" lang="en-US" sz="1200" b="0" i="0" u="none" strike="noStrike" kern="1200" cap="none" spc="0" normalizeH="0" baseline="0" noProof="0" smtClean="0">
                <a:ln>
                  <a:noFill/>
                </a:ln>
                <a:solidFill>
                  <a:schemeClr val="bg1">
                    <a:lumMod val="75000"/>
                  </a:schemeClr>
                </a:solidFill>
                <a:effectLst/>
                <a:uLnTx/>
                <a:uFillTx/>
                <a:latin typeface="+mn-lt"/>
                <a:ea typeface="+mn-ea"/>
                <a:cs typeface="+mn-cs"/>
              </a:rPr>
              <a:pPr marL="0" marR="0" lvl="0" indent="0" algn="ctr" defTabSz="1375467"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lumMod val="75000"/>
                </a:schemeClr>
              </a:solidFill>
              <a:effectLst/>
              <a:uLnTx/>
              <a:uFillTx/>
              <a:latin typeface="+mn-lt"/>
              <a:ea typeface="+mn-ea"/>
              <a:cs typeface="+mn-cs"/>
            </a:endParaRPr>
          </a:p>
        </p:txBody>
      </p:sp>
      <p:sp>
        <p:nvSpPr>
          <p:cNvPr id="31" name="Title 2">
            <a:extLst>
              <a:ext uri="{FF2B5EF4-FFF2-40B4-BE49-F238E27FC236}">
                <a16:creationId xmlns:a16="http://schemas.microsoft.com/office/drawing/2014/main" id="{077D2D2C-A0AA-42A4-AD3D-ADE81A37A2C3}"/>
              </a:ext>
            </a:extLst>
          </p:cNvPr>
          <p:cNvSpPr txBox="1">
            <a:spLocks/>
          </p:cNvSpPr>
          <p:nvPr userDrawn="1"/>
        </p:nvSpPr>
        <p:spPr>
          <a:xfrm>
            <a:off x="548220" y="6437085"/>
            <a:ext cx="2436280" cy="184666"/>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b="0" kern="1500" dirty="0">
                <a:solidFill>
                  <a:schemeClr val="bg1">
                    <a:lumMod val="75000"/>
                  </a:schemeClr>
                </a:solidFill>
              </a:rPr>
              <a:t>| Ciloart.com</a:t>
            </a:r>
            <a:r>
              <a:rPr lang="en-US" sz="1200" b="0" kern="1500" baseline="0" dirty="0">
                <a:solidFill>
                  <a:schemeClr val="bg1">
                    <a:lumMod val="75000"/>
                  </a:schemeClr>
                </a:solidFill>
              </a:rPr>
              <a:t> </a:t>
            </a:r>
            <a:endParaRPr lang="en-US" sz="1200" b="0" kern="1500" dirty="0">
              <a:solidFill>
                <a:schemeClr val="bg1">
                  <a:lumMod val="75000"/>
                </a:schemeClr>
              </a:solidFill>
            </a:endParaRPr>
          </a:p>
        </p:txBody>
      </p:sp>
      <p:sp>
        <p:nvSpPr>
          <p:cNvPr id="32" name="Freeform: Shape 31">
            <a:extLst>
              <a:ext uri="{FF2B5EF4-FFF2-40B4-BE49-F238E27FC236}">
                <a16:creationId xmlns:a16="http://schemas.microsoft.com/office/drawing/2014/main" id="{29035C82-AFD5-4EF1-A1F2-061B2AD0BD79}"/>
              </a:ext>
            </a:extLst>
          </p:cNvPr>
          <p:cNvSpPr/>
          <p:nvPr userDrawn="1"/>
        </p:nvSpPr>
        <p:spPr>
          <a:xfrm>
            <a:off x="11510399" y="6429881"/>
            <a:ext cx="199077" cy="199076"/>
          </a:xfrm>
          <a:custGeom>
            <a:avLst/>
            <a:gdLst>
              <a:gd name="connsiteX0" fmla="*/ 25718 w 676275"/>
              <a:gd name="connsiteY0" fmla="*/ 209550 h 676275"/>
              <a:gd name="connsiteX1" fmla="*/ 338138 w 676275"/>
              <a:gd name="connsiteY1" fmla="*/ 381000 h 676275"/>
              <a:gd name="connsiteX2" fmla="*/ 650558 w 676275"/>
              <a:gd name="connsiteY2" fmla="*/ 209550 h 676275"/>
              <a:gd name="connsiteX3" fmla="*/ 676275 w 676275"/>
              <a:gd name="connsiteY3" fmla="*/ 338138 h 676275"/>
              <a:gd name="connsiteX4" fmla="*/ 338138 w 676275"/>
              <a:gd name="connsiteY4" fmla="*/ 676275 h 676275"/>
              <a:gd name="connsiteX5" fmla="*/ 0 w 676275"/>
              <a:gd name="connsiteY5" fmla="*/ 338138 h 676275"/>
              <a:gd name="connsiteX6" fmla="*/ 25718 w 676275"/>
              <a:gd name="connsiteY6" fmla="*/ 209550 h 676275"/>
              <a:gd name="connsiteX7" fmla="*/ 338137 w 676275"/>
              <a:gd name="connsiteY7" fmla="*/ 0 h 676275"/>
              <a:gd name="connsiteX8" fmla="*/ 612457 w 676275"/>
              <a:gd name="connsiteY8" fmla="*/ 140970 h 676275"/>
              <a:gd name="connsiteX9" fmla="*/ 338137 w 676275"/>
              <a:gd name="connsiteY9" fmla="*/ 313373 h 676275"/>
              <a:gd name="connsiteX10" fmla="*/ 63817 w 676275"/>
              <a:gd name="connsiteY10" fmla="*/ 140970 h 676275"/>
              <a:gd name="connsiteX11" fmla="*/ 338137 w 676275"/>
              <a:gd name="connsiteY11" fmla="*/ 0 h 67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6275" h="676275">
                <a:moveTo>
                  <a:pt x="25718" y="209550"/>
                </a:moveTo>
                <a:cubicBezTo>
                  <a:pt x="91440" y="312420"/>
                  <a:pt x="206693" y="381000"/>
                  <a:pt x="338138" y="381000"/>
                </a:cubicBezTo>
                <a:cubicBezTo>
                  <a:pt x="469583" y="381000"/>
                  <a:pt x="584835" y="312420"/>
                  <a:pt x="650558" y="209550"/>
                </a:cubicBezTo>
                <a:cubicBezTo>
                  <a:pt x="666750" y="248603"/>
                  <a:pt x="676275" y="292418"/>
                  <a:pt x="676275" y="338138"/>
                </a:cubicBezTo>
                <a:cubicBezTo>
                  <a:pt x="676275" y="524828"/>
                  <a:pt x="524828" y="676275"/>
                  <a:pt x="338138" y="676275"/>
                </a:cubicBezTo>
                <a:cubicBezTo>
                  <a:pt x="151448" y="676275"/>
                  <a:pt x="0" y="524828"/>
                  <a:pt x="0" y="338138"/>
                </a:cubicBezTo>
                <a:cubicBezTo>
                  <a:pt x="0" y="292418"/>
                  <a:pt x="9525" y="248603"/>
                  <a:pt x="25718" y="209550"/>
                </a:cubicBezTo>
                <a:close/>
                <a:moveTo>
                  <a:pt x="338137" y="0"/>
                </a:moveTo>
                <a:cubicBezTo>
                  <a:pt x="451485" y="0"/>
                  <a:pt x="551497" y="55245"/>
                  <a:pt x="612457" y="140970"/>
                </a:cubicBezTo>
                <a:cubicBezTo>
                  <a:pt x="562927" y="242888"/>
                  <a:pt x="459105" y="313373"/>
                  <a:pt x="338137" y="313373"/>
                </a:cubicBezTo>
                <a:cubicBezTo>
                  <a:pt x="217170" y="313373"/>
                  <a:pt x="112395" y="242888"/>
                  <a:pt x="63817" y="140970"/>
                </a:cubicBezTo>
                <a:cubicBezTo>
                  <a:pt x="124777" y="55245"/>
                  <a:pt x="224790" y="0"/>
                  <a:pt x="338137" y="0"/>
                </a:cubicBezTo>
                <a:close/>
              </a:path>
            </a:pathLst>
          </a:custGeom>
          <a:solidFill>
            <a:srgbClr val="D9D9D9"/>
          </a:solidFill>
          <a:ln w="9525" cap="flat">
            <a:noFill/>
            <a:prstDash val="solid"/>
            <a:miter/>
          </a:ln>
        </p:spPr>
        <p:txBody>
          <a:bodyPr rtlCol="0" anchor="ctr"/>
          <a:lstStyle/>
          <a:p>
            <a:pPr rtl="0"/>
            <a:endParaRPr lang="en-US" sz="3200"/>
          </a:p>
        </p:txBody>
      </p:sp>
    </p:spTree>
    <p:extLst>
      <p:ext uri="{BB962C8B-B14F-4D97-AF65-F5344CB8AC3E}">
        <p14:creationId xmlns:p14="http://schemas.microsoft.com/office/powerpoint/2010/main" val="367210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ain Title &amp; Subtitle_01">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6CB08B3-0CEB-45EF-9D89-6F46B36DDACD}"/>
              </a:ext>
            </a:extLst>
          </p:cNvPr>
          <p:cNvSpPr>
            <a:spLocks noGrp="1"/>
          </p:cNvSpPr>
          <p:nvPr>
            <p:ph type="body" sz="half" idx="2" hasCustomPrompt="1"/>
          </p:nvPr>
        </p:nvSpPr>
        <p:spPr>
          <a:xfrm>
            <a:off x="517092" y="884975"/>
            <a:ext cx="11157817" cy="199546"/>
          </a:xfrm>
          <a:prstGeom prst="rect">
            <a:avLst/>
          </a:prstGeom>
        </p:spPr>
        <p:txBody>
          <a:bodyPr wrap="none" lIns="0" tIns="0" rIns="0" bIns="0" anchor="ctr">
            <a:noAutofit/>
          </a:bodyPr>
          <a:lstStyle>
            <a:lvl1pPr marL="0" indent="0" algn="l">
              <a:buNone/>
              <a:defRPr sz="1400" b="0" baseline="0">
                <a:solidFill>
                  <a:schemeClr val="tx1">
                    <a:lumMod val="50000"/>
                    <a:lumOff val="50000"/>
                  </a:schemeClr>
                </a:solidFill>
                <a:latin typeface="+mn-lt"/>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5" name="Title 2">
            <a:extLst>
              <a:ext uri="{FF2B5EF4-FFF2-40B4-BE49-F238E27FC236}">
                <a16:creationId xmlns:a16="http://schemas.microsoft.com/office/drawing/2014/main" id="{EA6AF68C-70A1-4B2E-B298-14E3DB6F1890}"/>
              </a:ext>
            </a:extLst>
          </p:cNvPr>
          <p:cNvSpPr>
            <a:spLocks noGrp="1"/>
          </p:cNvSpPr>
          <p:nvPr>
            <p:ph type="title"/>
          </p:nvPr>
        </p:nvSpPr>
        <p:spPr>
          <a:xfrm>
            <a:off x="517092" y="382773"/>
            <a:ext cx="11157817" cy="445500"/>
          </a:xfrm>
          <a:prstGeom prst="rect">
            <a:avLst/>
          </a:prstGeom>
        </p:spPr>
        <p:txBody>
          <a:bodyPr lIns="0" tIns="0" rIns="0" bIns="0" anchor="ctr"/>
          <a:lstStyle>
            <a:lvl1pPr algn="l">
              <a:defRPr sz="2800" b="1">
                <a:solidFill>
                  <a:schemeClr val="tx1">
                    <a:lumMod val="75000"/>
                    <a:lumOff val="25000"/>
                  </a:schemeClr>
                </a:solidFill>
                <a:latin typeface="+mn-lt"/>
              </a:defRPr>
            </a:lvl1pPr>
          </a:lstStyle>
          <a:p>
            <a:r>
              <a:rPr lang="en-US" dirty="0"/>
              <a:t>Click to edit Master title style</a:t>
            </a:r>
          </a:p>
        </p:txBody>
      </p:sp>
      <p:sp>
        <p:nvSpPr>
          <p:cNvPr id="29" name="Slide Number Placeholder 5">
            <a:extLst>
              <a:ext uri="{FF2B5EF4-FFF2-40B4-BE49-F238E27FC236}">
                <a16:creationId xmlns:a16="http://schemas.microsoft.com/office/drawing/2014/main" id="{7C5329A5-BBC0-4DC6-8592-400ECFCA4BB5}"/>
              </a:ext>
            </a:extLst>
          </p:cNvPr>
          <p:cNvSpPr txBox="1">
            <a:spLocks/>
          </p:cNvSpPr>
          <p:nvPr userDrawn="1"/>
        </p:nvSpPr>
        <p:spPr>
          <a:xfrm>
            <a:off x="29633" y="6346327"/>
            <a:ext cx="518587" cy="366183"/>
          </a:xfrm>
          <a:prstGeom prst="rect">
            <a:avLst/>
          </a:prstGeom>
        </p:spPr>
        <p:txBody>
          <a:bodyPr vert="horz" lIns="121920" tIns="60960" rIns="121920" bIns="60960" rtlCol="0" anchor="ctr"/>
          <a:lstStyle>
            <a:lvl1pPr algn="r">
              <a:defRPr sz="1200">
                <a:solidFill>
                  <a:schemeClr val="tx1">
                    <a:tint val="75000"/>
                  </a:schemeClr>
                </a:solidFill>
              </a:defRPr>
            </a:lvl1pPr>
          </a:lstStyle>
          <a:p>
            <a:pPr marL="0" marR="0" lvl="0" indent="0" algn="ctr" defTabSz="1375467" rtl="0" eaLnBrk="1" fontAlgn="auto" latinLnBrk="0" hangingPunct="1">
              <a:lnSpc>
                <a:spcPct val="100000"/>
              </a:lnSpc>
              <a:spcBef>
                <a:spcPts val="0"/>
              </a:spcBef>
              <a:spcAft>
                <a:spcPts val="0"/>
              </a:spcAft>
              <a:buClrTx/>
              <a:buSzTx/>
              <a:buFontTx/>
              <a:buNone/>
              <a:tabLst/>
              <a:defRPr/>
            </a:pPr>
            <a:fld id="{FF14B9FE-21E6-4B09-A80A-6ECAFC8A0C01}" type="slidenum">
              <a:rPr kumimoji="0" lang="en-US" sz="1200" b="0" i="0" u="none" strike="noStrike" kern="1200" cap="none" spc="0" normalizeH="0" baseline="0" noProof="0" smtClean="0">
                <a:ln>
                  <a:noFill/>
                </a:ln>
                <a:solidFill>
                  <a:schemeClr val="bg1">
                    <a:lumMod val="75000"/>
                  </a:schemeClr>
                </a:solidFill>
                <a:effectLst/>
                <a:uLnTx/>
                <a:uFillTx/>
                <a:latin typeface="+mn-lt"/>
                <a:ea typeface="+mn-ea"/>
                <a:cs typeface="+mn-cs"/>
              </a:rPr>
              <a:pPr marL="0" marR="0" lvl="0" indent="0" algn="ctr" defTabSz="1375467"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lumMod val="75000"/>
                </a:schemeClr>
              </a:solidFill>
              <a:effectLst/>
              <a:uLnTx/>
              <a:uFillTx/>
              <a:latin typeface="+mn-lt"/>
              <a:ea typeface="+mn-ea"/>
              <a:cs typeface="+mn-cs"/>
            </a:endParaRPr>
          </a:p>
        </p:txBody>
      </p:sp>
      <p:sp>
        <p:nvSpPr>
          <p:cNvPr id="30" name="Title 2">
            <a:extLst>
              <a:ext uri="{FF2B5EF4-FFF2-40B4-BE49-F238E27FC236}">
                <a16:creationId xmlns:a16="http://schemas.microsoft.com/office/drawing/2014/main" id="{765A8CD3-560D-498F-B1E6-DC0921AEB607}"/>
              </a:ext>
            </a:extLst>
          </p:cNvPr>
          <p:cNvSpPr txBox="1">
            <a:spLocks/>
          </p:cNvSpPr>
          <p:nvPr userDrawn="1"/>
        </p:nvSpPr>
        <p:spPr>
          <a:xfrm>
            <a:off x="548220" y="6437085"/>
            <a:ext cx="2436280" cy="184666"/>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b="0" kern="1500" dirty="0">
                <a:solidFill>
                  <a:schemeClr val="bg1">
                    <a:lumMod val="75000"/>
                  </a:schemeClr>
                </a:solidFill>
              </a:rPr>
              <a:t>| Ciloart.com</a:t>
            </a:r>
            <a:r>
              <a:rPr lang="en-US" sz="1200" b="0" kern="1500" baseline="0" dirty="0">
                <a:solidFill>
                  <a:schemeClr val="bg1">
                    <a:lumMod val="75000"/>
                  </a:schemeClr>
                </a:solidFill>
              </a:rPr>
              <a:t> </a:t>
            </a:r>
            <a:endParaRPr lang="en-US" sz="1200" b="0" kern="1500" dirty="0">
              <a:solidFill>
                <a:schemeClr val="bg1">
                  <a:lumMod val="75000"/>
                </a:schemeClr>
              </a:solidFill>
            </a:endParaRPr>
          </a:p>
        </p:txBody>
      </p:sp>
      <p:sp>
        <p:nvSpPr>
          <p:cNvPr id="31" name="Freeform: Shape 30">
            <a:extLst>
              <a:ext uri="{FF2B5EF4-FFF2-40B4-BE49-F238E27FC236}">
                <a16:creationId xmlns:a16="http://schemas.microsoft.com/office/drawing/2014/main" id="{BCAB4D16-2371-4EBC-AA2A-384B2B4E02AB}"/>
              </a:ext>
            </a:extLst>
          </p:cNvPr>
          <p:cNvSpPr/>
          <p:nvPr userDrawn="1"/>
        </p:nvSpPr>
        <p:spPr>
          <a:xfrm>
            <a:off x="11510399" y="6429881"/>
            <a:ext cx="199077" cy="199076"/>
          </a:xfrm>
          <a:custGeom>
            <a:avLst/>
            <a:gdLst>
              <a:gd name="connsiteX0" fmla="*/ 25718 w 676275"/>
              <a:gd name="connsiteY0" fmla="*/ 209550 h 676275"/>
              <a:gd name="connsiteX1" fmla="*/ 338138 w 676275"/>
              <a:gd name="connsiteY1" fmla="*/ 381000 h 676275"/>
              <a:gd name="connsiteX2" fmla="*/ 650558 w 676275"/>
              <a:gd name="connsiteY2" fmla="*/ 209550 h 676275"/>
              <a:gd name="connsiteX3" fmla="*/ 676275 w 676275"/>
              <a:gd name="connsiteY3" fmla="*/ 338138 h 676275"/>
              <a:gd name="connsiteX4" fmla="*/ 338138 w 676275"/>
              <a:gd name="connsiteY4" fmla="*/ 676275 h 676275"/>
              <a:gd name="connsiteX5" fmla="*/ 0 w 676275"/>
              <a:gd name="connsiteY5" fmla="*/ 338138 h 676275"/>
              <a:gd name="connsiteX6" fmla="*/ 25718 w 676275"/>
              <a:gd name="connsiteY6" fmla="*/ 209550 h 676275"/>
              <a:gd name="connsiteX7" fmla="*/ 338137 w 676275"/>
              <a:gd name="connsiteY7" fmla="*/ 0 h 676275"/>
              <a:gd name="connsiteX8" fmla="*/ 612457 w 676275"/>
              <a:gd name="connsiteY8" fmla="*/ 140970 h 676275"/>
              <a:gd name="connsiteX9" fmla="*/ 338137 w 676275"/>
              <a:gd name="connsiteY9" fmla="*/ 313373 h 676275"/>
              <a:gd name="connsiteX10" fmla="*/ 63817 w 676275"/>
              <a:gd name="connsiteY10" fmla="*/ 140970 h 676275"/>
              <a:gd name="connsiteX11" fmla="*/ 338137 w 676275"/>
              <a:gd name="connsiteY11" fmla="*/ 0 h 67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6275" h="676275">
                <a:moveTo>
                  <a:pt x="25718" y="209550"/>
                </a:moveTo>
                <a:cubicBezTo>
                  <a:pt x="91440" y="312420"/>
                  <a:pt x="206693" y="381000"/>
                  <a:pt x="338138" y="381000"/>
                </a:cubicBezTo>
                <a:cubicBezTo>
                  <a:pt x="469583" y="381000"/>
                  <a:pt x="584835" y="312420"/>
                  <a:pt x="650558" y="209550"/>
                </a:cubicBezTo>
                <a:cubicBezTo>
                  <a:pt x="666750" y="248603"/>
                  <a:pt x="676275" y="292418"/>
                  <a:pt x="676275" y="338138"/>
                </a:cubicBezTo>
                <a:cubicBezTo>
                  <a:pt x="676275" y="524828"/>
                  <a:pt x="524828" y="676275"/>
                  <a:pt x="338138" y="676275"/>
                </a:cubicBezTo>
                <a:cubicBezTo>
                  <a:pt x="151448" y="676275"/>
                  <a:pt x="0" y="524828"/>
                  <a:pt x="0" y="338138"/>
                </a:cubicBezTo>
                <a:cubicBezTo>
                  <a:pt x="0" y="292418"/>
                  <a:pt x="9525" y="248603"/>
                  <a:pt x="25718" y="209550"/>
                </a:cubicBezTo>
                <a:close/>
                <a:moveTo>
                  <a:pt x="338137" y="0"/>
                </a:moveTo>
                <a:cubicBezTo>
                  <a:pt x="451485" y="0"/>
                  <a:pt x="551497" y="55245"/>
                  <a:pt x="612457" y="140970"/>
                </a:cubicBezTo>
                <a:cubicBezTo>
                  <a:pt x="562927" y="242888"/>
                  <a:pt x="459105" y="313373"/>
                  <a:pt x="338137" y="313373"/>
                </a:cubicBezTo>
                <a:cubicBezTo>
                  <a:pt x="217170" y="313373"/>
                  <a:pt x="112395" y="242888"/>
                  <a:pt x="63817" y="140970"/>
                </a:cubicBezTo>
                <a:cubicBezTo>
                  <a:pt x="124777" y="55245"/>
                  <a:pt x="224790" y="0"/>
                  <a:pt x="338137" y="0"/>
                </a:cubicBezTo>
                <a:close/>
              </a:path>
            </a:pathLst>
          </a:custGeom>
          <a:solidFill>
            <a:srgbClr val="D9D9D9"/>
          </a:solidFill>
          <a:ln w="9525" cap="flat">
            <a:noFill/>
            <a:prstDash val="solid"/>
            <a:miter/>
          </a:ln>
        </p:spPr>
        <p:txBody>
          <a:bodyPr rtlCol="0" anchor="ctr"/>
          <a:lstStyle/>
          <a:p>
            <a:pPr rtl="0"/>
            <a:endParaRPr lang="en-US" sz="3200"/>
          </a:p>
        </p:txBody>
      </p:sp>
    </p:spTree>
    <p:extLst>
      <p:ext uri="{BB962C8B-B14F-4D97-AF65-F5344CB8AC3E}">
        <p14:creationId xmlns:p14="http://schemas.microsoft.com/office/powerpoint/2010/main" val="10140220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5FDD254-4C6E-4E86-8C74-87087E5E6D74}"/>
              </a:ext>
            </a:extLst>
          </p:cNvPr>
          <p:cNvSpPr txBox="1">
            <a:spLocks/>
          </p:cNvSpPr>
          <p:nvPr userDrawn="1"/>
        </p:nvSpPr>
        <p:spPr>
          <a:xfrm>
            <a:off x="29633" y="6346327"/>
            <a:ext cx="518587" cy="366183"/>
          </a:xfrm>
          <a:prstGeom prst="rect">
            <a:avLst/>
          </a:prstGeom>
        </p:spPr>
        <p:txBody>
          <a:bodyPr vert="horz" lIns="121920" tIns="60960" rIns="121920" bIns="60960" rtlCol="0" anchor="ctr"/>
          <a:lstStyle>
            <a:lvl1pPr algn="r">
              <a:defRPr sz="1200">
                <a:solidFill>
                  <a:schemeClr val="tx1">
                    <a:tint val="75000"/>
                  </a:schemeClr>
                </a:solidFill>
              </a:defRPr>
            </a:lvl1pPr>
          </a:lstStyle>
          <a:p>
            <a:pPr marL="0" marR="0" lvl="0" indent="0" algn="ctr" defTabSz="1375467" rtl="0" eaLnBrk="1" fontAlgn="auto" latinLnBrk="0" hangingPunct="1">
              <a:lnSpc>
                <a:spcPct val="100000"/>
              </a:lnSpc>
              <a:spcBef>
                <a:spcPts val="0"/>
              </a:spcBef>
              <a:spcAft>
                <a:spcPts val="0"/>
              </a:spcAft>
              <a:buClrTx/>
              <a:buSzTx/>
              <a:buFontTx/>
              <a:buNone/>
              <a:tabLst/>
              <a:defRPr/>
            </a:pPr>
            <a:fld id="{FF14B9FE-21E6-4B09-A80A-6ECAFC8A0C01}" type="slidenum">
              <a:rPr kumimoji="0" lang="en-US" sz="1200" b="0" i="0" u="none" strike="noStrike" kern="1200" cap="none" spc="0" normalizeH="0" baseline="0" noProof="0" smtClean="0">
                <a:ln>
                  <a:noFill/>
                </a:ln>
                <a:solidFill>
                  <a:schemeClr val="bg1">
                    <a:lumMod val="75000"/>
                  </a:schemeClr>
                </a:solidFill>
                <a:effectLst/>
                <a:uLnTx/>
                <a:uFillTx/>
                <a:latin typeface="+mn-lt"/>
                <a:ea typeface="+mn-ea"/>
                <a:cs typeface="+mn-cs"/>
              </a:rPr>
              <a:pPr marL="0" marR="0" lvl="0" indent="0" algn="ctr" defTabSz="1375467"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lumMod val="75000"/>
                </a:schemeClr>
              </a:solidFill>
              <a:effectLst/>
              <a:uLnTx/>
              <a:uFillTx/>
              <a:latin typeface="+mn-lt"/>
              <a:ea typeface="+mn-ea"/>
              <a:cs typeface="+mn-cs"/>
            </a:endParaRPr>
          </a:p>
        </p:txBody>
      </p:sp>
      <p:sp>
        <p:nvSpPr>
          <p:cNvPr id="8" name="Title 2">
            <a:extLst>
              <a:ext uri="{FF2B5EF4-FFF2-40B4-BE49-F238E27FC236}">
                <a16:creationId xmlns:a16="http://schemas.microsoft.com/office/drawing/2014/main" id="{2B94D570-6DE6-4FF7-A02F-B18936931093}"/>
              </a:ext>
            </a:extLst>
          </p:cNvPr>
          <p:cNvSpPr txBox="1">
            <a:spLocks/>
          </p:cNvSpPr>
          <p:nvPr userDrawn="1"/>
        </p:nvSpPr>
        <p:spPr>
          <a:xfrm>
            <a:off x="548220" y="6437085"/>
            <a:ext cx="2436280" cy="184666"/>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b="0" kern="1500" dirty="0">
                <a:solidFill>
                  <a:schemeClr val="bg1">
                    <a:lumMod val="75000"/>
                  </a:schemeClr>
                </a:solidFill>
              </a:rPr>
              <a:t>| Ciloart.com</a:t>
            </a:r>
            <a:r>
              <a:rPr lang="en-US" sz="1200" b="0" kern="1500" baseline="0" dirty="0">
                <a:solidFill>
                  <a:schemeClr val="bg1">
                    <a:lumMod val="75000"/>
                  </a:schemeClr>
                </a:solidFill>
              </a:rPr>
              <a:t> </a:t>
            </a:r>
            <a:endParaRPr lang="en-US" sz="1200" b="0" kern="1500" dirty="0">
              <a:solidFill>
                <a:schemeClr val="bg1">
                  <a:lumMod val="75000"/>
                </a:schemeClr>
              </a:solidFill>
            </a:endParaRPr>
          </a:p>
        </p:txBody>
      </p:sp>
      <p:sp>
        <p:nvSpPr>
          <p:cNvPr id="44" name="Freeform: Shape 43">
            <a:extLst>
              <a:ext uri="{FF2B5EF4-FFF2-40B4-BE49-F238E27FC236}">
                <a16:creationId xmlns:a16="http://schemas.microsoft.com/office/drawing/2014/main" id="{AD2B7F87-3E51-401A-A2F2-3EDBC0843736}"/>
              </a:ext>
            </a:extLst>
          </p:cNvPr>
          <p:cNvSpPr/>
          <p:nvPr userDrawn="1"/>
        </p:nvSpPr>
        <p:spPr>
          <a:xfrm>
            <a:off x="11510399" y="6429881"/>
            <a:ext cx="199077" cy="199076"/>
          </a:xfrm>
          <a:custGeom>
            <a:avLst/>
            <a:gdLst>
              <a:gd name="connsiteX0" fmla="*/ 25718 w 676275"/>
              <a:gd name="connsiteY0" fmla="*/ 209550 h 676275"/>
              <a:gd name="connsiteX1" fmla="*/ 338138 w 676275"/>
              <a:gd name="connsiteY1" fmla="*/ 381000 h 676275"/>
              <a:gd name="connsiteX2" fmla="*/ 650558 w 676275"/>
              <a:gd name="connsiteY2" fmla="*/ 209550 h 676275"/>
              <a:gd name="connsiteX3" fmla="*/ 676275 w 676275"/>
              <a:gd name="connsiteY3" fmla="*/ 338138 h 676275"/>
              <a:gd name="connsiteX4" fmla="*/ 338138 w 676275"/>
              <a:gd name="connsiteY4" fmla="*/ 676275 h 676275"/>
              <a:gd name="connsiteX5" fmla="*/ 0 w 676275"/>
              <a:gd name="connsiteY5" fmla="*/ 338138 h 676275"/>
              <a:gd name="connsiteX6" fmla="*/ 25718 w 676275"/>
              <a:gd name="connsiteY6" fmla="*/ 209550 h 676275"/>
              <a:gd name="connsiteX7" fmla="*/ 338137 w 676275"/>
              <a:gd name="connsiteY7" fmla="*/ 0 h 676275"/>
              <a:gd name="connsiteX8" fmla="*/ 612457 w 676275"/>
              <a:gd name="connsiteY8" fmla="*/ 140970 h 676275"/>
              <a:gd name="connsiteX9" fmla="*/ 338137 w 676275"/>
              <a:gd name="connsiteY9" fmla="*/ 313373 h 676275"/>
              <a:gd name="connsiteX10" fmla="*/ 63817 w 676275"/>
              <a:gd name="connsiteY10" fmla="*/ 140970 h 676275"/>
              <a:gd name="connsiteX11" fmla="*/ 338137 w 676275"/>
              <a:gd name="connsiteY11" fmla="*/ 0 h 676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6275" h="676275">
                <a:moveTo>
                  <a:pt x="25718" y="209550"/>
                </a:moveTo>
                <a:cubicBezTo>
                  <a:pt x="91440" y="312420"/>
                  <a:pt x="206693" y="381000"/>
                  <a:pt x="338138" y="381000"/>
                </a:cubicBezTo>
                <a:cubicBezTo>
                  <a:pt x="469583" y="381000"/>
                  <a:pt x="584835" y="312420"/>
                  <a:pt x="650558" y="209550"/>
                </a:cubicBezTo>
                <a:cubicBezTo>
                  <a:pt x="666750" y="248603"/>
                  <a:pt x="676275" y="292418"/>
                  <a:pt x="676275" y="338138"/>
                </a:cubicBezTo>
                <a:cubicBezTo>
                  <a:pt x="676275" y="524828"/>
                  <a:pt x="524828" y="676275"/>
                  <a:pt x="338138" y="676275"/>
                </a:cubicBezTo>
                <a:cubicBezTo>
                  <a:pt x="151448" y="676275"/>
                  <a:pt x="0" y="524828"/>
                  <a:pt x="0" y="338138"/>
                </a:cubicBezTo>
                <a:cubicBezTo>
                  <a:pt x="0" y="292418"/>
                  <a:pt x="9525" y="248603"/>
                  <a:pt x="25718" y="209550"/>
                </a:cubicBezTo>
                <a:close/>
                <a:moveTo>
                  <a:pt x="338137" y="0"/>
                </a:moveTo>
                <a:cubicBezTo>
                  <a:pt x="451485" y="0"/>
                  <a:pt x="551497" y="55245"/>
                  <a:pt x="612457" y="140970"/>
                </a:cubicBezTo>
                <a:cubicBezTo>
                  <a:pt x="562927" y="242888"/>
                  <a:pt x="459105" y="313373"/>
                  <a:pt x="338137" y="313373"/>
                </a:cubicBezTo>
                <a:cubicBezTo>
                  <a:pt x="217170" y="313373"/>
                  <a:pt x="112395" y="242888"/>
                  <a:pt x="63817" y="140970"/>
                </a:cubicBezTo>
                <a:cubicBezTo>
                  <a:pt x="124777" y="55245"/>
                  <a:pt x="224790" y="0"/>
                  <a:pt x="338137" y="0"/>
                </a:cubicBezTo>
                <a:close/>
              </a:path>
            </a:pathLst>
          </a:custGeom>
          <a:solidFill>
            <a:srgbClr val="D9D9D9"/>
          </a:solidFill>
          <a:ln w="9525" cap="flat">
            <a:noFill/>
            <a:prstDash val="solid"/>
            <a:miter/>
          </a:ln>
        </p:spPr>
        <p:txBody>
          <a:bodyPr rtlCol="0" anchor="ctr"/>
          <a:lstStyle/>
          <a:p>
            <a:pPr rtl="0"/>
            <a:endParaRPr lang="en-US" sz="3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1219108" rtl="0" eaLnBrk="1" latinLnBrk="0" hangingPunct="1">
        <a:spcBef>
          <a:spcPct val="0"/>
        </a:spcBef>
        <a:buNone/>
        <a:defRPr sz="5867" kern="1200">
          <a:solidFill>
            <a:schemeClr val="tx1"/>
          </a:solidFill>
          <a:latin typeface="+mj-lt"/>
          <a:ea typeface="+mj-ea"/>
          <a:cs typeface="+mj-cs"/>
        </a:defRPr>
      </a:lvl1pPr>
    </p:titleStyle>
    <p:bodyStyle>
      <a:lvl1pPr marL="457166" indent="-457166" algn="l" defTabSz="1219108"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26" indent="-380973" algn="l" defTabSz="1219108"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885" indent="-304776" algn="l" defTabSz="1219108"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440" indent="-304776" algn="l" defTabSz="1219108"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2994" indent="-304776" algn="l" defTabSz="1219108"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548" indent="-304776" algn="l" defTabSz="1219108"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104" indent="-304776" algn="l" defTabSz="1219108"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656" indent="-304776" algn="l" defTabSz="1219108"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212" indent="-304776" algn="l" defTabSz="1219108"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08" rtl="0" eaLnBrk="1" latinLnBrk="0" hangingPunct="1">
        <a:defRPr sz="2400" kern="1200">
          <a:solidFill>
            <a:schemeClr val="tx1"/>
          </a:solidFill>
          <a:latin typeface="+mn-lt"/>
          <a:ea typeface="+mn-ea"/>
          <a:cs typeface="+mn-cs"/>
        </a:defRPr>
      </a:lvl1pPr>
      <a:lvl2pPr marL="609555" algn="l" defTabSz="1219108" rtl="0" eaLnBrk="1" latinLnBrk="0" hangingPunct="1">
        <a:defRPr sz="2400" kern="1200">
          <a:solidFill>
            <a:schemeClr val="tx1"/>
          </a:solidFill>
          <a:latin typeface="+mn-lt"/>
          <a:ea typeface="+mn-ea"/>
          <a:cs typeface="+mn-cs"/>
        </a:defRPr>
      </a:lvl2pPr>
      <a:lvl3pPr marL="1219108" algn="l" defTabSz="1219108" rtl="0" eaLnBrk="1" latinLnBrk="0" hangingPunct="1">
        <a:defRPr sz="2400" kern="1200">
          <a:solidFill>
            <a:schemeClr val="tx1"/>
          </a:solidFill>
          <a:latin typeface="+mn-lt"/>
          <a:ea typeface="+mn-ea"/>
          <a:cs typeface="+mn-cs"/>
        </a:defRPr>
      </a:lvl3pPr>
      <a:lvl4pPr marL="1828664" algn="l" defTabSz="1219108" rtl="0" eaLnBrk="1" latinLnBrk="0" hangingPunct="1">
        <a:defRPr sz="2400" kern="1200">
          <a:solidFill>
            <a:schemeClr val="tx1"/>
          </a:solidFill>
          <a:latin typeface="+mn-lt"/>
          <a:ea typeface="+mn-ea"/>
          <a:cs typeface="+mn-cs"/>
        </a:defRPr>
      </a:lvl4pPr>
      <a:lvl5pPr marL="2438218" algn="l" defTabSz="1219108" rtl="0" eaLnBrk="1" latinLnBrk="0" hangingPunct="1">
        <a:defRPr sz="2400" kern="1200">
          <a:solidFill>
            <a:schemeClr val="tx1"/>
          </a:solidFill>
          <a:latin typeface="+mn-lt"/>
          <a:ea typeface="+mn-ea"/>
          <a:cs typeface="+mn-cs"/>
        </a:defRPr>
      </a:lvl5pPr>
      <a:lvl6pPr marL="3047772" algn="l" defTabSz="1219108" rtl="0" eaLnBrk="1" latinLnBrk="0" hangingPunct="1">
        <a:defRPr sz="2400" kern="1200">
          <a:solidFill>
            <a:schemeClr val="tx1"/>
          </a:solidFill>
          <a:latin typeface="+mn-lt"/>
          <a:ea typeface="+mn-ea"/>
          <a:cs typeface="+mn-cs"/>
        </a:defRPr>
      </a:lvl6pPr>
      <a:lvl7pPr marL="3657326" algn="l" defTabSz="1219108" rtl="0" eaLnBrk="1" latinLnBrk="0" hangingPunct="1">
        <a:defRPr sz="2400" kern="1200">
          <a:solidFill>
            <a:schemeClr val="tx1"/>
          </a:solidFill>
          <a:latin typeface="+mn-lt"/>
          <a:ea typeface="+mn-ea"/>
          <a:cs typeface="+mn-cs"/>
        </a:defRPr>
      </a:lvl7pPr>
      <a:lvl8pPr marL="4266880" algn="l" defTabSz="1219108" rtl="0" eaLnBrk="1" latinLnBrk="0" hangingPunct="1">
        <a:defRPr sz="2400" kern="1200">
          <a:solidFill>
            <a:schemeClr val="tx1"/>
          </a:solidFill>
          <a:latin typeface="+mn-lt"/>
          <a:ea typeface="+mn-ea"/>
          <a:cs typeface="+mn-cs"/>
        </a:defRPr>
      </a:lvl8pPr>
      <a:lvl9pPr marL="4876435" algn="l" defTabSz="1219108"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75">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1.envato.market/xKkYO"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AA2562-2C44-459C-9720-C4B992170F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9940" y="757217"/>
            <a:ext cx="6092120" cy="4163586"/>
          </a:xfrm>
          <a:prstGeom prst="rect">
            <a:avLst/>
          </a:prstGeom>
        </p:spPr>
      </p:pic>
      <p:sp>
        <p:nvSpPr>
          <p:cNvPr id="4" name="Freeform: Shape 3">
            <a:extLst>
              <a:ext uri="{FF2B5EF4-FFF2-40B4-BE49-F238E27FC236}">
                <a16:creationId xmlns:a16="http://schemas.microsoft.com/office/drawing/2014/main" id="{2F9A3180-5B10-40A2-A1CE-77D7A8CD1012}"/>
              </a:ext>
            </a:extLst>
          </p:cNvPr>
          <p:cNvSpPr/>
          <p:nvPr/>
        </p:nvSpPr>
        <p:spPr>
          <a:xfrm rot="16200000">
            <a:off x="3161341" y="5746766"/>
            <a:ext cx="275174" cy="400256"/>
          </a:xfrm>
          <a:custGeom>
            <a:avLst/>
            <a:gdLst>
              <a:gd name="connsiteX0" fmla="*/ 211226 w 3352777"/>
              <a:gd name="connsiteY0" fmla="*/ 914400 h 4876800"/>
              <a:gd name="connsiteX1" fmla="*/ 2240584 w 3352777"/>
              <a:gd name="connsiteY1" fmla="*/ 914400 h 4876800"/>
              <a:gd name="connsiteX2" fmla="*/ 3284829 w 3352777"/>
              <a:gd name="connsiteY2" fmla="*/ 2401824 h 4876800"/>
              <a:gd name="connsiteX3" fmla="*/ 3236061 w 3352777"/>
              <a:gd name="connsiteY3" fmla="*/ 2828544 h 4876800"/>
              <a:gd name="connsiteX4" fmla="*/ 2809341 w 3352777"/>
              <a:gd name="connsiteY4" fmla="*/ 2779776 h 4876800"/>
              <a:gd name="connsiteX5" fmla="*/ 2438400 w 3352777"/>
              <a:gd name="connsiteY5" fmla="*/ 2313432 h 4876800"/>
              <a:gd name="connsiteX6" fmla="*/ 2438400 w 3352777"/>
              <a:gd name="connsiteY6" fmla="*/ 4572000 h 4876800"/>
              <a:gd name="connsiteX7" fmla="*/ 2133600 w 3352777"/>
              <a:gd name="connsiteY7" fmla="*/ 4876800 h 4876800"/>
              <a:gd name="connsiteX8" fmla="*/ 1828800 w 3352777"/>
              <a:gd name="connsiteY8" fmla="*/ 4572000 h 4876800"/>
              <a:gd name="connsiteX9" fmla="*/ 1828800 w 3352777"/>
              <a:gd name="connsiteY9" fmla="*/ 3200400 h 4876800"/>
              <a:gd name="connsiteX10" fmla="*/ 1524000 w 3352777"/>
              <a:gd name="connsiteY10" fmla="*/ 3505200 h 4876800"/>
              <a:gd name="connsiteX11" fmla="*/ 1219200 w 3352777"/>
              <a:gd name="connsiteY11" fmla="*/ 3200400 h 4876800"/>
              <a:gd name="connsiteX12" fmla="*/ 1219200 w 3352777"/>
              <a:gd name="connsiteY12" fmla="*/ 3048000 h 4876800"/>
              <a:gd name="connsiteX13" fmla="*/ 914400 w 3352777"/>
              <a:gd name="connsiteY13" fmla="*/ 3352800 h 4876800"/>
              <a:gd name="connsiteX14" fmla="*/ 609600 w 3352777"/>
              <a:gd name="connsiteY14" fmla="*/ 3048000 h 4876800"/>
              <a:gd name="connsiteX15" fmla="*/ 609600 w 3352777"/>
              <a:gd name="connsiteY15" fmla="*/ 2895600 h 4876800"/>
              <a:gd name="connsiteX16" fmla="*/ 304800 w 3352777"/>
              <a:gd name="connsiteY16" fmla="*/ 3200400 h 4876800"/>
              <a:gd name="connsiteX17" fmla="*/ 0 w 3352777"/>
              <a:gd name="connsiteY17" fmla="*/ 2895600 h 4876800"/>
              <a:gd name="connsiteX18" fmla="*/ 0 w 3352777"/>
              <a:gd name="connsiteY18" fmla="*/ 1371600 h 4876800"/>
              <a:gd name="connsiteX19" fmla="*/ 211226 w 3352777"/>
              <a:gd name="connsiteY19" fmla="*/ 914400 h 4876800"/>
              <a:gd name="connsiteX20" fmla="*/ 135331 w 3352777"/>
              <a:gd name="connsiteY20" fmla="*/ 0 h 4876800"/>
              <a:gd name="connsiteX21" fmla="*/ 2302764 w 3352777"/>
              <a:gd name="connsiteY21" fmla="*/ 0 h 4876800"/>
              <a:gd name="connsiteX22" fmla="*/ 2438400 w 3352777"/>
              <a:gd name="connsiteY22" fmla="*/ 152400 h 4876800"/>
              <a:gd name="connsiteX23" fmla="*/ 2438400 w 3352777"/>
              <a:gd name="connsiteY23" fmla="*/ 457200 h 4876800"/>
              <a:gd name="connsiteX24" fmla="*/ 2303069 w 3352777"/>
              <a:gd name="connsiteY24" fmla="*/ 609600 h 4876800"/>
              <a:gd name="connsiteX25" fmla="*/ 135636 w 3352777"/>
              <a:gd name="connsiteY25" fmla="*/ 609600 h 4876800"/>
              <a:gd name="connsiteX26" fmla="*/ 0 w 3352777"/>
              <a:gd name="connsiteY26" fmla="*/ 457200 h 4876800"/>
              <a:gd name="connsiteX27" fmla="*/ 0 w 3352777"/>
              <a:gd name="connsiteY27" fmla="*/ 152400 h 4876800"/>
              <a:gd name="connsiteX28" fmla="*/ 135331 w 3352777"/>
              <a:gd name="connsiteY28" fmla="*/ 0 h 487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52777" h="4876800">
                <a:moveTo>
                  <a:pt x="211226" y="914400"/>
                </a:moveTo>
                <a:lnTo>
                  <a:pt x="2240584" y="914400"/>
                </a:lnTo>
                <a:lnTo>
                  <a:pt x="3284829" y="2401824"/>
                </a:lnTo>
                <a:cubicBezTo>
                  <a:pt x="3391814" y="2532888"/>
                  <a:pt x="3370173" y="2724912"/>
                  <a:pt x="3236061" y="2828544"/>
                </a:cubicBezTo>
                <a:cubicBezTo>
                  <a:pt x="3104997" y="2935224"/>
                  <a:pt x="2912973" y="2913888"/>
                  <a:pt x="2809341" y="2779776"/>
                </a:cubicBezTo>
                <a:lnTo>
                  <a:pt x="2438400" y="2313432"/>
                </a:lnTo>
                <a:lnTo>
                  <a:pt x="2438400" y="4572000"/>
                </a:lnTo>
                <a:cubicBezTo>
                  <a:pt x="2438400" y="4739640"/>
                  <a:pt x="2301240" y="4876800"/>
                  <a:pt x="2133600" y="4876800"/>
                </a:cubicBezTo>
                <a:cubicBezTo>
                  <a:pt x="1965960" y="4876800"/>
                  <a:pt x="1828800" y="4739640"/>
                  <a:pt x="1828800" y="4572000"/>
                </a:cubicBezTo>
                <a:lnTo>
                  <a:pt x="1828800" y="3200400"/>
                </a:lnTo>
                <a:cubicBezTo>
                  <a:pt x="1828800" y="3368650"/>
                  <a:pt x="1692249" y="3505200"/>
                  <a:pt x="1524000" y="3505200"/>
                </a:cubicBezTo>
                <a:cubicBezTo>
                  <a:pt x="1355750" y="3505200"/>
                  <a:pt x="1219200" y="3368650"/>
                  <a:pt x="1219200" y="3200400"/>
                </a:cubicBezTo>
                <a:lnTo>
                  <a:pt x="1219200" y="3048000"/>
                </a:lnTo>
                <a:cubicBezTo>
                  <a:pt x="1219200" y="3216250"/>
                  <a:pt x="1082649" y="3352800"/>
                  <a:pt x="914400" y="3352800"/>
                </a:cubicBezTo>
                <a:cubicBezTo>
                  <a:pt x="746150" y="3352800"/>
                  <a:pt x="609600" y="3216250"/>
                  <a:pt x="609600" y="3048000"/>
                </a:cubicBezTo>
                <a:lnTo>
                  <a:pt x="609600" y="2895600"/>
                </a:lnTo>
                <a:cubicBezTo>
                  <a:pt x="609600" y="3063240"/>
                  <a:pt x="472440" y="3200400"/>
                  <a:pt x="304800" y="3200400"/>
                </a:cubicBezTo>
                <a:cubicBezTo>
                  <a:pt x="137160" y="3200400"/>
                  <a:pt x="0" y="3063240"/>
                  <a:pt x="0" y="2895600"/>
                </a:cubicBezTo>
                <a:lnTo>
                  <a:pt x="0" y="1371600"/>
                </a:lnTo>
                <a:cubicBezTo>
                  <a:pt x="0" y="1189025"/>
                  <a:pt x="83210" y="1026262"/>
                  <a:pt x="211226" y="914400"/>
                </a:cubicBezTo>
                <a:close/>
                <a:moveTo>
                  <a:pt x="135331" y="0"/>
                </a:moveTo>
                <a:lnTo>
                  <a:pt x="2302764" y="0"/>
                </a:lnTo>
                <a:cubicBezTo>
                  <a:pt x="2377745" y="0"/>
                  <a:pt x="2438400" y="68275"/>
                  <a:pt x="2438400" y="152400"/>
                </a:cubicBezTo>
                <a:lnTo>
                  <a:pt x="2438400" y="457200"/>
                </a:lnTo>
                <a:cubicBezTo>
                  <a:pt x="2438400" y="541325"/>
                  <a:pt x="2377745" y="609600"/>
                  <a:pt x="2303069" y="609600"/>
                </a:cubicBezTo>
                <a:lnTo>
                  <a:pt x="135636" y="609600"/>
                </a:lnTo>
                <a:cubicBezTo>
                  <a:pt x="60655" y="609600"/>
                  <a:pt x="0" y="541325"/>
                  <a:pt x="0" y="457200"/>
                </a:cubicBezTo>
                <a:lnTo>
                  <a:pt x="0" y="152400"/>
                </a:lnTo>
                <a:cubicBezTo>
                  <a:pt x="0" y="68275"/>
                  <a:pt x="60655" y="0"/>
                  <a:pt x="135331" y="0"/>
                </a:cubicBezTo>
                <a:close/>
              </a:path>
            </a:pathLst>
          </a:custGeom>
          <a:solidFill>
            <a:srgbClr val="000000"/>
          </a:solidFill>
          <a:ln w="9525" cap="flat">
            <a:noFill/>
            <a:prstDash val="solid"/>
            <a:miter/>
          </a:ln>
        </p:spPr>
        <p:txBody>
          <a:bodyPr rtlCol="0" anchor="ctr"/>
          <a:lstStyle/>
          <a:p>
            <a:endParaRPr lang="en-US" dirty="0"/>
          </a:p>
        </p:txBody>
      </p:sp>
      <p:sp>
        <p:nvSpPr>
          <p:cNvPr id="3" name="TextBox 2">
            <a:extLst>
              <a:ext uri="{FF2B5EF4-FFF2-40B4-BE49-F238E27FC236}">
                <a16:creationId xmlns:a16="http://schemas.microsoft.com/office/drawing/2014/main" id="{AE6B6F92-3FD3-421E-B375-1043B14225F8}"/>
              </a:ext>
            </a:extLst>
          </p:cNvPr>
          <p:cNvSpPr txBox="1"/>
          <p:nvPr/>
        </p:nvSpPr>
        <p:spPr>
          <a:xfrm>
            <a:off x="1439917" y="5195020"/>
            <a:ext cx="9312166" cy="461665"/>
          </a:xfrm>
          <a:prstGeom prst="rect">
            <a:avLst/>
          </a:prstGeom>
          <a:noFill/>
        </p:spPr>
        <p:txBody>
          <a:bodyPr wrap="square" anchor="ctr">
            <a:spAutoFit/>
          </a:bodyPr>
          <a:lstStyle/>
          <a:p>
            <a:pPr algn="ctr"/>
            <a:r>
              <a:rPr lang="en-US" b="1" dirty="0">
                <a:solidFill>
                  <a:schemeClr val="tx1">
                    <a:lumMod val="65000"/>
                    <a:lumOff val="35000"/>
                  </a:schemeClr>
                </a:solidFill>
              </a:rPr>
              <a:t>Infographics Complete Bundle PowerPoint Templates</a:t>
            </a:r>
          </a:p>
        </p:txBody>
      </p:sp>
      <p:sp>
        <p:nvSpPr>
          <p:cNvPr id="5" name="TextBox 4">
            <a:extLst>
              <a:ext uri="{FF2B5EF4-FFF2-40B4-BE49-F238E27FC236}">
                <a16:creationId xmlns:a16="http://schemas.microsoft.com/office/drawing/2014/main" id="{7CE9C18A-CC0E-4A85-936C-26DACACB8B97}"/>
              </a:ext>
            </a:extLst>
          </p:cNvPr>
          <p:cNvSpPr txBox="1"/>
          <p:nvPr/>
        </p:nvSpPr>
        <p:spPr>
          <a:xfrm>
            <a:off x="3310759" y="5793006"/>
            <a:ext cx="5570483" cy="307777"/>
          </a:xfrm>
          <a:prstGeom prst="rect">
            <a:avLst/>
          </a:prstGeom>
          <a:noFill/>
        </p:spPr>
        <p:txBody>
          <a:bodyPr wrap="square" anchor="ctr">
            <a:spAutoFit/>
          </a:bodyPr>
          <a:lstStyle/>
          <a:p>
            <a:pPr algn="ctr"/>
            <a:r>
              <a:rPr lang="en-US" sz="1400" dirty="0">
                <a:solidFill>
                  <a:schemeClr val="tx1">
                    <a:lumMod val="75000"/>
                    <a:lumOff val="25000"/>
                  </a:schemeClr>
                </a:solidFill>
              </a:rPr>
              <a:t>Click to download the Bundle: </a:t>
            </a:r>
            <a:r>
              <a:rPr lang="en-US" sz="1400" u="sng" dirty="0">
                <a:solidFill>
                  <a:schemeClr val="tx1">
                    <a:lumMod val="75000"/>
                    <a:lumOff val="25000"/>
                  </a:schemeClr>
                </a:solidFill>
                <a:hlinkClick r:id="rId3">
                  <a:extLst>
                    <a:ext uri="{A12FA001-AC4F-418D-AE19-62706E023703}">
                      <ahyp:hlinkClr xmlns:ahyp="http://schemas.microsoft.com/office/drawing/2018/hyperlinkcolor" val="tx"/>
                    </a:ext>
                  </a:extLst>
                </a:hlinkClick>
              </a:rPr>
              <a:t>https://1.envato.market/xKkYO</a:t>
            </a:r>
            <a:endParaRPr lang="en-US" sz="1400" u="sng" dirty="0">
              <a:solidFill>
                <a:schemeClr val="tx1">
                  <a:lumMod val="75000"/>
                  <a:lumOff val="25000"/>
                </a:schemeClr>
              </a:solidFill>
            </a:endParaRPr>
          </a:p>
        </p:txBody>
      </p:sp>
    </p:spTree>
    <p:extLst>
      <p:ext uri="{BB962C8B-B14F-4D97-AF65-F5344CB8AC3E}">
        <p14:creationId xmlns:p14="http://schemas.microsoft.com/office/powerpoint/2010/main" val="351498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8D4196-BB5D-4EE7-AE68-564E7CF76AE5}"/>
              </a:ext>
            </a:extLst>
          </p:cNvPr>
          <p:cNvGrpSpPr/>
          <p:nvPr/>
        </p:nvGrpSpPr>
        <p:grpSpPr>
          <a:xfrm>
            <a:off x="4692240" y="1109141"/>
            <a:ext cx="7264533" cy="4842918"/>
            <a:chOff x="2596659" y="721793"/>
            <a:chExt cx="7003082" cy="4668621"/>
          </a:xfrm>
          <a:solidFill>
            <a:schemeClr val="bg1">
              <a:lumMod val="85000"/>
            </a:schemeClr>
          </a:solidFill>
        </p:grpSpPr>
        <p:sp>
          <p:nvSpPr>
            <p:cNvPr id="551" name="Freeform: Shape 550">
              <a:extLst>
                <a:ext uri="{FF2B5EF4-FFF2-40B4-BE49-F238E27FC236}">
                  <a16:creationId xmlns:a16="http://schemas.microsoft.com/office/drawing/2014/main" id="{31EDC696-71CE-426B-A81C-1ED214A53457}"/>
                </a:ext>
              </a:extLst>
            </p:cNvPr>
            <p:cNvSpPr/>
            <p:nvPr/>
          </p:nvSpPr>
          <p:spPr>
            <a:xfrm>
              <a:off x="6610085" y="4382458"/>
              <a:ext cx="1605303" cy="1007956"/>
            </a:xfrm>
            <a:custGeom>
              <a:avLst/>
              <a:gdLst>
                <a:gd name="connsiteX0" fmla="*/ 809555 w 1605303"/>
                <a:gd name="connsiteY0" fmla="*/ 157132 h 1007956"/>
                <a:gd name="connsiteX1" fmla="*/ 800030 w 1605303"/>
                <a:gd name="connsiteY1" fmla="*/ 136653 h 1007956"/>
                <a:gd name="connsiteX2" fmla="*/ 820032 w 1605303"/>
                <a:gd name="connsiteY2" fmla="*/ 144559 h 1007956"/>
                <a:gd name="connsiteX3" fmla="*/ 834510 w 1605303"/>
                <a:gd name="connsiteY3" fmla="*/ 159799 h 1007956"/>
                <a:gd name="connsiteX4" fmla="*/ 820032 w 1605303"/>
                <a:gd name="connsiteY4" fmla="*/ 165038 h 1007956"/>
                <a:gd name="connsiteX5" fmla="*/ 813841 w 1605303"/>
                <a:gd name="connsiteY5" fmla="*/ 163800 h 1007956"/>
                <a:gd name="connsiteX6" fmla="*/ 809365 w 1605303"/>
                <a:gd name="connsiteY6" fmla="*/ 157132 h 1007956"/>
                <a:gd name="connsiteX7" fmla="*/ 492753 w 1605303"/>
                <a:gd name="connsiteY7" fmla="*/ 1006762 h 1007956"/>
                <a:gd name="connsiteX8" fmla="*/ 498754 w 1605303"/>
                <a:gd name="connsiteY8" fmla="*/ 1004571 h 1007956"/>
                <a:gd name="connsiteX9" fmla="*/ 541331 w 1605303"/>
                <a:gd name="connsiteY9" fmla="*/ 996570 h 1007956"/>
                <a:gd name="connsiteX10" fmla="*/ 587146 w 1605303"/>
                <a:gd name="connsiteY10" fmla="*/ 992855 h 1007956"/>
                <a:gd name="connsiteX11" fmla="*/ 628008 w 1605303"/>
                <a:gd name="connsiteY11" fmla="*/ 975615 h 1007956"/>
                <a:gd name="connsiteX12" fmla="*/ 645724 w 1605303"/>
                <a:gd name="connsiteY12" fmla="*/ 956565 h 1007956"/>
                <a:gd name="connsiteX13" fmla="*/ 664203 w 1605303"/>
                <a:gd name="connsiteY13" fmla="*/ 945897 h 1007956"/>
                <a:gd name="connsiteX14" fmla="*/ 688397 w 1605303"/>
                <a:gd name="connsiteY14" fmla="*/ 923514 h 1007956"/>
                <a:gd name="connsiteX15" fmla="*/ 699922 w 1605303"/>
                <a:gd name="connsiteY15" fmla="*/ 918465 h 1007956"/>
                <a:gd name="connsiteX16" fmla="*/ 718400 w 1605303"/>
                <a:gd name="connsiteY16" fmla="*/ 899415 h 1007956"/>
                <a:gd name="connsiteX17" fmla="*/ 727258 w 1605303"/>
                <a:gd name="connsiteY17" fmla="*/ 878365 h 1007956"/>
                <a:gd name="connsiteX18" fmla="*/ 736783 w 1605303"/>
                <a:gd name="connsiteY18" fmla="*/ 863030 h 1007956"/>
                <a:gd name="connsiteX19" fmla="*/ 753738 w 1605303"/>
                <a:gd name="connsiteY19" fmla="*/ 839979 h 1007956"/>
                <a:gd name="connsiteX20" fmla="*/ 782313 w 1605303"/>
                <a:gd name="connsiteY20" fmla="*/ 818643 h 1007956"/>
                <a:gd name="connsiteX21" fmla="*/ 848988 w 1605303"/>
                <a:gd name="connsiteY21" fmla="*/ 783877 h 1007956"/>
                <a:gd name="connsiteX22" fmla="*/ 874991 w 1605303"/>
                <a:gd name="connsiteY22" fmla="*/ 774352 h 1007956"/>
                <a:gd name="connsiteX23" fmla="*/ 911282 w 1605303"/>
                <a:gd name="connsiteY23" fmla="*/ 772161 h 1007956"/>
                <a:gd name="connsiteX24" fmla="*/ 954239 w 1605303"/>
                <a:gd name="connsiteY24" fmla="*/ 762636 h 1007956"/>
                <a:gd name="connsiteX25" fmla="*/ 985291 w 1605303"/>
                <a:gd name="connsiteY25" fmla="*/ 773495 h 1007956"/>
                <a:gd name="connsiteX26" fmla="*/ 1003007 w 1605303"/>
                <a:gd name="connsiteY26" fmla="*/ 781782 h 1007956"/>
                <a:gd name="connsiteX27" fmla="*/ 1023296 w 1605303"/>
                <a:gd name="connsiteY27" fmla="*/ 759303 h 1007956"/>
                <a:gd name="connsiteX28" fmla="*/ 1027201 w 1605303"/>
                <a:gd name="connsiteY28" fmla="*/ 742063 h 1007956"/>
                <a:gd name="connsiteX29" fmla="*/ 1042060 w 1605303"/>
                <a:gd name="connsiteY29" fmla="*/ 724346 h 1007956"/>
                <a:gd name="connsiteX30" fmla="*/ 1066254 w 1605303"/>
                <a:gd name="connsiteY30" fmla="*/ 708249 h 1007956"/>
                <a:gd name="connsiteX31" fmla="*/ 1105306 w 1605303"/>
                <a:gd name="connsiteY31" fmla="*/ 695771 h 1007956"/>
                <a:gd name="connsiteX32" fmla="*/ 1111211 w 1605303"/>
                <a:gd name="connsiteY32" fmla="*/ 691199 h 1007956"/>
                <a:gd name="connsiteX33" fmla="*/ 1129118 w 1605303"/>
                <a:gd name="connsiteY33" fmla="*/ 667196 h 1007956"/>
                <a:gd name="connsiteX34" fmla="*/ 1121880 w 1605303"/>
                <a:gd name="connsiteY34" fmla="*/ 641764 h 1007956"/>
                <a:gd name="connsiteX35" fmla="*/ 1169505 w 1605303"/>
                <a:gd name="connsiteY35" fmla="*/ 604521 h 1007956"/>
                <a:gd name="connsiteX36" fmla="*/ 1222178 w 1605303"/>
                <a:gd name="connsiteY36" fmla="*/ 608236 h 1007956"/>
                <a:gd name="connsiteX37" fmla="*/ 1269803 w 1605303"/>
                <a:gd name="connsiteY37" fmla="*/ 636811 h 1007956"/>
                <a:gd name="connsiteX38" fmla="*/ 1296187 w 1605303"/>
                <a:gd name="connsiteY38" fmla="*/ 668815 h 1007956"/>
                <a:gd name="connsiteX39" fmla="*/ 1322381 w 1605303"/>
                <a:gd name="connsiteY39" fmla="*/ 665862 h 1007956"/>
                <a:gd name="connsiteX40" fmla="*/ 1362195 w 1605303"/>
                <a:gd name="connsiteY40" fmla="*/ 653194 h 1007956"/>
                <a:gd name="connsiteX41" fmla="*/ 1400295 w 1605303"/>
                <a:gd name="connsiteY41" fmla="*/ 645574 h 1007956"/>
                <a:gd name="connsiteX42" fmla="*/ 1442682 w 1605303"/>
                <a:gd name="connsiteY42" fmla="*/ 654147 h 1007956"/>
                <a:gd name="connsiteX43" fmla="*/ 1466780 w 1605303"/>
                <a:gd name="connsiteY43" fmla="*/ 642050 h 1007956"/>
                <a:gd name="connsiteX44" fmla="*/ 1521930 w 1605303"/>
                <a:gd name="connsiteY44" fmla="*/ 631001 h 1007956"/>
                <a:gd name="connsiteX45" fmla="*/ 1521930 w 1605303"/>
                <a:gd name="connsiteY45" fmla="*/ 605283 h 1007956"/>
                <a:gd name="connsiteX46" fmla="*/ 1505261 w 1605303"/>
                <a:gd name="connsiteY46" fmla="*/ 582614 h 1007956"/>
                <a:gd name="connsiteX47" fmla="*/ 1498022 w 1605303"/>
                <a:gd name="connsiteY47" fmla="*/ 571946 h 1007956"/>
                <a:gd name="connsiteX48" fmla="*/ 1515071 w 1605303"/>
                <a:gd name="connsiteY48" fmla="*/ 561659 h 1007956"/>
                <a:gd name="connsiteX49" fmla="*/ 1524596 w 1605303"/>
                <a:gd name="connsiteY49" fmla="*/ 521940 h 1007956"/>
                <a:gd name="connsiteX50" fmla="*/ 1537265 w 1605303"/>
                <a:gd name="connsiteY50" fmla="*/ 503651 h 1007956"/>
                <a:gd name="connsiteX51" fmla="*/ 1534121 w 1605303"/>
                <a:gd name="connsiteY51" fmla="*/ 478220 h 1007956"/>
                <a:gd name="connsiteX52" fmla="*/ 1590509 w 1605303"/>
                <a:gd name="connsiteY52" fmla="*/ 475362 h 1007956"/>
                <a:gd name="connsiteX53" fmla="*/ 1604892 w 1605303"/>
                <a:gd name="connsiteY53" fmla="*/ 454122 h 1007956"/>
                <a:gd name="connsiteX54" fmla="*/ 1590415 w 1605303"/>
                <a:gd name="connsiteY54" fmla="*/ 446121 h 1007956"/>
                <a:gd name="connsiteX55" fmla="*/ 1579461 w 1605303"/>
                <a:gd name="connsiteY55" fmla="*/ 435167 h 1007956"/>
                <a:gd name="connsiteX56" fmla="*/ 1550886 w 1605303"/>
                <a:gd name="connsiteY56" fmla="*/ 424689 h 1007956"/>
                <a:gd name="connsiteX57" fmla="*/ 1517167 w 1605303"/>
                <a:gd name="connsiteY57" fmla="*/ 426785 h 1007956"/>
                <a:gd name="connsiteX58" fmla="*/ 1495831 w 1605303"/>
                <a:gd name="connsiteY58" fmla="*/ 413164 h 1007956"/>
                <a:gd name="connsiteX59" fmla="*/ 1474495 w 1605303"/>
                <a:gd name="connsiteY59" fmla="*/ 419069 h 1007956"/>
                <a:gd name="connsiteX60" fmla="*/ 1443539 w 1605303"/>
                <a:gd name="connsiteY60" fmla="*/ 413640 h 1007956"/>
                <a:gd name="connsiteX61" fmla="*/ 1407248 w 1605303"/>
                <a:gd name="connsiteY61" fmla="*/ 420117 h 1007956"/>
                <a:gd name="connsiteX62" fmla="*/ 1382960 w 1605303"/>
                <a:gd name="connsiteY62" fmla="*/ 440215 h 1007956"/>
                <a:gd name="connsiteX63" fmla="*/ 1358671 w 1605303"/>
                <a:gd name="connsiteY63" fmla="*/ 463551 h 1007956"/>
                <a:gd name="connsiteX64" fmla="*/ 1323619 w 1605303"/>
                <a:gd name="connsiteY64" fmla="*/ 459456 h 1007956"/>
                <a:gd name="connsiteX65" fmla="*/ 1304569 w 1605303"/>
                <a:gd name="connsiteY65" fmla="*/ 440406 h 1007956"/>
                <a:gd name="connsiteX66" fmla="*/ 1293330 w 1605303"/>
                <a:gd name="connsiteY66" fmla="*/ 419832 h 1007956"/>
                <a:gd name="connsiteX67" fmla="*/ 1281518 w 1605303"/>
                <a:gd name="connsiteY67" fmla="*/ 433357 h 1007956"/>
                <a:gd name="connsiteX68" fmla="*/ 1268850 w 1605303"/>
                <a:gd name="connsiteY68" fmla="*/ 450597 h 1007956"/>
                <a:gd name="connsiteX69" fmla="*/ 1264373 w 1605303"/>
                <a:gd name="connsiteY69" fmla="*/ 467457 h 1007956"/>
                <a:gd name="connsiteX70" fmla="*/ 1228369 w 1605303"/>
                <a:gd name="connsiteY70" fmla="*/ 493174 h 1007956"/>
                <a:gd name="connsiteX71" fmla="*/ 1207700 w 1605303"/>
                <a:gd name="connsiteY71" fmla="*/ 506604 h 1007956"/>
                <a:gd name="connsiteX72" fmla="*/ 1182173 w 1605303"/>
                <a:gd name="connsiteY72" fmla="*/ 515653 h 1007956"/>
                <a:gd name="connsiteX73" fmla="*/ 1156265 w 1605303"/>
                <a:gd name="connsiteY73" fmla="*/ 518796 h 1007956"/>
                <a:gd name="connsiteX74" fmla="*/ 1130547 w 1605303"/>
                <a:gd name="connsiteY74" fmla="*/ 528321 h 1007956"/>
                <a:gd name="connsiteX75" fmla="*/ 1102734 w 1605303"/>
                <a:gd name="connsiteY75" fmla="*/ 525273 h 1007956"/>
                <a:gd name="connsiteX76" fmla="*/ 1070254 w 1605303"/>
                <a:gd name="connsiteY76" fmla="*/ 507747 h 1007956"/>
                <a:gd name="connsiteX77" fmla="*/ 1038250 w 1605303"/>
                <a:gd name="connsiteY77" fmla="*/ 493079 h 1007956"/>
                <a:gd name="connsiteX78" fmla="*/ 1001007 w 1605303"/>
                <a:gd name="connsiteY78" fmla="*/ 476791 h 1007956"/>
                <a:gd name="connsiteX79" fmla="*/ 981957 w 1605303"/>
                <a:gd name="connsiteY79" fmla="*/ 446406 h 1007956"/>
                <a:gd name="connsiteX80" fmla="*/ 987291 w 1605303"/>
                <a:gd name="connsiteY80" fmla="*/ 430785 h 1007956"/>
                <a:gd name="connsiteX81" fmla="*/ 1006341 w 1605303"/>
                <a:gd name="connsiteY81" fmla="*/ 412307 h 1007956"/>
                <a:gd name="connsiteX82" fmla="*/ 1004055 w 1605303"/>
                <a:gd name="connsiteY82" fmla="*/ 384875 h 1007956"/>
                <a:gd name="connsiteX83" fmla="*/ 991482 w 1605303"/>
                <a:gd name="connsiteY83" fmla="*/ 365825 h 1007956"/>
                <a:gd name="connsiteX84" fmla="*/ 987672 w 1605303"/>
                <a:gd name="connsiteY84" fmla="*/ 343441 h 1007956"/>
                <a:gd name="connsiteX85" fmla="*/ 976718 w 1605303"/>
                <a:gd name="connsiteY85" fmla="*/ 328010 h 1007956"/>
                <a:gd name="connsiteX86" fmla="*/ 963669 w 1605303"/>
                <a:gd name="connsiteY86" fmla="*/ 317628 h 1007956"/>
                <a:gd name="connsiteX87" fmla="*/ 933094 w 1605303"/>
                <a:gd name="connsiteY87" fmla="*/ 298007 h 1007956"/>
                <a:gd name="connsiteX88" fmla="*/ 927855 w 1605303"/>
                <a:gd name="connsiteY88" fmla="*/ 292006 h 1007956"/>
                <a:gd name="connsiteX89" fmla="*/ 921949 w 1605303"/>
                <a:gd name="connsiteY89" fmla="*/ 270956 h 1007956"/>
                <a:gd name="connsiteX90" fmla="*/ 901471 w 1605303"/>
                <a:gd name="connsiteY90" fmla="*/ 272766 h 1007956"/>
                <a:gd name="connsiteX91" fmla="*/ 870420 w 1605303"/>
                <a:gd name="connsiteY91" fmla="*/ 265241 h 1007956"/>
                <a:gd name="connsiteX92" fmla="*/ 875467 w 1605303"/>
                <a:gd name="connsiteY92" fmla="*/ 230379 h 1007956"/>
                <a:gd name="connsiteX93" fmla="*/ 852036 w 1605303"/>
                <a:gd name="connsiteY93" fmla="*/ 233999 h 1007956"/>
                <a:gd name="connsiteX94" fmla="*/ 829176 w 1605303"/>
                <a:gd name="connsiteY94" fmla="*/ 240761 h 1007956"/>
                <a:gd name="connsiteX95" fmla="*/ 843083 w 1605303"/>
                <a:gd name="connsiteY95" fmla="*/ 217901 h 1007956"/>
                <a:gd name="connsiteX96" fmla="*/ 848417 w 1605303"/>
                <a:gd name="connsiteY96" fmla="*/ 195423 h 1007956"/>
                <a:gd name="connsiteX97" fmla="*/ 827652 w 1605303"/>
                <a:gd name="connsiteY97" fmla="*/ 211329 h 1007956"/>
                <a:gd name="connsiteX98" fmla="*/ 792600 w 1605303"/>
                <a:gd name="connsiteY98" fmla="*/ 241428 h 1007956"/>
                <a:gd name="connsiteX99" fmla="*/ 800982 w 1605303"/>
                <a:gd name="connsiteY99" fmla="*/ 209900 h 1007956"/>
                <a:gd name="connsiteX100" fmla="*/ 811650 w 1605303"/>
                <a:gd name="connsiteY100" fmla="*/ 194660 h 1007956"/>
                <a:gd name="connsiteX101" fmla="*/ 821175 w 1605303"/>
                <a:gd name="connsiteY101" fmla="*/ 177230 h 1007956"/>
                <a:gd name="connsiteX102" fmla="*/ 800601 w 1605303"/>
                <a:gd name="connsiteY102" fmla="*/ 172753 h 1007956"/>
                <a:gd name="connsiteX103" fmla="*/ 769836 w 1605303"/>
                <a:gd name="connsiteY103" fmla="*/ 188755 h 1007956"/>
                <a:gd name="connsiteX104" fmla="*/ 764882 w 1605303"/>
                <a:gd name="connsiteY104" fmla="*/ 159704 h 1007956"/>
                <a:gd name="connsiteX105" fmla="*/ 742880 w 1605303"/>
                <a:gd name="connsiteY105" fmla="*/ 168181 h 1007956"/>
                <a:gd name="connsiteX106" fmla="*/ 740308 w 1605303"/>
                <a:gd name="connsiteY106" fmla="*/ 151322 h 1007956"/>
                <a:gd name="connsiteX107" fmla="*/ 734498 w 1605303"/>
                <a:gd name="connsiteY107" fmla="*/ 135129 h 1007956"/>
                <a:gd name="connsiteX108" fmla="*/ 729354 w 1605303"/>
                <a:gd name="connsiteY108" fmla="*/ 107983 h 1007956"/>
                <a:gd name="connsiteX109" fmla="*/ 716686 w 1605303"/>
                <a:gd name="connsiteY109" fmla="*/ 122366 h 1007956"/>
                <a:gd name="connsiteX110" fmla="*/ 701636 w 1605303"/>
                <a:gd name="connsiteY110" fmla="*/ 118842 h 1007956"/>
                <a:gd name="connsiteX111" fmla="*/ 687825 w 1605303"/>
                <a:gd name="connsiteY111" fmla="*/ 108745 h 1007956"/>
                <a:gd name="connsiteX112" fmla="*/ 662584 w 1605303"/>
                <a:gd name="connsiteY112" fmla="*/ 97506 h 1007956"/>
                <a:gd name="connsiteX113" fmla="*/ 636962 w 1605303"/>
                <a:gd name="connsiteY113" fmla="*/ 92457 h 1007956"/>
                <a:gd name="connsiteX114" fmla="*/ 638105 w 1605303"/>
                <a:gd name="connsiteY114" fmla="*/ 102554 h 1007956"/>
                <a:gd name="connsiteX115" fmla="*/ 657155 w 1605303"/>
                <a:gd name="connsiteY115" fmla="*/ 131891 h 1007956"/>
                <a:gd name="connsiteX116" fmla="*/ 648201 w 1605303"/>
                <a:gd name="connsiteY116" fmla="*/ 152465 h 1007956"/>
                <a:gd name="connsiteX117" fmla="*/ 638676 w 1605303"/>
                <a:gd name="connsiteY117" fmla="*/ 140844 h 1007956"/>
                <a:gd name="connsiteX118" fmla="*/ 635057 w 1605303"/>
                <a:gd name="connsiteY118" fmla="*/ 111698 h 1007956"/>
                <a:gd name="connsiteX119" fmla="*/ 618102 w 1605303"/>
                <a:gd name="connsiteY119" fmla="*/ 88076 h 1007956"/>
                <a:gd name="connsiteX120" fmla="*/ 599052 w 1605303"/>
                <a:gd name="connsiteY120" fmla="*/ 73883 h 1007956"/>
                <a:gd name="connsiteX121" fmla="*/ 570477 w 1605303"/>
                <a:gd name="connsiteY121" fmla="*/ 73883 h 1007956"/>
                <a:gd name="connsiteX122" fmla="*/ 538473 w 1605303"/>
                <a:gd name="connsiteY122" fmla="*/ 78265 h 1007956"/>
                <a:gd name="connsiteX123" fmla="*/ 521328 w 1605303"/>
                <a:gd name="connsiteY123" fmla="*/ 38736 h 1007956"/>
                <a:gd name="connsiteX124" fmla="*/ 505517 w 1605303"/>
                <a:gd name="connsiteY124" fmla="*/ 49881 h 1007956"/>
                <a:gd name="connsiteX125" fmla="*/ 487800 w 1605303"/>
                <a:gd name="connsiteY125" fmla="*/ 45499 h 1007956"/>
                <a:gd name="connsiteX126" fmla="*/ 479894 w 1605303"/>
                <a:gd name="connsiteY126" fmla="*/ 33307 h 1007956"/>
                <a:gd name="connsiteX127" fmla="*/ 479894 w 1605303"/>
                <a:gd name="connsiteY127" fmla="*/ 15591 h 1007956"/>
                <a:gd name="connsiteX128" fmla="*/ 479894 w 1605303"/>
                <a:gd name="connsiteY128" fmla="*/ 15591 h 1007956"/>
                <a:gd name="connsiteX129" fmla="*/ 460082 w 1605303"/>
                <a:gd name="connsiteY129" fmla="*/ 7875 h 1007956"/>
                <a:gd name="connsiteX130" fmla="*/ 448557 w 1605303"/>
                <a:gd name="connsiteY130" fmla="*/ 3113 h 1007956"/>
                <a:gd name="connsiteX131" fmla="*/ 435698 w 1605303"/>
                <a:gd name="connsiteY131" fmla="*/ 636 h 1007956"/>
                <a:gd name="connsiteX132" fmla="*/ 435127 w 1605303"/>
                <a:gd name="connsiteY132" fmla="*/ 21877 h 1007956"/>
                <a:gd name="connsiteX133" fmla="*/ 435984 w 1605303"/>
                <a:gd name="connsiteY133" fmla="*/ 40927 h 1007956"/>
                <a:gd name="connsiteX134" fmla="*/ 435984 w 1605303"/>
                <a:gd name="connsiteY134" fmla="*/ 40927 h 1007956"/>
                <a:gd name="connsiteX135" fmla="*/ 440556 w 1605303"/>
                <a:gd name="connsiteY135" fmla="*/ 55786 h 1007956"/>
                <a:gd name="connsiteX136" fmla="*/ 443128 w 1605303"/>
                <a:gd name="connsiteY136" fmla="*/ 80551 h 1007956"/>
                <a:gd name="connsiteX137" fmla="*/ 440080 w 1605303"/>
                <a:gd name="connsiteY137" fmla="*/ 99601 h 1007956"/>
                <a:gd name="connsiteX138" fmla="*/ 436461 w 1605303"/>
                <a:gd name="connsiteY138" fmla="*/ 124652 h 1007956"/>
                <a:gd name="connsiteX139" fmla="*/ 445986 w 1605303"/>
                <a:gd name="connsiteY139" fmla="*/ 148274 h 1007956"/>
                <a:gd name="connsiteX140" fmla="*/ 461416 w 1605303"/>
                <a:gd name="connsiteY140" fmla="*/ 149512 h 1007956"/>
                <a:gd name="connsiteX141" fmla="*/ 486276 w 1605303"/>
                <a:gd name="connsiteY141" fmla="*/ 157703 h 1007956"/>
                <a:gd name="connsiteX142" fmla="*/ 461416 w 1605303"/>
                <a:gd name="connsiteY142" fmla="*/ 187707 h 1007956"/>
                <a:gd name="connsiteX143" fmla="*/ 453510 w 1605303"/>
                <a:gd name="connsiteY143" fmla="*/ 204662 h 1007956"/>
                <a:gd name="connsiteX144" fmla="*/ 441223 w 1605303"/>
                <a:gd name="connsiteY144" fmla="*/ 196947 h 1007956"/>
                <a:gd name="connsiteX145" fmla="*/ 412648 w 1605303"/>
                <a:gd name="connsiteY145" fmla="*/ 207138 h 1007956"/>
                <a:gd name="connsiteX146" fmla="*/ 381501 w 1605303"/>
                <a:gd name="connsiteY146" fmla="*/ 208567 h 1007956"/>
                <a:gd name="connsiteX147" fmla="*/ 342735 w 1605303"/>
                <a:gd name="connsiteY147" fmla="*/ 238571 h 1007956"/>
                <a:gd name="connsiteX148" fmla="*/ 313207 w 1605303"/>
                <a:gd name="connsiteY148" fmla="*/ 258097 h 1007956"/>
                <a:gd name="connsiteX149" fmla="*/ 285870 w 1605303"/>
                <a:gd name="connsiteY149" fmla="*/ 260383 h 1007956"/>
                <a:gd name="connsiteX150" fmla="*/ 267582 w 1605303"/>
                <a:gd name="connsiteY150" fmla="*/ 254097 h 1007956"/>
                <a:gd name="connsiteX151" fmla="*/ 264629 w 1605303"/>
                <a:gd name="connsiteY151" fmla="*/ 269622 h 1007956"/>
                <a:gd name="connsiteX152" fmla="*/ 217004 w 1605303"/>
                <a:gd name="connsiteY152" fmla="*/ 290387 h 1007956"/>
                <a:gd name="connsiteX153" fmla="*/ 197288 w 1605303"/>
                <a:gd name="connsiteY153" fmla="*/ 303722 h 1007956"/>
                <a:gd name="connsiteX154" fmla="*/ 161569 w 1605303"/>
                <a:gd name="connsiteY154" fmla="*/ 328677 h 1007956"/>
                <a:gd name="connsiteX155" fmla="*/ 146234 w 1605303"/>
                <a:gd name="connsiteY155" fmla="*/ 357252 h 1007956"/>
                <a:gd name="connsiteX156" fmla="*/ 118992 w 1605303"/>
                <a:gd name="connsiteY156" fmla="*/ 365539 h 1007956"/>
                <a:gd name="connsiteX157" fmla="*/ 87560 w 1605303"/>
                <a:gd name="connsiteY157" fmla="*/ 384589 h 1007956"/>
                <a:gd name="connsiteX158" fmla="*/ 46412 w 1605303"/>
                <a:gd name="connsiteY158" fmla="*/ 410783 h 1007956"/>
                <a:gd name="connsiteX159" fmla="*/ 13360 w 1605303"/>
                <a:gd name="connsiteY159" fmla="*/ 439358 h 1007956"/>
                <a:gd name="connsiteX160" fmla="*/ 882 w 1605303"/>
                <a:gd name="connsiteY160" fmla="*/ 471648 h 1007956"/>
                <a:gd name="connsiteX161" fmla="*/ 21361 w 1605303"/>
                <a:gd name="connsiteY161" fmla="*/ 484601 h 1007956"/>
                <a:gd name="connsiteX162" fmla="*/ 59461 w 1605303"/>
                <a:gd name="connsiteY162" fmla="*/ 492031 h 1007956"/>
                <a:gd name="connsiteX163" fmla="*/ 139757 w 1605303"/>
                <a:gd name="connsiteY163" fmla="*/ 471552 h 1007956"/>
                <a:gd name="connsiteX164" fmla="*/ 177857 w 1605303"/>
                <a:gd name="connsiteY164" fmla="*/ 476886 h 1007956"/>
                <a:gd name="connsiteX165" fmla="*/ 225005 w 1605303"/>
                <a:gd name="connsiteY165" fmla="*/ 458408 h 1007956"/>
                <a:gd name="connsiteX166" fmla="*/ 242627 w 1605303"/>
                <a:gd name="connsiteY166" fmla="*/ 459932 h 1007956"/>
                <a:gd name="connsiteX167" fmla="*/ 216719 w 1605303"/>
                <a:gd name="connsiteY167" fmla="*/ 487173 h 1007956"/>
                <a:gd name="connsiteX168" fmla="*/ 207765 w 1605303"/>
                <a:gd name="connsiteY168" fmla="*/ 507747 h 1007956"/>
                <a:gd name="connsiteX169" fmla="*/ 233102 w 1605303"/>
                <a:gd name="connsiteY169" fmla="*/ 534989 h 1007956"/>
                <a:gd name="connsiteX170" fmla="*/ 251485 w 1605303"/>
                <a:gd name="connsiteY170" fmla="*/ 556134 h 1007956"/>
                <a:gd name="connsiteX171" fmla="*/ 287394 w 1605303"/>
                <a:gd name="connsiteY171" fmla="*/ 579375 h 1007956"/>
                <a:gd name="connsiteX172" fmla="*/ 314350 w 1605303"/>
                <a:gd name="connsiteY172" fmla="*/ 581376 h 1007956"/>
                <a:gd name="connsiteX173" fmla="*/ 334162 w 1605303"/>
                <a:gd name="connsiteY173" fmla="*/ 564040 h 1007956"/>
                <a:gd name="connsiteX174" fmla="*/ 377501 w 1605303"/>
                <a:gd name="connsiteY174" fmla="*/ 579090 h 1007956"/>
                <a:gd name="connsiteX175" fmla="*/ 395027 w 1605303"/>
                <a:gd name="connsiteY175" fmla="*/ 601568 h 1007956"/>
                <a:gd name="connsiteX176" fmla="*/ 424650 w 1605303"/>
                <a:gd name="connsiteY176" fmla="*/ 679388 h 1007956"/>
                <a:gd name="connsiteX177" fmla="*/ 426555 w 1605303"/>
                <a:gd name="connsiteY177" fmla="*/ 702819 h 1007956"/>
                <a:gd name="connsiteX178" fmla="*/ 429317 w 1605303"/>
                <a:gd name="connsiteY178" fmla="*/ 746634 h 1007956"/>
                <a:gd name="connsiteX179" fmla="*/ 414553 w 1605303"/>
                <a:gd name="connsiteY179" fmla="*/ 763303 h 1007956"/>
                <a:gd name="connsiteX180" fmla="*/ 414553 w 1605303"/>
                <a:gd name="connsiteY180" fmla="*/ 763303 h 1007956"/>
                <a:gd name="connsiteX181" fmla="*/ 421602 w 1605303"/>
                <a:gd name="connsiteY181" fmla="*/ 773304 h 1007956"/>
                <a:gd name="connsiteX182" fmla="*/ 449510 w 1605303"/>
                <a:gd name="connsiteY182" fmla="*/ 784734 h 1007956"/>
                <a:gd name="connsiteX183" fmla="*/ 454368 w 1605303"/>
                <a:gd name="connsiteY183" fmla="*/ 797021 h 1007956"/>
                <a:gd name="connsiteX184" fmla="*/ 434555 w 1605303"/>
                <a:gd name="connsiteY184" fmla="*/ 823215 h 1007956"/>
                <a:gd name="connsiteX185" fmla="*/ 464178 w 1605303"/>
                <a:gd name="connsiteY185" fmla="*/ 828264 h 1007956"/>
                <a:gd name="connsiteX186" fmla="*/ 470941 w 1605303"/>
                <a:gd name="connsiteY186" fmla="*/ 830454 h 1007956"/>
                <a:gd name="connsiteX187" fmla="*/ 487896 w 1605303"/>
                <a:gd name="connsiteY187" fmla="*/ 839408 h 1007956"/>
                <a:gd name="connsiteX188" fmla="*/ 481895 w 1605303"/>
                <a:gd name="connsiteY188" fmla="*/ 862077 h 1007956"/>
                <a:gd name="connsiteX189" fmla="*/ 477037 w 1605303"/>
                <a:gd name="connsiteY189" fmla="*/ 880080 h 1007956"/>
                <a:gd name="connsiteX190" fmla="*/ 497897 w 1605303"/>
                <a:gd name="connsiteY190" fmla="*/ 887319 h 1007956"/>
                <a:gd name="connsiteX191" fmla="*/ 500373 w 1605303"/>
                <a:gd name="connsiteY191" fmla="*/ 894272 h 1007956"/>
                <a:gd name="connsiteX192" fmla="*/ 509898 w 1605303"/>
                <a:gd name="connsiteY192" fmla="*/ 918656 h 1007956"/>
                <a:gd name="connsiteX193" fmla="*/ 525996 w 1605303"/>
                <a:gd name="connsiteY193" fmla="*/ 937706 h 1007956"/>
                <a:gd name="connsiteX194" fmla="*/ 550094 w 1605303"/>
                <a:gd name="connsiteY194" fmla="*/ 985331 h 1007956"/>
                <a:gd name="connsiteX195" fmla="*/ 540569 w 1605303"/>
                <a:gd name="connsiteY195" fmla="*/ 989522 h 1007956"/>
                <a:gd name="connsiteX196" fmla="*/ 519614 w 1605303"/>
                <a:gd name="connsiteY196" fmla="*/ 991712 h 1007956"/>
                <a:gd name="connsiteX197" fmla="*/ 508946 w 1605303"/>
                <a:gd name="connsiteY197" fmla="*/ 993237 h 1007956"/>
                <a:gd name="connsiteX198" fmla="*/ 495611 w 1605303"/>
                <a:gd name="connsiteY198" fmla="*/ 999238 h 1007956"/>
                <a:gd name="connsiteX199" fmla="*/ 493230 w 1605303"/>
                <a:gd name="connsiteY199" fmla="*/ 1007905 h 1007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605303" h="1007956">
                  <a:moveTo>
                    <a:pt x="809555" y="157132"/>
                  </a:moveTo>
                  <a:cubicBezTo>
                    <a:pt x="805554" y="152941"/>
                    <a:pt x="796410" y="144083"/>
                    <a:pt x="800030" y="136653"/>
                  </a:cubicBezTo>
                  <a:cubicBezTo>
                    <a:pt x="807116" y="138073"/>
                    <a:pt x="813889" y="140749"/>
                    <a:pt x="820032" y="144559"/>
                  </a:cubicBezTo>
                  <a:cubicBezTo>
                    <a:pt x="826414" y="150941"/>
                    <a:pt x="830891" y="152465"/>
                    <a:pt x="834510" y="159799"/>
                  </a:cubicBezTo>
                  <a:cubicBezTo>
                    <a:pt x="837273" y="165324"/>
                    <a:pt x="825557" y="163800"/>
                    <a:pt x="820032" y="165038"/>
                  </a:cubicBezTo>
                  <a:cubicBezTo>
                    <a:pt x="817899" y="165200"/>
                    <a:pt x="815755" y="164781"/>
                    <a:pt x="813841" y="163800"/>
                  </a:cubicBezTo>
                  <a:lnTo>
                    <a:pt x="809365" y="157132"/>
                  </a:lnTo>
                  <a:close/>
                  <a:moveTo>
                    <a:pt x="492753" y="1006762"/>
                  </a:moveTo>
                  <a:cubicBezTo>
                    <a:pt x="494906" y="1006534"/>
                    <a:pt x="496963" y="1005781"/>
                    <a:pt x="498754" y="1004571"/>
                  </a:cubicBezTo>
                  <a:cubicBezTo>
                    <a:pt x="512508" y="999951"/>
                    <a:pt x="526833" y="997256"/>
                    <a:pt x="541331" y="996570"/>
                  </a:cubicBezTo>
                  <a:cubicBezTo>
                    <a:pt x="561048" y="997142"/>
                    <a:pt x="565048" y="1006762"/>
                    <a:pt x="587146" y="992855"/>
                  </a:cubicBezTo>
                  <a:cubicBezTo>
                    <a:pt x="598957" y="985426"/>
                    <a:pt x="617721" y="985235"/>
                    <a:pt x="628008" y="975615"/>
                  </a:cubicBezTo>
                  <a:cubicBezTo>
                    <a:pt x="636771" y="967328"/>
                    <a:pt x="641533" y="970376"/>
                    <a:pt x="645724" y="956565"/>
                  </a:cubicBezTo>
                  <a:cubicBezTo>
                    <a:pt x="650392" y="940659"/>
                    <a:pt x="656488" y="949612"/>
                    <a:pt x="664203" y="945897"/>
                  </a:cubicBezTo>
                  <a:cubicBezTo>
                    <a:pt x="688016" y="934467"/>
                    <a:pt x="684206" y="926180"/>
                    <a:pt x="688397" y="923514"/>
                  </a:cubicBezTo>
                  <a:cubicBezTo>
                    <a:pt x="691559" y="920570"/>
                    <a:pt x="695617" y="918799"/>
                    <a:pt x="699922" y="918465"/>
                  </a:cubicBezTo>
                  <a:cubicBezTo>
                    <a:pt x="716972" y="914751"/>
                    <a:pt x="712305" y="907512"/>
                    <a:pt x="718400" y="899415"/>
                  </a:cubicBezTo>
                  <a:cubicBezTo>
                    <a:pt x="721544" y="895224"/>
                    <a:pt x="720591" y="886461"/>
                    <a:pt x="727258" y="878365"/>
                  </a:cubicBezTo>
                  <a:cubicBezTo>
                    <a:pt x="729830" y="875317"/>
                    <a:pt x="732402" y="868364"/>
                    <a:pt x="736783" y="863030"/>
                  </a:cubicBezTo>
                  <a:cubicBezTo>
                    <a:pt x="741917" y="854981"/>
                    <a:pt x="747585" y="847275"/>
                    <a:pt x="753738" y="839979"/>
                  </a:cubicBezTo>
                  <a:cubicBezTo>
                    <a:pt x="763930" y="829502"/>
                    <a:pt x="767168" y="822454"/>
                    <a:pt x="782313" y="818643"/>
                  </a:cubicBezTo>
                  <a:cubicBezTo>
                    <a:pt x="786980" y="817500"/>
                    <a:pt x="836415" y="789116"/>
                    <a:pt x="848988" y="783877"/>
                  </a:cubicBezTo>
                  <a:cubicBezTo>
                    <a:pt x="857332" y="779876"/>
                    <a:pt x="866038" y="776685"/>
                    <a:pt x="874991" y="774352"/>
                  </a:cubicBezTo>
                  <a:cubicBezTo>
                    <a:pt x="887126" y="774629"/>
                    <a:pt x="899271" y="773895"/>
                    <a:pt x="911282" y="772161"/>
                  </a:cubicBezTo>
                  <a:cubicBezTo>
                    <a:pt x="925760" y="769971"/>
                    <a:pt x="939857" y="765684"/>
                    <a:pt x="954239" y="762636"/>
                  </a:cubicBezTo>
                  <a:cubicBezTo>
                    <a:pt x="961288" y="760826"/>
                    <a:pt x="985862" y="761493"/>
                    <a:pt x="985291" y="773495"/>
                  </a:cubicBezTo>
                  <a:cubicBezTo>
                    <a:pt x="985291" y="783020"/>
                    <a:pt x="992721" y="790926"/>
                    <a:pt x="1003007" y="781782"/>
                  </a:cubicBezTo>
                  <a:cubicBezTo>
                    <a:pt x="1015104" y="771018"/>
                    <a:pt x="1019676" y="773590"/>
                    <a:pt x="1023296" y="759303"/>
                  </a:cubicBezTo>
                  <a:cubicBezTo>
                    <a:pt x="1025639" y="753845"/>
                    <a:pt x="1026963" y="747996"/>
                    <a:pt x="1027201" y="742063"/>
                  </a:cubicBezTo>
                  <a:cubicBezTo>
                    <a:pt x="1027201" y="736823"/>
                    <a:pt x="1034535" y="723965"/>
                    <a:pt x="1042060" y="724346"/>
                  </a:cubicBezTo>
                  <a:cubicBezTo>
                    <a:pt x="1052947" y="725498"/>
                    <a:pt x="1063110" y="718735"/>
                    <a:pt x="1066254" y="708249"/>
                  </a:cubicBezTo>
                  <a:cubicBezTo>
                    <a:pt x="1070254" y="686532"/>
                    <a:pt x="1089399" y="689199"/>
                    <a:pt x="1105306" y="695771"/>
                  </a:cubicBezTo>
                  <a:cubicBezTo>
                    <a:pt x="1109402" y="697485"/>
                    <a:pt x="1115974" y="698152"/>
                    <a:pt x="1111211" y="691199"/>
                  </a:cubicBezTo>
                  <a:cubicBezTo>
                    <a:pt x="1099591" y="674149"/>
                    <a:pt x="1122927" y="678626"/>
                    <a:pt x="1129118" y="667196"/>
                  </a:cubicBezTo>
                  <a:cubicBezTo>
                    <a:pt x="1132262" y="661195"/>
                    <a:pt x="1104163" y="659861"/>
                    <a:pt x="1121880" y="641764"/>
                  </a:cubicBezTo>
                  <a:cubicBezTo>
                    <a:pt x="1132071" y="631382"/>
                    <a:pt x="1155122" y="606426"/>
                    <a:pt x="1169505" y="604521"/>
                  </a:cubicBezTo>
                  <a:cubicBezTo>
                    <a:pt x="1191602" y="601473"/>
                    <a:pt x="1200366" y="600235"/>
                    <a:pt x="1222178" y="608236"/>
                  </a:cubicBezTo>
                  <a:cubicBezTo>
                    <a:pt x="1239723" y="614656"/>
                    <a:pt x="1255877" y="624352"/>
                    <a:pt x="1269803" y="636811"/>
                  </a:cubicBezTo>
                  <a:cubicBezTo>
                    <a:pt x="1282947" y="647574"/>
                    <a:pt x="1283519" y="669482"/>
                    <a:pt x="1296187" y="668815"/>
                  </a:cubicBezTo>
                  <a:cubicBezTo>
                    <a:pt x="1310379" y="668053"/>
                    <a:pt x="1299425" y="654718"/>
                    <a:pt x="1322381" y="665862"/>
                  </a:cubicBezTo>
                  <a:cubicBezTo>
                    <a:pt x="1335525" y="672149"/>
                    <a:pt x="1352575" y="661767"/>
                    <a:pt x="1362195" y="653194"/>
                  </a:cubicBezTo>
                  <a:cubicBezTo>
                    <a:pt x="1379721" y="642431"/>
                    <a:pt x="1382007" y="644431"/>
                    <a:pt x="1400295" y="645574"/>
                  </a:cubicBezTo>
                  <a:cubicBezTo>
                    <a:pt x="1421441" y="646812"/>
                    <a:pt x="1422107" y="666148"/>
                    <a:pt x="1442682" y="654147"/>
                  </a:cubicBezTo>
                  <a:cubicBezTo>
                    <a:pt x="1444205" y="653289"/>
                    <a:pt x="1465923" y="641955"/>
                    <a:pt x="1466780" y="642050"/>
                  </a:cubicBezTo>
                  <a:cubicBezTo>
                    <a:pt x="1485820" y="643316"/>
                    <a:pt x="1504851" y="639507"/>
                    <a:pt x="1521930" y="631001"/>
                  </a:cubicBezTo>
                  <a:cubicBezTo>
                    <a:pt x="1533645" y="626048"/>
                    <a:pt x="1527264" y="612617"/>
                    <a:pt x="1521930" y="605283"/>
                  </a:cubicBezTo>
                  <a:cubicBezTo>
                    <a:pt x="1514309" y="594234"/>
                    <a:pt x="1530693" y="585757"/>
                    <a:pt x="1505261" y="582614"/>
                  </a:cubicBezTo>
                  <a:cubicBezTo>
                    <a:pt x="1493355" y="581185"/>
                    <a:pt x="1481353" y="573089"/>
                    <a:pt x="1498022" y="571946"/>
                  </a:cubicBezTo>
                  <a:cubicBezTo>
                    <a:pt x="1502213" y="571946"/>
                    <a:pt x="1526597" y="568612"/>
                    <a:pt x="1515071" y="561659"/>
                  </a:cubicBezTo>
                  <a:cubicBezTo>
                    <a:pt x="1494688" y="549372"/>
                    <a:pt x="1534121" y="537942"/>
                    <a:pt x="1524596" y="521940"/>
                  </a:cubicBezTo>
                  <a:cubicBezTo>
                    <a:pt x="1519358" y="513272"/>
                    <a:pt x="1543646" y="513462"/>
                    <a:pt x="1537265" y="503651"/>
                  </a:cubicBezTo>
                  <a:cubicBezTo>
                    <a:pt x="1529835" y="491269"/>
                    <a:pt x="1530216" y="493650"/>
                    <a:pt x="1534121" y="478220"/>
                  </a:cubicBezTo>
                  <a:cubicBezTo>
                    <a:pt x="1539836" y="455455"/>
                    <a:pt x="1556505" y="490983"/>
                    <a:pt x="1590509" y="475362"/>
                  </a:cubicBezTo>
                  <a:cubicBezTo>
                    <a:pt x="1597844" y="472028"/>
                    <a:pt x="1600034" y="459551"/>
                    <a:pt x="1604892" y="454122"/>
                  </a:cubicBezTo>
                  <a:cubicBezTo>
                    <a:pt x="1607559" y="451359"/>
                    <a:pt x="1594796" y="449264"/>
                    <a:pt x="1590415" y="446121"/>
                  </a:cubicBezTo>
                  <a:cubicBezTo>
                    <a:pt x="1586147" y="443139"/>
                    <a:pt x="1582442" y="439434"/>
                    <a:pt x="1579461" y="435167"/>
                  </a:cubicBezTo>
                  <a:cubicBezTo>
                    <a:pt x="1577175" y="432214"/>
                    <a:pt x="1557362" y="428785"/>
                    <a:pt x="1550886" y="424689"/>
                  </a:cubicBezTo>
                  <a:cubicBezTo>
                    <a:pt x="1544409" y="420593"/>
                    <a:pt x="1530502" y="431166"/>
                    <a:pt x="1517167" y="426785"/>
                  </a:cubicBezTo>
                  <a:cubicBezTo>
                    <a:pt x="1506880" y="423451"/>
                    <a:pt x="1500784" y="414783"/>
                    <a:pt x="1495831" y="413164"/>
                  </a:cubicBezTo>
                  <a:cubicBezTo>
                    <a:pt x="1490878" y="411545"/>
                    <a:pt x="1486306" y="423260"/>
                    <a:pt x="1474495" y="419069"/>
                  </a:cubicBezTo>
                  <a:cubicBezTo>
                    <a:pt x="1469732" y="417450"/>
                    <a:pt x="1478972" y="400019"/>
                    <a:pt x="1443539" y="413640"/>
                  </a:cubicBezTo>
                  <a:cubicBezTo>
                    <a:pt x="1431747" y="417231"/>
                    <a:pt x="1419555" y="419412"/>
                    <a:pt x="1407248" y="420117"/>
                  </a:cubicBezTo>
                  <a:cubicBezTo>
                    <a:pt x="1395724" y="421260"/>
                    <a:pt x="1388865" y="431071"/>
                    <a:pt x="1382960" y="440215"/>
                  </a:cubicBezTo>
                  <a:cubicBezTo>
                    <a:pt x="1377054" y="449359"/>
                    <a:pt x="1377150" y="460503"/>
                    <a:pt x="1358671" y="463551"/>
                  </a:cubicBezTo>
                  <a:cubicBezTo>
                    <a:pt x="1340193" y="466599"/>
                    <a:pt x="1341145" y="467171"/>
                    <a:pt x="1323619" y="459456"/>
                  </a:cubicBezTo>
                  <a:cubicBezTo>
                    <a:pt x="1314856" y="455550"/>
                    <a:pt x="1304569" y="450597"/>
                    <a:pt x="1304569" y="440406"/>
                  </a:cubicBezTo>
                  <a:cubicBezTo>
                    <a:pt x="1304569" y="433738"/>
                    <a:pt x="1300092" y="421356"/>
                    <a:pt x="1293330" y="419832"/>
                  </a:cubicBezTo>
                  <a:cubicBezTo>
                    <a:pt x="1279137" y="415831"/>
                    <a:pt x="1286186" y="417926"/>
                    <a:pt x="1281518" y="433357"/>
                  </a:cubicBezTo>
                  <a:cubicBezTo>
                    <a:pt x="1278756" y="442882"/>
                    <a:pt x="1273041" y="437739"/>
                    <a:pt x="1268850" y="450597"/>
                  </a:cubicBezTo>
                  <a:cubicBezTo>
                    <a:pt x="1266250" y="455865"/>
                    <a:pt x="1264736" y="461599"/>
                    <a:pt x="1264373" y="467457"/>
                  </a:cubicBezTo>
                  <a:cubicBezTo>
                    <a:pt x="1264373" y="482411"/>
                    <a:pt x="1238846" y="486507"/>
                    <a:pt x="1228369" y="493174"/>
                  </a:cubicBezTo>
                  <a:cubicBezTo>
                    <a:pt x="1221702" y="497270"/>
                    <a:pt x="1213796" y="503366"/>
                    <a:pt x="1207700" y="506604"/>
                  </a:cubicBezTo>
                  <a:cubicBezTo>
                    <a:pt x="1198870" y="508643"/>
                    <a:pt x="1190307" y="511672"/>
                    <a:pt x="1182173" y="515653"/>
                  </a:cubicBezTo>
                  <a:cubicBezTo>
                    <a:pt x="1171315" y="520987"/>
                    <a:pt x="1156265" y="496032"/>
                    <a:pt x="1156265" y="518796"/>
                  </a:cubicBezTo>
                  <a:cubicBezTo>
                    <a:pt x="1156265" y="525273"/>
                    <a:pt x="1135977" y="527369"/>
                    <a:pt x="1130547" y="528321"/>
                  </a:cubicBezTo>
                  <a:cubicBezTo>
                    <a:pt x="1121203" y="528207"/>
                    <a:pt x="1111888" y="527188"/>
                    <a:pt x="1102734" y="525273"/>
                  </a:cubicBezTo>
                  <a:cubicBezTo>
                    <a:pt x="1091457" y="520311"/>
                    <a:pt x="1080598" y="514453"/>
                    <a:pt x="1070254" y="507747"/>
                  </a:cubicBezTo>
                  <a:cubicBezTo>
                    <a:pt x="1069397" y="507271"/>
                    <a:pt x="1040155" y="493460"/>
                    <a:pt x="1038250" y="493079"/>
                  </a:cubicBezTo>
                  <a:cubicBezTo>
                    <a:pt x="1029487" y="491174"/>
                    <a:pt x="1004436" y="485649"/>
                    <a:pt x="1001007" y="476791"/>
                  </a:cubicBezTo>
                  <a:cubicBezTo>
                    <a:pt x="996530" y="465361"/>
                    <a:pt x="972432" y="468314"/>
                    <a:pt x="981957" y="446406"/>
                  </a:cubicBezTo>
                  <a:cubicBezTo>
                    <a:pt x="986815" y="434500"/>
                    <a:pt x="977195" y="433357"/>
                    <a:pt x="987291" y="430785"/>
                  </a:cubicBezTo>
                  <a:cubicBezTo>
                    <a:pt x="996054" y="427737"/>
                    <a:pt x="1003027" y="420975"/>
                    <a:pt x="1006341" y="412307"/>
                  </a:cubicBezTo>
                  <a:cubicBezTo>
                    <a:pt x="1012532" y="394400"/>
                    <a:pt x="1007961" y="398210"/>
                    <a:pt x="1004055" y="384875"/>
                  </a:cubicBezTo>
                  <a:cubicBezTo>
                    <a:pt x="1000617" y="378055"/>
                    <a:pt x="996397" y="371664"/>
                    <a:pt x="991482" y="365825"/>
                  </a:cubicBezTo>
                  <a:cubicBezTo>
                    <a:pt x="986243" y="360681"/>
                    <a:pt x="987291" y="349918"/>
                    <a:pt x="987672" y="343441"/>
                  </a:cubicBezTo>
                  <a:cubicBezTo>
                    <a:pt x="988053" y="336964"/>
                    <a:pt x="980624" y="331630"/>
                    <a:pt x="976718" y="328010"/>
                  </a:cubicBezTo>
                  <a:cubicBezTo>
                    <a:pt x="970527" y="322391"/>
                    <a:pt x="971670" y="331249"/>
                    <a:pt x="963669" y="317628"/>
                  </a:cubicBezTo>
                  <a:cubicBezTo>
                    <a:pt x="952049" y="297721"/>
                    <a:pt x="940333" y="310580"/>
                    <a:pt x="933094" y="298007"/>
                  </a:cubicBezTo>
                  <a:cubicBezTo>
                    <a:pt x="931789" y="295664"/>
                    <a:pt x="930008" y="293616"/>
                    <a:pt x="927855" y="292006"/>
                  </a:cubicBezTo>
                  <a:cubicBezTo>
                    <a:pt x="900518" y="283052"/>
                    <a:pt x="919759" y="283719"/>
                    <a:pt x="921949" y="270956"/>
                  </a:cubicBezTo>
                  <a:cubicBezTo>
                    <a:pt x="922902" y="265622"/>
                    <a:pt x="907186" y="272766"/>
                    <a:pt x="901471" y="272766"/>
                  </a:cubicBezTo>
                  <a:cubicBezTo>
                    <a:pt x="897661" y="272766"/>
                    <a:pt x="860418" y="274956"/>
                    <a:pt x="870420" y="265241"/>
                  </a:cubicBezTo>
                  <a:cubicBezTo>
                    <a:pt x="889470" y="246191"/>
                    <a:pt x="878135" y="249239"/>
                    <a:pt x="875467" y="230379"/>
                  </a:cubicBezTo>
                  <a:cubicBezTo>
                    <a:pt x="873563" y="217330"/>
                    <a:pt x="860323" y="230379"/>
                    <a:pt x="852036" y="233999"/>
                  </a:cubicBezTo>
                  <a:cubicBezTo>
                    <a:pt x="848988" y="235237"/>
                    <a:pt x="832224" y="247905"/>
                    <a:pt x="829176" y="240761"/>
                  </a:cubicBezTo>
                  <a:cubicBezTo>
                    <a:pt x="827462" y="236475"/>
                    <a:pt x="845940" y="224378"/>
                    <a:pt x="843083" y="217901"/>
                  </a:cubicBezTo>
                  <a:cubicBezTo>
                    <a:pt x="841654" y="214473"/>
                    <a:pt x="856608" y="201423"/>
                    <a:pt x="848417" y="195423"/>
                  </a:cubicBezTo>
                  <a:cubicBezTo>
                    <a:pt x="845083" y="193041"/>
                    <a:pt x="832700" y="207996"/>
                    <a:pt x="827652" y="211329"/>
                  </a:cubicBezTo>
                  <a:cubicBezTo>
                    <a:pt x="819461" y="216663"/>
                    <a:pt x="799744" y="243238"/>
                    <a:pt x="792600" y="241428"/>
                  </a:cubicBezTo>
                  <a:cubicBezTo>
                    <a:pt x="778218" y="237999"/>
                    <a:pt x="800982" y="222378"/>
                    <a:pt x="800982" y="209900"/>
                  </a:cubicBezTo>
                  <a:cubicBezTo>
                    <a:pt x="800982" y="200947"/>
                    <a:pt x="804125" y="202376"/>
                    <a:pt x="811650" y="194660"/>
                  </a:cubicBezTo>
                  <a:cubicBezTo>
                    <a:pt x="817270" y="190565"/>
                    <a:pt x="820766" y="184174"/>
                    <a:pt x="821175" y="177230"/>
                  </a:cubicBezTo>
                  <a:cubicBezTo>
                    <a:pt x="821175" y="170658"/>
                    <a:pt x="808126" y="180087"/>
                    <a:pt x="800601" y="172753"/>
                  </a:cubicBezTo>
                  <a:cubicBezTo>
                    <a:pt x="790219" y="162561"/>
                    <a:pt x="781551" y="193136"/>
                    <a:pt x="769836" y="188755"/>
                  </a:cubicBezTo>
                  <a:cubicBezTo>
                    <a:pt x="762120" y="185802"/>
                    <a:pt x="777646" y="164847"/>
                    <a:pt x="764882" y="159704"/>
                  </a:cubicBezTo>
                  <a:cubicBezTo>
                    <a:pt x="761549" y="158370"/>
                    <a:pt x="751357" y="174658"/>
                    <a:pt x="742880" y="168181"/>
                  </a:cubicBezTo>
                  <a:cubicBezTo>
                    <a:pt x="737927" y="164371"/>
                    <a:pt x="748690" y="153227"/>
                    <a:pt x="740308" y="151322"/>
                  </a:cubicBezTo>
                  <a:cubicBezTo>
                    <a:pt x="734402" y="149988"/>
                    <a:pt x="741165" y="138653"/>
                    <a:pt x="734498" y="135129"/>
                  </a:cubicBezTo>
                  <a:cubicBezTo>
                    <a:pt x="727830" y="131605"/>
                    <a:pt x="739736" y="115032"/>
                    <a:pt x="729354" y="107983"/>
                  </a:cubicBezTo>
                  <a:cubicBezTo>
                    <a:pt x="724211" y="104554"/>
                    <a:pt x="718020" y="119223"/>
                    <a:pt x="716686" y="122366"/>
                  </a:cubicBezTo>
                  <a:cubicBezTo>
                    <a:pt x="702970" y="125033"/>
                    <a:pt x="706018" y="126747"/>
                    <a:pt x="701636" y="118842"/>
                  </a:cubicBezTo>
                  <a:cubicBezTo>
                    <a:pt x="699922" y="115698"/>
                    <a:pt x="698589" y="98744"/>
                    <a:pt x="687825" y="108745"/>
                  </a:cubicBezTo>
                  <a:cubicBezTo>
                    <a:pt x="685825" y="110650"/>
                    <a:pt x="675348" y="97220"/>
                    <a:pt x="662584" y="97506"/>
                  </a:cubicBezTo>
                  <a:cubicBezTo>
                    <a:pt x="653830" y="97182"/>
                    <a:pt x="645182" y="95477"/>
                    <a:pt x="636962" y="92457"/>
                  </a:cubicBezTo>
                  <a:cubicBezTo>
                    <a:pt x="633437" y="91505"/>
                    <a:pt x="623150" y="96267"/>
                    <a:pt x="638105" y="102554"/>
                  </a:cubicBezTo>
                  <a:cubicBezTo>
                    <a:pt x="646677" y="106078"/>
                    <a:pt x="659441" y="121604"/>
                    <a:pt x="657155" y="131891"/>
                  </a:cubicBezTo>
                  <a:cubicBezTo>
                    <a:pt x="654869" y="142178"/>
                    <a:pt x="671537" y="143702"/>
                    <a:pt x="648201" y="152465"/>
                  </a:cubicBezTo>
                  <a:cubicBezTo>
                    <a:pt x="642105" y="154751"/>
                    <a:pt x="629723" y="149988"/>
                    <a:pt x="638676" y="140844"/>
                  </a:cubicBezTo>
                  <a:cubicBezTo>
                    <a:pt x="656298" y="123318"/>
                    <a:pt x="638676" y="120556"/>
                    <a:pt x="635057" y="111698"/>
                  </a:cubicBezTo>
                  <a:cubicBezTo>
                    <a:pt x="631437" y="102840"/>
                    <a:pt x="624484" y="108459"/>
                    <a:pt x="618102" y="88076"/>
                  </a:cubicBezTo>
                  <a:cubicBezTo>
                    <a:pt x="613978" y="80923"/>
                    <a:pt x="607082" y="75789"/>
                    <a:pt x="599052" y="73883"/>
                  </a:cubicBezTo>
                  <a:cubicBezTo>
                    <a:pt x="592956" y="72931"/>
                    <a:pt x="573906" y="66740"/>
                    <a:pt x="570477" y="73883"/>
                  </a:cubicBezTo>
                  <a:cubicBezTo>
                    <a:pt x="563429" y="90171"/>
                    <a:pt x="549141" y="89600"/>
                    <a:pt x="538473" y="78265"/>
                  </a:cubicBezTo>
                  <a:cubicBezTo>
                    <a:pt x="516280" y="54738"/>
                    <a:pt x="531615" y="66073"/>
                    <a:pt x="521328" y="38736"/>
                  </a:cubicBezTo>
                  <a:cubicBezTo>
                    <a:pt x="512661" y="15781"/>
                    <a:pt x="520376" y="47499"/>
                    <a:pt x="505517" y="49881"/>
                  </a:cubicBezTo>
                  <a:cubicBezTo>
                    <a:pt x="496468" y="51309"/>
                    <a:pt x="495325" y="51690"/>
                    <a:pt x="487800" y="45499"/>
                  </a:cubicBezTo>
                  <a:cubicBezTo>
                    <a:pt x="485705" y="43689"/>
                    <a:pt x="479132" y="36736"/>
                    <a:pt x="479894" y="33307"/>
                  </a:cubicBezTo>
                  <a:cubicBezTo>
                    <a:pt x="481266" y="27478"/>
                    <a:pt x="481266" y="21420"/>
                    <a:pt x="479894" y="15591"/>
                  </a:cubicBezTo>
                  <a:lnTo>
                    <a:pt x="479894" y="15591"/>
                  </a:lnTo>
                  <a:cubicBezTo>
                    <a:pt x="472951" y="13990"/>
                    <a:pt x="466283" y="11390"/>
                    <a:pt x="460082" y="7875"/>
                  </a:cubicBezTo>
                  <a:cubicBezTo>
                    <a:pt x="460082" y="7875"/>
                    <a:pt x="448938" y="3589"/>
                    <a:pt x="448557" y="3113"/>
                  </a:cubicBezTo>
                  <a:cubicBezTo>
                    <a:pt x="444995" y="93"/>
                    <a:pt x="440128" y="-840"/>
                    <a:pt x="435698" y="636"/>
                  </a:cubicBezTo>
                  <a:cubicBezTo>
                    <a:pt x="435013" y="7694"/>
                    <a:pt x="434822" y="14790"/>
                    <a:pt x="435127" y="21877"/>
                  </a:cubicBezTo>
                  <a:cubicBezTo>
                    <a:pt x="434784" y="28240"/>
                    <a:pt x="435079" y="34621"/>
                    <a:pt x="435984" y="40927"/>
                  </a:cubicBezTo>
                  <a:lnTo>
                    <a:pt x="435984" y="40927"/>
                  </a:lnTo>
                  <a:cubicBezTo>
                    <a:pt x="438175" y="42165"/>
                    <a:pt x="439127" y="46261"/>
                    <a:pt x="440556" y="55786"/>
                  </a:cubicBezTo>
                  <a:cubicBezTo>
                    <a:pt x="442051" y="63959"/>
                    <a:pt x="442909" y="72245"/>
                    <a:pt x="443128" y="80551"/>
                  </a:cubicBezTo>
                  <a:cubicBezTo>
                    <a:pt x="441794" y="93696"/>
                    <a:pt x="445509" y="85504"/>
                    <a:pt x="440080" y="99601"/>
                  </a:cubicBezTo>
                  <a:cubicBezTo>
                    <a:pt x="437499" y="107697"/>
                    <a:pt x="436280" y="116155"/>
                    <a:pt x="436461" y="124652"/>
                  </a:cubicBezTo>
                  <a:cubicBezTo>
                    <a:pt x="437032" y="134177"/>
                    <a:pt x="435413" y="148274"/>
                    <a:pt x="445986" y="148274"/>
                  </a:cubicBezTo>
                  <a:cubicBezTo>
                    <a:pt x="456558" y="148274"/>
                    <a:pt x="450939" y="145797"/>
                    <a:pt x="461416" y="149512"/>
                  </a:cubicBezTo>
                  <a:cubicBezTo>
                    <a:pt x="471893" y="153227"/>
                    <a:pt x="471798" y="144273"/>
                    <a:pt x="486276" y="157703"/>
                  </a:cubicBezTo>
                  <a:cubicBezTo>
                    <a:pt x="500754" y="171134"/>
                    <a:pt x="455891" y="159704"/>
                    <a:pt x="461416" y="187707"/>
                  </a:cubicBezTo>
                  <a:cubicBezTo>
                    <a:pt x="462654" y="194375"/>
                    <a:pt x="464559" y="208948"/>
                    <a:pt x="453510" y="204662"/>
                  </a:cubicBezTo>
                  <a:cubicBezTo>
                    <a:pt x="443985" y="201138"/>
                    <a:pt x="449986" y="205614"/>
                    <a:pt x="441223" y="196947"/>
                  </a:cubicBezTo>
                  <a:cubicBezTo>
                    <a:pt x="426078" y="181802"/>
                    <a:pt x="429793" y="202281"/>
                    <a:pt x="412648" y="207138"/>
                  </a:cubicBezTo>
                  <a:cubicBezTo>
                    <a:pt x="403123" y="209805"/>
                    <a:pt x="392455" y="201233"/>
                    <a:pt x="381501" y="208567"/>
                  </a:cubicBezTo>
                  <a:cubicBezTo>
                    <a:pt x="369909" y="220178"/>
                    <a:pt x="356879" y="230265"/>
                    <a:pt x="342735" y="238571"/>
                  </a:cubicBezTo>
                  <a:cubicBezTo>
                    <a:pt x="332476" y="244419"/>
                    <a:pt x="322608" y="250944"/>
                    <a:pt x="313207" y="258097"/>
                  </a:cubicBezTo>
                  <a:cubicBezTo>
                    <a:pt x="307397" y="263145"/>
                    <a:pt x="290919" y="269908"/>
                    <a:pt x="285870" y="260383"/>
                  </a:cubicBezTo>
                  <a:cubicBezTo>
                    <a:pt x="283298" y="255525"/>
                    <a:pt x="271583" y="244191"/>
                    <a:pt x="267582" y="254097"/>
                  </a:cubicBezTo>
                  <a:cubicBezTo>
                    <a:pt x="266344" y="256954"/>
                    <a:pt x="275488" y="271242"/>
                    <a:pt x="264629" y="269622"/>
                  </a:cubicBezTo>
                  <a:cubicBezTo>
                    <a:pt x="253771" y="268003"/>
                    <a:pt x="226529" y="285148"/>
                    <a:pt x="217004" y="290387"/>
                  </a:cubicBezTo>
                  <a:cubicBezTo>
                    <a:pt x="212052" y="293054"/>
                    <a:pt x="204717" y="299912"/>
                    <a:pt x="197288" y="303722"/>
                  </a:cubicBezTo>
                  <a:cubicBezTo>
                    <a:pt x="191954" y="306579"/>
                    <a:pt x="167379" y="324105"/>
                    <a:pt x="161569" y="328677"/>
                  </a:cubicBezTo>
                  <a:cubicBezTo>
                    <a:pt x="144043" y="342298"/>
                    <a:pt x="154425" y="338202"/>
                    <a:pt x="146234" y="357252"/>
                  </a:cubicBezTo>
                  <a:cubicBezTo>
                    <a:pt x="143567" y="363539"/>
                    <a:pt x="126327" y="367634"/>
                    <a:pt x="118992" y="365539"/>
                  </a:cubicBezTo>
                  <a:cubicBezTo>
                    <a:pt x="105086" y="361348"/>
                    <a:pt x="102609" y="380017"/>
                    <a:pt x="87560" y="384589"/>
                  </a:cubicBezTo>
                  <a:cubicBezTo>
                    <a:pt x="71482" y="388904"/>
                    <a:pt x="57118" y="398038"/>
                    <a:pt x="46412" y="410783"/>
                  </a:cubicBezTo>
                  <a:cubicBezTo>
                    <a:pt x="36315" y="421927"/>
                    <a:pt x="28219" y="418593"/>
                    <a:pt x="13360" y="439358"/>
                  </a:cubicBezTo>
                  <a:cubicBezTo>
                    <a:pt x="7169" y="448216"/>
                    <a:pt x="-3214" y="458408"/>
                    <a:pt x="882" y="471648"/>
                  </a:cubicBezTo>
                  <a:cubicBezTo>
                    <a:pt x="3644" y="480315"/>
                    <a:pt x="12217" y="474791"/>
                    <a:pt x="21361" y="484601"/>
                  </a:cubicBezTo>
                  <a:cubicBezTo>
                    <a:pt x="30991" y="495289"/>
                    <a:pt x="46526" y="498317"/>
                    <a:pt x="59461" y="492031"/>
                  </a:cubicBezTo>
                  <a:cubicBezTo>
                    <a:pt x="83083" y="479172"/>
                    <a:pt x="111372" y="460980"/>
                    <a:pt x="139757" y="471552"/>
                  </a:cubicBezTo>
                  <a:cubicBezTo>
                    <a:pt x="150425" y="475553"/>
                    <a:pt x="167094" y="481077"/>
                    <a:pt x="177857" y="476886"/>
                  </a:cubicBezTo>
                  <a:cubicBezTo>
                    <a:pt x="194135" y="472276"/>
                    <a:pt x="209927" y="466085"/>
                    <a:pt x="225005" y="458408"/>
                  </a:cubicBezTo>
                  <a:cubicBezTo>
                    <a:pt x="232721" y="454312"/>
                    <a:pt x="253580" y="439358"/>
                    <a:pt x="242627" y="459932"/>
                  </a:cubicBezTo>
                  <a:cubicBezTo>
                    <a:pt x="235673" y="472886"/>
                    <a:pt x="227387" y="465456"/>
                    <a:pt x="216719" y="487173"/>
                  </a:cubicBezTo>
                  <a:cubicBezTo>
                    <a:pt x="212337" y="496127"/>
                    <a:pt x="207194" y="495460"/>
                    <a:pt x="207765" y="507747"/>
                  </a:cubicBezTo>
                  <a:cubicBezTo>
                    <a:pt x="215671" y="531084"/>
                    <a:pt x="218624" y="523844"/>
                    <a:pt x="233102" y="534989"/>
                  </a:cubicBezTo>
                  <a:cubicBezTo>
                    <a:pt x="245675" y="544514"/>
                    <a:pt x="242627" y="544514"/>
                    <a:pt x="251485" y="556134"/>
                  </a:cubicBezTo>
                  <a:cubicBezTo>
                    <a:pt x="262248" y="570231"/>
                    <a:pt x="269963" y="556992"/>
                    <a:pt x="287394" y="579375"/>
                  </a:cubicBezTo>
                  <a:cubicBezTo>
                    <a:pt x="300539" y="596330"/>
                    <a:pt x="300634" y="591567"/>
                    <a:pt x="314350" y="581376"/>
                  </a:cubicBezTo>
                  <a:cubicBezTo>
                    <a:pt x="323875" y="574422"/>
                    <a:pt x="317493" y="568422"/>
                    <a:pt x="334162" y="564040"/>
                  </a:cubicBezTo>
                  <a:cubicBezTo>
                    <a:pt x="337781" y="563183"/>
                    <a:pt x="374262" y="574517"/>
                    <a:pt x="377501" y="579090"/>
                  </a:cubicBezTo>
                  <a:cubicBezTo>
                    <a:pt x="386264" y="591282"/>
                    <a:pt x="382359" y="589948"/>
                    <a:pt x="395027" y="601568"/>
                  </a:cubicBezTo>
                  <a:cubicBezTo>
                    <a:pt x="417791" y="622619"/>
                    <a:pt x="417791" y="651860"/>
                    <a:pt x="424650" y="679388"/>
                  </a:cubicBezTo>
                  <a:cubicBezTo>
                    <a:pt x="426383" y="687075"/>
                    <a:pt x="427021" y="694961"/>
                    <a:pt x="426555" y="702819"/>
                  </a:cubicBezTo>
                  <a:cubicBezTo>
                    <a:pt x="429078" y="717278"/>
                    <a:pt x="430003" y="731975"/>
                    <a:pt x="429317" y="746634"/>
                  </a:cubicBezTo>
                  <a:cubicBezTo>
                    <a:pt x="427792" y="757017"/>
                    <a:pt x="419792" y="759874"/>
                    <a:pt x="414553" y="763303"/>
                  </a:cubicBezTo>
                  <a:lnTo>
                    <a:pt x="414553" y="763303"/>
                  </a:lnTo>
                  <a:lnTo>
                    <a:pt x="421602" y="773304"/>
                  </a:lnTo>
                  <a:cubicBezTo>
                    <a:pt x="430203" y="778648"/>
                    <a:pt x="439632" y="782515"/>
                    <a:pt x="449510" y="784734"/>
                  </a:cubicBezTo>
                  <a:cubicBezTo>
                    <a:pt x="453510" y="785687"/>
                    <a:pt x="461321" y="792640"/>
                    <a:pt x="454368" y="797021"/>
                  </a:cubicBezTo>
                  <a:cubicBezTo>
                    <a:pt x="444843" y="803022"/>
                    <a:pt x="428555" y="808642"/>
                    <a:pt x="434555" y="823215"/>
                  </a:cubicBezTo>
                  <a:cubicBezTo>
                    <a:pt x="437508" y="830359"/>
                    <a:pt x="457511" y="826073"/>
                    <a:pt x="464178" y="828264"/>
                  </a:cubicBezTo>
                  <a:cubicBezTo>
                    <a:pt x="466312" y="829330"/>
                    <a:pt x="468588" y="830064"/>
                    <a:pt x="470941" y="830454"/>
                  </a:cubicBezTo>
                  <a:cubicBezTo>
                    <a:pt x="477580" y="830978"/>
                    <a:pt x="483714" y="834217"/>
                    <a:pt x="487896" y="839408"/>
                  </a:cubicBezTo>
                  <a:cubicBezTo>
                    <a:pt x="492563" y="843789"/>
                    <a:pt x="483609" y="856839"/>
                    <a:pt x="481895" y="862077"/>
                  </a:cubicBezTo>
                  <a:cubicBezTo>
                    <a:pt x="480180" y="867316"/>
                    <a:pt x="475799" y="872078"/>
                    <a:pt x="477037" y="880080"/>
                  </a:cubicBezTo>
                  <a:cubicBezTo>
                    <a:pt x="479132" y="894843"/>
                    <a:pt x="488277" y="878365"/>
                    <a:pt x="497897" y="887319"/>
                  </a:cubicBezTo>
                  <a:cubicBezTo>
                    <a:pt x="499164" y="889452"/>
                    <a:pt x="500011" y="891814"/>
                    <a:pt x="500373" y="894272"/>
                  </a:cubicBezTo>
                  <a:cubicBezTo>
                    <a:pt x="501345" y="903102"/>
                    <a:pt x="504631" y="911512"/>
                    <a:pt x="509898" y="918656"/>
                  </a:cubicBezTo>
                  <a:cubicBezTo>
                    <a:pt x="512374" y="922751"/>
                    <a:pt x="521709" y="931134"/>
                    <a:pt x="525996" y="937706"/>
                  </a:cubicBezTo>
                  <a:cubicBezTo>
                    <a:pt x="538854" y="956756"/>
                    <a:pt x="550094" y="959423"/>
                    <a:pt x="550094" y="985331"/>
                  </a:cubicBezTo>
                  <a:cubicBezTo>
                    <a:pt x="545998" y="989807"/>
                    <a:pt x="545046" y="988188"/>
                    <a:pt x="540569" y="989522"/>
                  </a:cubicBezTo>
                  <a:cubicBezTo>
                    <a:pt x="536092" y="990855"/>
                    <a:pt x="525710" y="990474"/>
                    <a:pt x="519614" y="991712"/>
                  </a:cubicBezTo>
                  <a:cubicBezTo>
                    <a:pt x="516566" y="992284"/>
                    <a:pt x="512280" y="992570"/>
                    <a:pt x="508946" y="993237"/>
                  </a:cubicBezTo>
                  <a:cubicBezTo>
                    <a:pt x="505612" y="993904"/>
                    <a:pt x="497802" y="994951"/>
                    <a:pt x="495611" y="999238"/>
                  </a:cubicBezTo>
                  <a:cubicBezTo>
                    <a:pt x="494944" y="1000571"/>
                    <a:pt x="493801" y="1006953"/>
                    <a:pt x="493230" y="1007905"/>
                  </a:cubicBezTo>
                  <a:close/>
                </a:path>
              </a:pathLst>
            </a:custGeom>
            <a:solidFill>
              <a:schemeClr val="accent5"/>
            </a:solidFill>
            <a:ln w="0" cap="flat">
              <a:solidFill>
                <a:schemeClr val="bg1">
                  <a:lumMod val="85000"/>
                </a:schemeClr>
              </a:solidFill>
              <a:prstDash val="solid"/>
              <a:miter/>
            </a:ln>
          </p:spPr>
          <p:txBody>
            <a:bodyPr rtlCol="0" anchor="ctr"/>
            <a:lstStyle/>
            <a:p>
              <a:pPr algn="ctr"/>
              <a:endParaRPr lang="en-US"/>
            </a:p>
          </p:txBody>
        </p:sp>
        <p:sp>
          <p:nvSpPr>
            <p:cNvPr id="552" name="Freeform: Shape 551">
              <a:extLst>
                <a:ext uri="{FF2B5EF4-FFF2-40B4-BE49-F238E27FC236}">
                  <a16:creationId xmlns:a16="http://schemas.microsoft.com/office/drawing/2014/main" id="{43253FF5-8972-4009-A7BC-05C85ACE0F3B}"/>
                </a:ext>
              </a:extLst>
            </p:cNvPr>
            <p:cNvSpPr/>
            <p:nvPr/>
          </p:nvSpPr>
          <p:spPr>
            <a:xfrm>
              <a:off x="6957904" y="5144290"/>
              <a:ext cx="202037" cy="244601"/>
            </a:xfrm>
            <a:custGeom>
              <a:avLst/>
              <a:gdLst>
                <a:gd name="connsiteX0" fmla="*/ 66448 w 202037"/>
                <a:gd name="connsiteY0" fmla="*/ -52 h 244601"/>
                <a:gd name="connsiteX1" fmla="*/ 73496 w 202037"/>
                <a:gd name="connsiteY1" fmla="*/ 9949 h 244601"/>
                <a:gd name="connsiteX2" fmla="*/ 101405 w 202037"/>
                <a:gd name="connsiteY2" fmla="*/ 21379 h 244601"/>
                <a:gd name="connsiteX3" fmla="*/ 106262 w 202037"/>
                <a:gd name="connsiteY3" fmla="*/ 33667 h 244601"/>
                <a:gd name="connsiteX4" fmla="*/ 86451 w 202037"/>
                <a:gd name="connsiteY4" fmla="*/ 59860 h 244601"/>
                <a:gd name="connsiteX5" fmla="*/ 116073 w 202037"/>
                <a:gd name="connsiteY5" fmla="*/ 64908 h 244601"/>
                <a:gd name="connsiteX6" fmla="*/ 122836 w 202037"/>
                <a:gd name="connsiteY6" fmla="*/ 67099 h 244601"/>
                <a:gd name="connsiteX7" fmla="*/ 139791 w 202037"/>
                <a:gd name="connsiteY7" fmla="*/ 76053 h 244601"/>
                <a:gd name="connsiteX8" fmla="*/ 133790 w 202037"/>
                <a:gd name="connsiteY8" fmla="*/ 98722 h 244601"/>
                <a:gd name="connsiteX9" fmla="*/ 128932 w 202037"/>
                <a:gd name="connsiteY9" fmla="*/ 116724 h 244601"/>
                <a:gd name="connsiteX10" fmla="*/ 149792 w 202037"/>
                <a:gd name="connsiteY10" fmla="*/ 123963 h 244601"/>
                <a:gd name="connsiteX11" fmla="*/ 152268 w 202037"/>
                <a:gd name="connsiteY11" fmla="*/ 130917 h 244601"/>
                <a:gd name="connsiteX12" fmla="*/ 161793 w 202037"/>
                <a:gd name="connsiteY12" fmla="*/ 155301 h 244601"/>
                <a:gd name="connsiteX13" fmla="*/ 177891 w 202037"/>
                <a:gd name="connsiteY13" fmla="*/ 174351 h 244601"/>
                <a:gd name="connsiteX14" fmla="*/ 201989 w 202037"/>
                <a:gd name="connsiteY14" fmla="*/ 221976 h 244601"/>
                <a:gd name="connsiteX15" fmla="*/ 192464 w 202037"/>
                <a:gd name="connsiteY15" fmla="*/ 226167 h 244601"/>
                <a:gd name="connsiteX16" fmla="*/ 171509 w 202037"/>
                <a:gd name="connsiteY16" fmla="*/ 228358 h 244601"/>
                <a:gd name="connsiteX17" fmla="*/ 160841 w 202037"/>
                <a:gd name="connsiteY17" fmla="*/ 229881 h 244601"/>
                <a:gd name="connsiteX18" fmla="*/ 147506 w 202037"/>
                <a:gd name="connsiteY18" fmla="*/ 235882 h 244601"/>
                <a:gd name="connsiteX19" fmla="*/ 145125 w 202037"/>
                <a:gd name="connsiteY19" fmla="*/ 244550 h 244601"/>
                <a:gd name="connsiteX20" fmla="*/ 145125 w 202037"/>
                <a:gd name="connsiteY20" fmla="*/ 244550 h 244601"/>
                <a:gd name="connsiteX21" fmla="*/ 129980 w 202037"/>
                <a:gd name="connsiteY21" fmla="*/ 235025 h 244601"/>
                <a:gd name="connsiteX22" fmla="*/ 104167 w 202037"/>
                <a:gd name="connsiteY22" fmla="*/ 217023 h 244601"/>
                <a:gd name="connsiteX23" fmla="*/ 97880 w 202037"/>
                <a:gd name="connsiteY23" fmla="*/ 201021 h 244601"/>
                <a:gd name="connsiteX24" fmla="*/ 73402 w 202037"/>
                <a:gd name="connsiteY24" fmla="*/ 187019 h 244601"/>
                <a:gd name="connsiteX25" fmla="*/ 52256 w 202037"/>
                <a:gd name="connsiteY25" fmla="*/ 186257 h 244601"/>
                <a:gd name="connsiteX26" fmla="*/ 5488 w 202037"/>
                <a:gd name="connsiteY26" fmla="*/ 156729 h 244601"/>
                <a:gd name="connsiteX27" fmla="*/ 30634 w 202037"/>
                <a:gd name="connsiteY27" fmla="*/ 129583 h 244601"/>
                <a:gd name="connsiteX28" fmla="*/ 44445 w 202037"/>
                <a:gd name="connsiteY28" fmla="*/ 120058 h 244601"/>
                <a:gd name="connsiteX29" fmla="*/ 58542 w 202037"/>
                <a:gd name="connsiteY29" fmla="*/ 101008 h 244601"/>
                <a:gd name="connsiteX30" fmla="*/ 62067 w 202037"/>
                <a:gd name="connsiteY30" fmla="*/ 54907 h 244601"/>
                <a:gd name="connsiteX31" fmla="*/ 60447 w 202037"/>
                <a:gd name="connsiteY31" fmla="*/ 8140 h 244601"/>
                <a:gd name="connsiteX32" fmla="*/ 66639 w 202037"/>
                <a:gd name="connsiteY32" fmla="*/ -52 h 244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02037" h="244601">
                  <a:moveTo>
                    <a:pt x="66448" y="-52"/>
                  </a:moveTo>
                  <a:lnTo>
                    <a:pt x="73496" y="9949"/>
                  </a:lnTo>
                  <a:cubicBezTo>
                    <a:pt x="82098" y="15293"/>
                    <a:pt x="91527" y="19160"/>
                    <a:pt x="101405" y="21379"/>
                  </a:cubicBezTo>
                  <a:cubicBezTo>
                    <a:pt x="105405" y="22332"/>
                    <a:pt x="113216" y="29285"/>
                    <a:pt x="106262" y="33667"/>
                  </a:cubicBezTo>
                  <a:cubicBezTo>
                    <a:pt x="96737" y="39667"/>
                    <a:pt x="80450" y="45287"/>
                    <a:pt x="86451" y="59860"/>
                  </a:cubicBezTo>
                  <a:cubicBezTo>
                    <a:pt x="89404" y="67004"/>
                    <a:pt x="109406" y="62718"/>
                    <a:pt x="116073" y="64908"/>
                  </a:cubicBezTo>
                  <a:cubicBezTo>
                    <a:pt x="118207" y="65975"/>
                    <a:pt x="120484" y="66709"/>
                    <a:pt x="122836" y="67099"/>
                  </a:cubicBezTo>
                  <a:cubicBezTo>
                    <a:pt x="129475" y="67623"/>
                    <a:pt x="135609" y="70861"/>
                    <a:pt x="139791" y="76053"/>
                  </a:cubicBezTo>
                  <a:cubicBezTo>
                    <a:pt x="144458" y="80434"/>
                    <a:pt x="135504" y="93483"/>
                    <a:pt x="133790" y="98722"/>
                  </a:cubicBezTo>
                  <a:cubicBezTo>
                    <a:pt x="132075" y="103961"/>
                    <a:pt x="127694" y="108724"/>
                    <a:pt x="128932" y="116724"/>
                  </a:cubicBezTo>
                  <a:cubicBezTo>
                    <a:pt x="131028" y="131488"/>
                    <a:pt x="140171" y="115010"/>
                    <a:pt x="149792" y="123963"/>
                  </a:cubicBezTo>
                  <a:cubicBezTo>
                    <a:pt x="151078" y="126088"/>
                    <a:pt x="151925" y="128459"/>
                    <a:pt x="152268" y="130917"/>
                  </a:cubicBezTo>
                  <a:cubicBezTo>
                    <a:pt x="153230" y="139746"/>
                    <a:pt x="156526" y="148157"/>
                    <a:pt x="161793" y="155301"/>
                  </a:cubicBezTo>
                  <a:cubicBezTo>
                    <a:pt x="164270" y="159397"/>
                    <a:pt x="173604" y="167779"/>
                    <a:pt x="177891" y="174351"/>
                  </a:cubicBezTo>
                  <a:cubicBezTo>
                    <a:pt x="190749" y="193401"/>
                    <a:pt x="201989" y="196068"/>
                    <a:pt x="201989" y="221976"/>
                  </a:cubicBezTo>
                  <a:cubicBezTo>
                    <a:pt x="197893" y="226452"/>
                    <a:pt x="196941" y="224833"/>
                    <a:pt x="192464" y="226167"/>
                  </a:cubicBezTo>
                  <a:cubicBezTo>
                    <a:pt x="187987" y="227500"/>
                    <a:pt x="177605" y="227119"/>
                    <a:pt x="171509" y="228358"/>
                  </a:cubicBezTo>
                  <a:cubicBezTo>
                    <a:pt x="168461" y="228929"/>
                    <a:pt x="164175" y="229214"/>
                    <a:pt x="160841" y="229881"/>
                  </a:cubicBezTo>
                  <a:cubicBezTo>
                    <a:pt x="157507" y="230548"/>
                    <a:pt x="149696" y="231596"/>
                    <a:pt x="147506" y="235882"/>
                  </a:cubicBezTo>
                  <a:cubicBezTo>
                    <a:pt x="146839" y="237216"/>
                    <a:pt x="145696" y="243597"/>
                    <a:pt x="145125" y="244550"/>
                  </a:cubicBezTo>
                  <a:lnTo>
                    <a:pt x="145125" y="244550"/>
                  </a:lnTo>
                  <a:cubicBezTo>
                    <a:pt x="139124" y="244550"/>
                    <a:pt x="135600" y="238359"/>
                    <a:pt x="129980" y="235025"/>
                  </a:cubicBezTo>
                  <a:cubicBezTo>
                    <a:pt x="114359" y="225500"/>
                    <a:pt x="118073" y="238835"/>
                    <a:pt x="104167" y="217023"/>
                  </a:cubicBezTo>
                  <a:cubicBezTo>
                    <a:pt x="100833" y="209974"/>
                    <a:pt x="98738" y="210831"/>
                    <a:pt x="97880" y="201021"/>
                  </a:cubicBezTo>
                  <a:cubicBezTo>
                    <a:pt x="97023" y="191210"/>
                    <a:pt x="80831" y="186543"/>
                    <a:pt x="73402" y="187019"/>
                  </a:cubicBezTo>
                  <a:cubicBezTo>
                    <a:pt x="66343" y="187143"/>
                    <a:pt x="59285" y="186886"/>
                    <a:pt x="52256" y="186257"/>
                  </a:cubicBezTo>
                  <a:cubicBezTo>
                    <a:pt x="24633" y="186257"/>
                    <a:pt x="22442" y="173303"/>
                    <a:pt x="5488" y="156729"/>
                  </a:cubicBezTo>
                  <a:cubicBezTo>
                    <a:pt x="-13562" y="137679"/>
                    <a:pt x="21966" y="137679"/>
                    <a:pt x="30634" y="129583"/>
                  </a:cubicBezTo>
                  <a:cubicBezTo>
                    <a:pt x="37301" y="123583"/>
                    <a:pt x="39492" y="123773"/>
                    <a:pt x="44445" y="120058"/>
                  </a:cubicBezTo>
                  <a:cubicBezTo>
                    <a:pt x="55780" y="110533"/>
                    <a:pt x="52351" y="112533"/>
                    <a:pt x="58542" y="101008"/>
                  </a:cubicBezTo>
                  <a:cubicBezTo>
                    <a:pt x="64038" y="86282"/>
                    <a:pt x="65267" y="70300"/>
                    <a:pt x="62067" y="54907"/>
                  </a:cubicBezTo>
                  <a:cubicBezTo>
                    <a:pt x="59343" y="39467"/>
                    <a:pt x="58800" y="23732"/>
                    <a:pt x="60447" y="8140"/>
                  </a:cubicBezTo>
                  <a:cubicBezTo>
                    <a:pt x="60923" y="4510"/>
                    <a:pt x="63276" y="1396"/>
                    <a:pt x="66639" y="-52"/>
                  </a:cubicBezTo>
                  <a:close/>
                </a:path>
              </a:pathLst>
            </a:custGeom>
            <a:grpFill/>
            <a:ln w="0" cap="flat">
              <a:solidFill>
                <a:schemeClr val="bg1">
                  <a:lumMod val="85000"/>
                </a:schemeClr>
              </a:solidFill>
              <a:prstDash val="solid"/>
              <a:miter/>
            </a:ln>
          </p:spPr>
          <p:txBody>
            <a:bodyPr rtlCol="0" anchor="ctr"/>
            <a:lstStyle/>
            <a:p>
              <a:pPr algn="ctr"/>
              <a:endParaRPr lang="en-US"/>
            </a:p>
          </p:txBody>
        </p:sp>
        <p:sp>
          <p:nvSpPr>
            <p:cNvPr id="553" name="Freeform: Shape 552">
              <a:extLst>
                <a:ext uri="{FF2B5EF4-FFF2-40B4-BE49-F238E27FC236}">
                  <a16:creationId xmlns:a16="http://schemas.microsoft.com/office/drawing/2014/main" id="{18C7D79C-58BC-4005-86D4-5CC1E8D34958}"/>
                </a:ext>
              </a:extLst>
            </p:cNvPr>
            <p:cNvSpPr/>
            <p:nvPr/>
          </p:nvSpPr>
          <p:spPr>
            <a:xfrm>
              <a:off x="3673850" y="2975564"/>
              <a:ext cx="1009020" cy="548617"/>
            </a:xfrm>
            <a:custGeom>
              <a:avLst/>
              <a:gdLst>
                <a:gd name="connsiteX0" fmla="*/ 584347 w 1009020"/>
                <a:gd name="connsiteY0" fmla="*/ 78126 h 548617"/>
                <a:gd name="connsiteX1" fmla="*/ 610731 w 1009020"/>
                <a:gd name="connsiteY1" fmla="*/ 84127 h 548617"/>
                <a:gd name="connsiteX2" fmla="*/ 629781 w 1009020"/>
                <a:gd name="connsiteY2" fmla="*/ 124894 h 548617"/>
                <a:gd name="connsiteX3" fmla="*/ 647117 w 1009020"/>
                <a:gd name="connsiteY3" fmla="*/ 130704 h 548617"/>
                <a:gd name="connsiteX4" fmla="*/ 650641 w 1009020"/>
                <a:gd name="connsiteY4" fmla="*/ 107368 h 548617"/>
                <a:gd name="connsiteX5" fmla="*/ 661976 w 1009020"/>
                <a:gd name="connsiteY5" fmla="*/ 97843 h 548617"/>
                <a:gd name="connsiteX6" fmla="*/ 691122 w 1009020"/>
                <a:gd name="connsiteY6" fmla="*/ 91176 h 548617"/>
                <a:gd name="connsiteX7" fmla="*/ 664167 w 1009020"/>
                <a:gd name="connsiteY7" fmla="*/ 70602 h 548617"/>
                <a:gd name="connsiteX8" fmla="*/ 676739 w 1009020"/>
                <a:gd name="connsiteY8" fmla="*/ 66220 h 548617"/>
                <a:gd name="connsiteX9" fmla="*/ 693218 w 1009020"/>
                <a:gd name="connsiteY9" fmla="*/ 75745 h 548617"/>
                <a:gd name="connsiteX10" fmla="*/ 704648 w 1009020"/>
                <a:gd name="connsiteY10" fmla="*/ 64982 h 548617"/>
                <a:gd name="connsiteX11" fmla="*/ 707886 w 1009020"/>
                <a:gd name="connsiteY11" fmla="*/ 50694 h 548617"/>
                <a:gd name="connsiteX12" fmla="*/ 728079 w 1009020"/>
                <a:gd name="connsiteY12" fmla="*/ 66791 h 548617"/>
                <a:gd name="connsiteX13" fmla="*/ 733318 w 1009020"/>
                <a:gd name="connsiteY13" fmla="*/ 40312 h 548617"/>
                <a:gd name="connsiteX14" fmla="*/ 758178 w 1009020"/>
                <a:gd name="connsiteY14" fmla="*/ 68887 h 548617"/>
                <a:gd name="connsiteX15" fmla="*/ 785134 w 1009020"/>
                <a:gd name="connsiteY15" fmla="*/ 57647 h 548617"/>
                <a:gd name="connsiteX16" fmla="*/ 795421 w 1009020"/>
                <a:gd name="connsiteY16" fmla="*/ 54123 h 548617"/>
                <a:gd name="connsiteX17" fmla="*/ 829806 w 1009020"/>
                <a:gd name="connsiteY17" fmla="*/ 60981 h 548617"/>
                <a:gd name="connsiteX18" fmla="*/ 862096 w 1009020"/>
                <a:gd name="connsiteY18" fmla="*/ 59457 h 548617"/>
                <a:gd name="connsiteX19" fmla="*/ 896767 w 1009020"/>
                <a:gd name="connsiteY19" fmla="*/ 60791 h 548617"/>
                <a:gd name="connsiteX20" fmla="*/ 893624 w 1009020"/>
                <a:gd name="connsiteY20" fmla="*/ 35549 h 548617"/>
                <a:gd name="connsiteX21" fmla="*/ 941249 w 1009020"/>
                <a:gd name="connsiteY21" fmla="*/ 34026 h 548617"/>
                <a:gd name="connsiteX22" fmla="*/ 951822 w 1009020"/>
                <a:gd name="connsiteY22" fmla="*/ 25644 h 548617"/>
                <a:gd name="connsiteX23" fmla="*/ 951822 w 1009020"/>
                <a:gd name="connsiteY23" fmla="*/ 25644 h 548617"/>
                <a:gd name="connsiteX24" fmla="*/ 976967 w 1009020"/>
                <a:gd name="connsiteY24" fmla="*/ 44694 h 548617"/>
                <a:gd name="connsiteX25" fmla="*/ 986492 w 1009020"/>
                <a:gd name="connsiteY25" fmla="*/ 62029 h 548617"/>
                <a:gd name="connsiteX26" fmla="*/ 994494 w 1009020"/>
                <a:gd name="connsiteY26" fmla="*/ 96890 h 548617"/>
                <a:gd name="connsiteX27" fmla="*/ 1008972 w 1009020"/>
                <a:gd name="connsiteY27" fmla="*/ 113845 h 548617"/>
                <a:gd name="connsiteX28" fmla="*/ 1008972 w 1009020"/>
                <a:gd name="connsiteY28" fmla="*/ 113845 h 548617"/>
                <a:gd name="connsiteX29" fmla="*/ 993731 w 1009020"/>
                <a:gd name="connsiteY29" fmla="*/ 132038 h 548617"/>
                <a:gd name="connsiteX30" fmla="*/ 959061 w 1009020"/>
                <a:gd name="connsiteY30" fmla="*/ 143944 h 548617"/>
                <a:gd name="connsiteX31" fmla="*/ 938772 w 1009020"/>
                <a:gd name="connsiteY31" fmla="*/ 135943 h 548617"/>
                <a:gd name="connsiteX32" fmla="*/ 912864 w 1009020"/>
                <a:gd name="connsiteY32" fmla="*/ 169376 h 548617"/>
                <a:gd name="connsiteX33" fmla="*/ 871716 w 1009020"/>
                <a:gd name="connsiteY33" fmla="*/ 169376 h 548617"/>
                <a:gd name="connsiteX34" fmla="*/ 852666 w 1009020"/>
                <a:gd name="connsiteY34" fmla="*/ 154707 h 548617"/>
                <a:gd name="connsiteX35" fmla="*/ 822186 w 1009020"/>
                <a:gd name="connsiteY35" fmla="*/ 145659 h 548617"/>
                <a:gd name="connsiteX36" fmla="*/ 822663 w 1009020"/>
                <a:gd name="connsiteY36" fmla="*/ 164709 h 548617"/>
                <a:gd name="connsiteX37" fmla="*/ 792849 w 1009020"/>
                <a:gd name="connsiteY37" fmla="*/ 177281 h 548617"/>
                <a:gd name="connsiteX38" fmla="*/ 763703 w 1009020"/>
                <a:gd name="connsiteY38" fmla="*/ 158231 h 548617"/>
                <a:gd name="connsiteX39" fmla="*/ 701123 w 1009020"/>
                <a:gd name="connsiteY39" fmla="*/ 154326 h 548617"/>
                <a:gd name="connsiteX40" fmla="*/ 711410 w 1009020"/>
                <a:gd name="connsiteY40" fmla="*/ 175567 h 548617"/>
                <a:gd name="connsiteX41" fmla="*/ 731604 w 1009020"/>
                <a:gd name="connsiteY41" fmla="*/ 197665 h 548617"/>
                <a:gd name="connsiteX42" fmla="*/ 694647 w 1009020"/>
                <a:gd name="connsiteY42" fmla="*/ 199665 h 548617"/>
                <a:gd name="connsiteX43" fmla="*/ 674835 w 1009020"/>
                <a:gd name="connsiteY43" fmla="*/ 218715 h 548617"/>
                <a:gd name="connsiteX44" fmla="*/ 664643 w 1009020"/>
                <a:gd name="connsiteY44" fmla="*/ 245480 h 548617"/>
                <a:gd name="connsiteX45" fmla="*/ 664643 w 1009020"/>
                <a:gd name="connsiteY45" fmla="*/ 245480 h 548617"/>
                <a:gd name="connsiteX46" fmla="*/ 631591 w 1009020"/>
                <a:gd name="connsiteY46" fmla="*/ 262244 h 548617"/>
                <a:gd name="connsiteX47" fmla="*/ 619209 w 1009020"/>
                <a:gd name="connsiteY47" fmla="*/ 262244 h 548617"/>
                <a:gd name="connsiteX48" fmla="*/ 604254 w 1009020"/>
                <a:gd name="connsiteY48" fmla="*/ 267293 h 548617"/>
                <a:gd name="connsiteX49" fmla="*/ 562630 w 1009020"/>
                <a:gd name="connsiteY49" fmla="*/ 279389 h 548617"/>
                <a:gd name="connsiteX50" fmla="*/ 536627 w 1009020"/>
                <a:gd name="connsiteY50" fmla="*/ 312441 h 548617"/>
                <a:gd name="connsiteX51" fmla="*/ 514814 w 1009020"/>
                <a:gd name="connsiteY51" fmla="*/ 351208 h 548617"/>
                <a:gd name="connsiteX52" fmla="*/ 486239 w 1009020"/>
                <a:gd name="connsiteY52" fmla="*/ 379783 h 548617"/>
                <a:gd name="connsiteX53" fmla="*/ 427565 w 1009020"/>
                <a:gd name="connsiteY53" fmla="*/ 401595 h 548617"/>
                <a:gd name="connsiteX54" fmla="*/ 388704 w 1009020"/>
                <a:gd name="connsiteY54" fmla="*/ 411120 h 548617"/>
                <a:gd name="connsiteX55" fmla="*/ 373749 w 1009020"/>
                <a:gd name="connsiteY55" fmla="*/ 411596 h 548617"/>
                <a:gd name="connsiteX56" fmla="*/ 300121 w 1009020"/>
                <a:gd name="connsiteY56" fmla="*/ 425408 h 548617"/>
                <a:gd name="connsiteX57" fmla="*/ 229731 w 1009020"/>
                <a:gd name="connsiteY57" fmla="*/ 430361 h 548617"/>
                <a:gd name="connsiteX58" fmla="*/ 177534 w 1009020"/>
                <a:gd name="connsiteY58" fmla="*/ 437504 h 548617"/>
                <a:gd name="connsiteX59" fmla="*/ 140387 w 1009020"/>
                <a:gd name="connsiteY59" fmla="*/ 443410 h 548617"/>
                <a:gd name="connsiteX60" fmla="*/ 111812 w 1009020"/>
                <a:gd name="connsiteY60" fmla="*/ 487035 h 548617"/>
                <a:gd name="connsiteX61" fmla="*/ 79903 w 1009020"/>
                <a:gd name="connsiteY61" fmla="*/ 529326 h 548617"/>
                <a:gd name="connsiteX62" fmla="*/ 16562 w 1009020"/>
                <a:gd name="connsiteY62" fmla="*/ 547804 h 548617"/>
                <a:gd name="connsiteX63" fmla="*/ 7037 w 1009020"/>
                <a:gd name="connsiteY63" fmla="*/ 548566 h 548617"/>
                <a:gd name="connsiteX64" fmla="*/ 7037 w 1009020"/>
                <a:gd name="connsiteY64" fmla="*/ 548566 h 548617"/>
                <a:gd name="connsiteX65" fmla="*/ 26087 w 1009020"/>
                <a:gd name="connsiteY65" fmla="*/ 471699 h 548617"/>
                <a:gd name="connsiteX66" fmla="*/ 9989 w 1009020"/>
                <a:gd name="connsiteY66" fmla="*/ 428456 h 548617"/>
                <a:gd name="connsiteX67" fmla="*/ 2560 w 1009020"/>
                <a:gd name="connsiteY67" fmla="*/ 393975 h 548617"/>
                <a:gd name="connsiteX68" fmla="*/ 2560 w 1009020"/>
                <a:gd name="connsiteY68" fmla="*/ 377021 h 548617"/>
                <a:gd name="connsiteX69" fmla="*/ 17800 w 1009020"/>
                <a:gd name="connsiteY69" fmla="*/ 356352 h 548617"/>
                <a:gd name="connsiteX70" fmla="*/ 31040 w 1009020"/>
                <a:gd name="connsiteY70" fmla="*/ 339969 h 548617"/>
                <a:gd name="connsiteX71" fmla="*/ 36945 w 1009020"/>
                <a:gd name="connsiteY71" fmla="*/ 322633 h 548617"/>
                <a:gd name="connsiteX72" fmla="*/ 56662 w 1009020"/>
                <a:gd name="connsiteY72" fmla="*/ 305393 h 548617"/>
                <a:gd name="connsiteX73" fmla="*/ 78093 w 1009020"/>
                <a:gd name="connsiteY73" fmla="*/ 284152 h 548617"/>
                <a:gd name="connsiteX74" fmla="*/ 80284 w 1009020"/>
                <a:gd name="connsiteY74" fmla="*/ 255005 h 548617"/>
                <a:gd name="connsiteX75" fmla="*/ 113812 w 1009020"/>
                <a:gd name="connsiteY75" fmla="*/ 229669 h 548617"/>
                <a:gd name="connsiteX76" fmla="*/ 135243 w 1009020"/>
                <a:gd name="connsiteY76" fmla="*/ 198427 h 548617"/>
                <a:gd name="connsiteX77" fmla="*/ 143149 w 1009020"/>
                <a:gd name="connsiteY77" fmla="*/ 188902 h 548617"/>
                <a:gd name="connsiteX78" fmla="*/ 156293 w 1009020"/>
                <a:gd name="connsiteY78" fmla="*/ 174234 h 548617"/>
                <a:gd name="connsiteX79" fmla="*/ 222968 w 1009020"/>
                <a:gd name="connsiteY79" fmla="*/ 158517 h 548617"/>
                <a:gd name="connsiteX80" fmla="*/ 259164 w 1009020"/>
                <a:gd name="connsiteY80" fmla="*/ 166137 h 548617"/>
                <a:gd name="connsiteX81" fmla="*/ 267831 w 1009020"/>
                <a:gd name="connsiteY81" fmla="*/ 134133 h 548617"/>
                <a:gd name="connsiteX82" fmla="*/ 262973 w 1009020"/>
                <a:gd name="connsiteY82" fmla="*/ 79841 h 548617"/>
                <a:gd name="connsiteX83" fmla="*/ 255639 w 1009020"/>
                <a:gd name="connsiteY83" fmla="*/ 37931 h 548617"/>
                <a:gd name="connsiteX84" fmla="*/ 277547 w 1009020"/>
                <a:gd name="connsiteY84" fmla="*/ 3641 h 548617"/>
                <a:gd name="connsiteX85" fmla="*/ 277547 w 1009020"/>
                <a:gd name="connsiteY85" fmla="*/ 3641 h 548617"/>
                <a:gd name="connsiteX86" fmla="*/ 304788 w 1009020"/>
                <a:gd name="connsiteY86" fmla="*/ 9737 h 548617"/>
                <a:gd name="connsiteX87" fmla="*/ 344508 w 1009020"/>
                <a:gd name="connsiteY87" fmla="*/ 2593 h 548617"/>
                <a:gd name="connsiteX88" fmla="*/ 353461 w 1009020"/>
                <a:gd name="connsiteY88" fmla="*/ 17452 h 548617"/>
                <a:gd name="connsiteX89" fmla="*/ 368510 w 1009020"/>
                <a:gd name="connsiteY89" fmla="*/ 35359 h 548617"/>
                <a:gd name="connsiteX90" fmla="*/ 395943 w 1009020"/>
                <a:gd name="connsiteY90" fmla="*/ 36216 h 548617"/>
                <a:gd name="connsiteX91" fmla="*/ 439091 w 1009020"/>
                <a:gd name="connsiteY91" fmla="*/ 19262 h 548617"/>
                <a:gd name="connsiteX92" fmla="*/ 442043 w 1009020"/>
                <a:gd name="connsiteY92" fmla="*/ 25453 h 548617"/>
                <a:gd name="connsiteX93" fmla="*/ 442043 w 1009020"/>
                <a:gd name="connsiteY93" fmla="*/ 46503 h 548617"/>
                <a:gd name="connsiteX94" fmla="*/ 446425 w 1009020"/>
                <a:gd name="connsiteY94" fmla="*/ 63934 h 548617"/>
                <a:gd name="connsiteX95" fmla="*/ 466618 w 1009020"/>
                <a:gd name="connsiteY95" fmla="*/ 62601 h 548617"/>
                <a:gd name="connsiteX96" fmla="*/ 470333 w 1009020"/>
                <a:gd name="connsiteY96" fmla="*/ 33168 h 548617"/>
                <a:gd name="connsiteX97" fmla="*/ 474619 w 1009020"/>
                <a:gd name="connsiteY97" fmla="*/ 42693 h 548617"/>
                <a:gd name="connsiteX98" fmla="*/ 504242 w 1009020"/>
                <a:gd name="connsiteY98" fmla="*/ 76888 h 548617"/>
                <a:gd name="connsiteX99" fmla="*/ 557201 w 1009020"/>
                <a:gd name="connsiteY99" fmla="*/ 95366 h 548617"/>
                <a:gd name="connsiteX100" fmla="*/ 584061 w 1009020"/>
                <a:gd name="connsiteY100" fmla="*/ 78412 h 548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1009020" h="548617">
                  <a:moveTo>
                    <a:pt x="584347" y="78126"/>
                  </a:moveTo>
                  <a:cubicBezTo>
                    <a:pt x="602349" y="67839"/>
                    <a:pt x="602349" y="66887"/>
                    <a:pt x="610731" y="84127"/>
                  </a:cubicBezTo>
                  <a:cubicBezTo>
                    <a:pt x="615970" y="94890"/>
                    <a:pt x="619113" y="117369"/>
                    <a:pt x="629781" y="124894"/>
                  </a:cubicBezTo>
                  <a:cubicBezTo>
                    <a:pt x="634734" y="128228"/>
                    <a:pt x="637877" y="134419"/>
                    <a:pt x="647117" y="130704"/>
                  </a:cubicBezTo>
                  <a:cubicBezTo>
                    <a:pt x="658833" y="126609"/>
                    <a:pt x="652737" y="117655"/>
                    <a:pt x="650641" y="107368"/>
                  </a:cubicBezTo>
                  <a:cubicBezTo>
                    <a:pt x="649498" y="101462"/>
                    <a:pt x="653880" y="89556"/>
                    <a:pt x="661976" y="97843"/>
                  </a:cubicBezTo>
                  <a:cubicBezTo>
                    <a:pt x="667214" y="103368"/>
                    <a:pt x="705791" y="121370"/>
                    <a:pt x="691122" y="91176"/>
                  </a:cubicBezTo>
                  <a:cubicBezTo>
                    <a:pt x="681597" y="72126"/>
                    <a:pt x="674739" y="85365"/>
                    <a:pt x="664167" y="70602"/>
                  </a:cubicBezTo>
                  <a:cubicBezTo>
                    <a:pt x="658833" y="63267"/>
                    <a:pt x="670072" y="62410"/>
                    <a:pt x="676739" y="66220"/>
                  </a:cubicBezTo>
                  <a:cubicBezTo>
                    <a:pt x="683407" y="70030"/>
                    <a:pt x="686264" y="68030"/>
                    <a:pt x="693218" y="75745"/>
                  </a:cubicBezTo>
                  <a:cubicBezTo>
                    <a:pt x="699218" y="82222"/>
                    <a:pt x="708267" y="79269"/>
                    <a:pt x="704648" y="64982"/>
                  </a:cubicBezTo>
                  <a:cubicBezTo>
                    <a:pt x="703886" y="61934"/>
                    <a:pt x="698361" y="48694"/>
                    <a:pt x="707886" y="50694"/>
                  </a:cubicBezTo>
                  <a:cubicBezTo>
                    <a:pt x="713887" y="52028"/>
                    <a:pt x="716173" y="79269"/>
                    <a:pt x="728079" y="66791"/>
                  </a:cubicBezTo>
                  <a:cubicBezTo>
                    <a:pt x="736366" y="58124"/>
                    <a:pt x="723412" y="35549"/>
                    <a:pt x="733318" y="40312"/>
                  </a:cubicBezTo>
                  <a:cubicBezTo>
                    <a:pt x="749796" y="48122"/>
                    <a:pt x="753797" y="48599"/>
                    <a:pt x="758178" y="68887"/>
                  </a:cubicBezTo>
                  <a:cubicBezTo>
                    <a:pt x="763227" y="91652"/>
                    <a:pt x="777228" y="60219"/>
                    <a:pt x="785134" y="57647"/>
                  </a:cubicBezTo>
                  <a:cubicBezTo>
                    <a:pt x="789135" y="56314"/>
                    <a:pt x="790659" y="55361"/>
                    <a:pt x="795421" y="54123"/>
                  </a:cubicBezTo>
                  <a:cubicBezTo>
                    <a:pt x="817519" y="52599"/>
                    <a:pt x="813042" y="56600"/>
                    <a:pt x="829806" y="60981"/>
                  </a:cubicBezTo>
                  <a:cubicBezTo>
                    <a:pt x="834759" y="62315"/>
                    <a:pt x="858381" y="65553"/>
                    <a:pt x="862096" y="59457"/>
                  </a:cubicBezTo>
                  <a:cubicBezTo>
                    <a:pt x="870288" y="44789"/>
                    <a:pt x="886480" y="71554"/>
                    <a:pt x="896767" y="60791"/>
                  </a:cubicBezTo>
                  <a:cubicBezTo>
                    <a:pt x="903815" y="53456"/>
                    <a:pt x="885432" y="43741"/>
                    <a:pt x="893624" y="35549"/>
                  </a:cubicBezTo>
                  <a:cubicBezTo>
                    <a:pt x="909531" y="19928"/>
                    <a:pt x="923723" y="52885"/>
                    <a:pt x="941249" y="34026"/>
                  </a:cubicBezTo>
                  <a:lnTo>
                    <a:pt x="951822" y="25644"/>
                  </a:lnTo>
                  <a:lnTo>
                    <a:pt x="951822" y="25644"/>
                  </a:lnTo>
                  <a:cubicBezTo>
                    <a:pt x="974777" y="26977"/>
                    <a:pt x="968109" y="30596"/>
                    <a:pt x="976967" y="44694"/>
                  </a:cubicBezTo>
                  <a:lnTo>
                    <a:pt x="986492" y="62029"/>
                  </a:lnTo>
                  <a:cubicBezTo>
                    <a:pt x="992970" y="76507"/>
                    <a:pt x="989255" y="87080"/>
                    <a:pt x="994494" y="96890"/>
                  </a:cubicBezTo>
                  <a:cubicBezTo>
                    <a:pt x="998970" y="102825"/>
                    <a:pt x="1003809" y="108492"/>
                    <a:pt x="1008972" y="113845"/>
                  </a:cubicBezTo>
                  <a:lnTo>
                    <a:pt x="1008972" y="113845"/>
                  </a:lnTo>
                  <a:cubicBezTo>
                    <a:pt x="1006686" y="116798"/>
                    <a:pt x="996589" y="129561"/>
                    <a:pt x="993731" y="132038"/>
                  </a:cubicBezTo>
                  <a:cubicBezTo>
                    <a:pt x="981254" y="142706"/>
                    <a:pt x="974110" y="162422"/>
                    <a:pt x="959061" y="143944"/>
                  </a:cubicBezTo>
                  <a:cubicBezTo>
                    <a:pt x="953536" y="137086"/>
                    <a:pt x="948392" y="127656"/>
                    <a:pt x="938772" y="135943"/>
                  </a:cubicBezTo>
                  <a:cubicBezTo>
                    <a:pt x="916770" y="154993"/>
                    <a:pt x="937724" y="165661"/>
                    <a:pt x="912864" y="169376"/>
                  </a:cubicBezTo>
                  <a:cubicBezTo>
                    <a:pt x="884289" y="173757"/>
                    <a:pt x="890100" y="157279"/>
                    <a:pt x="871716" y="169376"/>
                  </a:cubicBezTo>
                  <a:cubicBezTo>
                    <a:pt x="862191" y="175091"/>
                    <a:pt x="855524" y="161946"/>
                    <a:pt x="852666" y="154707"/>
                  </a:cubicBezTo>
                  <a:cubicBezTo>
                    <a:pt x="848475" y="145182"/>
                    <a:pt x="830759" y="142896"/>
                    <a:pt x="822186" y="145659"/>
                  </a:cubicBezTo>
                  <a:cubicBezTo>
                    <a:pt x="813614" y="148421"/>
                    <a:pt x="828377" y="154421"/>
                    <a:pt x="822663" y="164709"/>
                  </a:cubicBezTo>
                  <a:cubicBezTo>
                    <a:pt x="817605" y="176120"/>
                    <a:pt x="804546" y="181625"/>
                    <a:pt x="792849" y="177281"/>
                  </a:cubicBezTo>
                  <a:cubicBezTo>
                    <a:pt x="778943" y="173852"/>
                    <a:pt x="770656" y="172614"/>
                    <a:pt x="763703" y="158231"/>
                  </a:cubicBezTo>
                  <a:cubicBezTo>
                    <a:pt x="754178" y="139181"/>
                    <a:pt x="714649" y="154993"/>
                    <a:pt x="701123" y="154326"/>
                  </a:cubicBezTo>
                  <a:cubicBezTo>
                    <a:pt x="697218" y="154326"/>
                    <a:pt x="706839" y="172043"/>
                    <a:pt x="711410" y="175567"/>
                  </a:cubicBezTo>
                  <a:cubicBezTo>
                    <a:pt x="725889" y="186616"/>
                    <a:pt x="722840" y="188902"/>
                    <a:pt x="731604" y="197665"/>
                  </a:cubicBezTo>
                  <a:cubicBezTo>
                    <a:pt x="745034" y="211190"/>
                    <a:pt x="734937" y="238622"/>
                    <a:pt x="694647" y="199665"/>
                  </a:cubicBezTo>
                  <a:cubicBezTo>
                    <a:pt x="679216" y="184711"/>
                    <a:pt x="677692" y="211762"/>
                    <a:pt x="674835" y="218715"/>
                  </a:cubicBezTo>
                  <a:cubicBezTo>
                    <a:pt x="670358" y="230050"/>
                    <a:pt x="668834" y="232336"/>
                    <a:pt x="664643" y="245480"/>
                  </a:cubicBezTo>
                  <a:lnTo>
                    <a:pt x="664643" y="245480"/>
                  </a:lnTo>
                  <a:cubicBezTo>
                    <a:pt x="653308" y="250719"/>
                    <a:pt x="637592" y="260530"/>
                    <a:pt x="631591" y="262244"/>
                  </a:cubicBezTo>
                  <a:cubicBezTo>
                    <a:pt x="622066" y="265007"/>
                    <a:pt x="628067" y="257387"/>
                    <a:pt x="619209" y="262244"/>
                  </a:cubicBezTo>
                  <a:cubicBezTo>
                    <a:pt x="610350" y="267102"/>
                    <a:pt x="608636" y="268340"/>
                    <a:pt x="604254" y="267293"/>
                  </a:cubicBezTo>
                  <a:cubicBezTo>
                    <a:pt x="589586" y="271198"/>
                    <a:pt x="580156" y="282152"/>
                    <a:pt x="562630" y="279389"/>
                  </a:cubicBezTo>
                  <a:cubicBezTo>
                    <a:pt x="545104" y="276627"/>
                    <a:pt x="536627" y="296725"/>
                    <a:pt x="536627" y="312441"/>
                  </a:cubicBezTo>
                  <a:cubicBezTo>
                    <a:pt x="536627" y="338635"/>
                    <a:pt x="523006" y="338159"/>
                    <a:pt x="514814" y="351208"/>
                  </a:cubicBezTo>
                  <a:cubicBezTo>
                    <a:pt x="506852" y="362181"/>
                    <a:pt x="497212" y="371820"/>
                    <a:pt x="486239" y="379783"/>
                  </a:cubicBezTo>
                  <a:cubicBezTo>
                    <a:pt x="460331" y="402929"/>
                    <a:pt x="457664" y="393689"/>
                    <a:pt x="427565" y="401595"/>
                  </a:cubicBezTo>
                  <a:cubicBezTo>
                    <a:pt x="408515" y="406548"/>
                    <a:pt x="410897" y="399786"/>
                    <a:pt x="388704" y="411120"/>
                  </a:cubicBezTo>
                  <a:cubicBezTo>
                    <a:pt x="383274" y="411596"/>
                    <a:pt x="379179" y="411596"/>
                    <a:pt x="373749" y="411596"/>
                  </a:cubicBezTo>
                  <a:cubicBezTo>
                    <a:pt x="337459" y="411596"/>
                    <a:pt x="338031" y="432552"/>
                    <a:pt x="300121" y="425408"/>
                  </a:cubicBezTo>
                  <a:cubicBezTo>
                    <a:pt x="273451" y="420455"/>
                    <a:pt x="255163" y="429789"/>
                    <a:pt x="229731" y="430361"/>
                  </a:cubicBezTo>
                  <a:cubicBezTo>
                    <a:pt x="212148" y="431161"/>
                    <a:pt x="194679" y="433551"/>
                    <a:pt x="177534" y="437504"/>
                  </a:cubicBezTo>
                  <a:cubicBezTo>
                    <a:pt x="168009" y="439410"/>
                    <a:pt x="149531" y="446553"/>
                    <a:pt x="140387" y="443410"/>
                  </a:cubicBezTo>
                  <a:cubicBezTo>
                    <a:pt x="128671" y="439314"/>
                    <a:pt x="116003" y="478843"/>
                    <a:pt x="111812" y="487035"/>
                  </a:cubicBezTo>
                  <a:cubicBezTo>
                    <a:pt x="104859" y="501894"/>
                    <a:pt x="95524" y="522182"/>
                    <a:pt x="79903" y="529326"/>
                  </a:cubicBezTo>
                  <a:cubicBezTo>
                    <a:pt x="53043" y="541708"/>
                    <a:pt x="47613" y="545899"/>
                    <a:pt x="16562" y="547804"/>
                  </a:cubicBezTo>
                  <a:lnTo>
                    <a:pt x="7037" y="548566"/>
                  </a:lnTo>
                  <a:lnTo>
                    <a:pt x="7037" y="548566"/>
                  </a:lnTo>
                  <a:cubicBezTo>
                    <a:pt x="8656" y="524849"/>
                    <a:pt x="23896" y="495416"/>
                    <a:pt x="26087" y="471699"/>
                  </a:cubicBezTo>
                  <a:cubicBezTo>
                    <a:pt x="27515" y="452649"/>
                    <a:pt x="9989" y="457412"/>
                    <a:pt x="9989" y="428456"/>
                  </a:cubicBezTo>
                  <a:cubicBezTo>
                    <a:pt x="8189" y="416826"/>
                    <a:pt x="5713" y="405310"/>
                    <a:pt x="2560" y="393975"/>
                  </a:cubicBezTo>
                  <a:cubicBezTo>
                    <a:pt x="-1060" y="385022"/>
                    <a:pt x="-774" y="384450"/>
                    <a:pt x="2560" y="377021"/>
                  </a:cubicBezTo>
                  <a:cubicBezTo>
                    <a:pt x="7075" y="369725"/>
                    <a:pt x="12171" y="362819"/>
                    <a:pt x="17800" y="356352"/>
                  </a:cubicBezTo>
                  <a:cubicBezTo>
                    <a:pt x="25610" y="345684"/>
                    <a:pt x="25801" y="352065"/>
                    <a:pt x="31040" y="339969"/>
                  </a:cubicBezTo>
                  <a:cubicBezTo>
                    <a:pt x="31802" y="338254"/>
                    <a:pt x="26468" y="319204"/>
                    <a:pt x="36945" y="322633"/>
                  </a:cubicBezTo>
                  <a:cubicBezTo>
                    <a:pt x="45613" y="325395"/>
                    <a:pt x="49423" y="308631"/>
                    <a:pt x="56662" y="305393"/>
                  </a:cubicBezTo>
                  <a:cubicBezTo>
                    <a:pt x="75045" y="297106"/>
                    <a:pt x="58186" y="284152"/>
                    <a:pt x="78093" y="284152"/>
                  </a:cubicBezTo>
                  <a:cubicBezTo>
                    <a:pt x="87618" y="284152"/>
                    <a:pt x="71616" y="261387"/>
                    <a:pt x="80284" y="255005"/>
                  </a:cubicBezTo>
                  <a:cubicBezTo>
                    <a:pt x="88952" y="248624"/>
                    <a:pt x="95714" y="258435"/>
                    <a:pt x="113812" y="229669"/>
                  </a:cubicBezTo>
                  <a:cubicBezTo>
                    <a:pt x="118860" y="224335"/>
                    <a:pt x="126671" y="206904"/>
                    <a:pt x="135243" y="198427"/>
                  </a:cubicBezTo>
                  <a:cubicBezTo>
                    <a:pt x="138120" y="195455"/>
                    <a:pt x="140758" y="192274"/>
                    <a:pt x="143149" y="188902"/>
                  </a:cubicBezTo>
                  <a:cubicBezTo>
                    <a:pt x="147026" y="183587"/>
                    <a:pt x="151436" y="178672"/>
                    <a:pt x="156293" y="174234"/>
                  </a:cubicBezTo>
                  <a:cubicBezTo>
                    <a:pt x="162866" y="166328"/>
                    <a:pt x="212301" y="158517"/>
                    <a:pt x="222968" y="158517"/>
                  </a:cubicBezTo>
                  <a:cubicBezTo>
                    <a:pt x="244019" y="158517"/>
                    <a:pt x="235922" y="168042"/>
                    <a:pt x="259164" y="166137"/>
                  </a:cubicBezTo>
                  <a:cubicBezTo>
                    <a:pt x="276975" y="164613"/>
                    <a:pt x="271070" y="145277"/>
                    <a:pt x="267831" y="134133"/>
                  </a:cubicBezTo>
                  <a:cubicBezTo>
                    <a:pt x="263831" y="120131"/>
                    <a:pt x="266022" y="90413"/>
                    <a:pt x="262973" y="79841"/>
                  </a:cubicBezTo>
                  <a:cubicBezTo>
                    <a:pt x="259411" y="66087"/>
                    <a:pt x="256963" y="52075"/>
                    <a:pt x="255639" y="37931"/>
                  </a:cubicBezTo>
                  <a:cubicBezTo>
                    <a:pt x="254020" y="17452"/>
                    <a:pt x="261259" y="16119"/>
                    <a:pt x="277547" y="3641"/>
                  </a:cubicBezTo>
                  <a:lnTo>
                    <a:pt x="277547" y="3641"/>
                  </a:lnTo>
                  <a:cubicBezTo>
                    <a:pt x="297835" y="116"/>
                    <a:pt x="291168" y="1260"/>
                    <a:pt x="304788" y="9737"/>
                  </a:cubicBezTo>
                  <a:cubicBezTo>
                    <a:pt x="332125" y="26786"/>
                    <a:pt x="325839" y="-9885"/>
                    <a:pt x="344508" y="2593"/>
                  </a:cubicBezTo>
                  <a:cubicBezTo>
                    <a:pt x="356985" y="10975"/>
                    <a:pt x="349842" y="3545"/>
                    <a:pt x="353461" y="17452"/>
                  </a:cubicBezTo>
                  <a:cubicBezTo>
                    <a:pt x="354699" y="22119"/>
                    <a:pt x="362986" y="24119"/>
                    <a:pt x="368510" y="35359"/>
                  </a:cubicBezTo>
                  <a:cubicBezTo>
                    <a:pt x="374321" y="48313"/>
                    <a:pt x="387560" y="44312"/>
                    <a:pt x="395943" y="36216"/>
                  </a:cubicBezTo>
                  <a:cubicBezTo>
                    <a:pt x="405468" y="26691"/>
                    <a:pt x="420422" y="48027"/>
                    <a:pt x="439091" y="19262"/>
                  </a:cubicBezTo>
                  <a:cubicBezTo>
                    <a:pt x="440615" y="16880"/>
                    <a:pt x="439662" y="21834"/>
                    <a:pt x="442043" y="25453"/>
                  </a:cubicBezTo>
                  <a:cubicBezTo>
                    <a:pt x="444425" y="29072"/>
                    <a:pt x="442043" y="40502"/>
                    <a:pt x="442043" y="46503"/>
                  </a:cubicBezTo>
                  <a:cubicBezTo>
                    <a:pt x="442996" y="54219"/>
                    <a:pt x="445092" y="53171"/>
                    <a:pt x="446425" y="63934"/>
                  </a:cubicBezTo>
                  <a:cubicBezTo>
                    <a:pt x="447759" y="74697"/>
                    <a:pt x="471285" y="74316"/>
                    <a:pt x="466618" y="62601"/>
                  </a:cubicBezTo>
                  <a:cubicBezTo>
                    <a:pt x="463570" y="55076"/>
                    <a:pt x="464046" y="36121"/>
                    <a:pt x="470333" y="33168"/>
                  </a:cubicBezTo>
                  <a:cubicBezTo>
                    <a:pt x="470333" y="33168"/>
                    <a:pt x="472238" y="40312"/>
                    <a:pt x="474619" y="42693"/>
                  </a:cubicBezTo>
                  <a:cubicBezTo>
                    <a:pt x="491383" y="58124"/>
                    <a:pt x="473857" y="86603"/>
                    <a:pt x="504242" y="76888"/>
                  </a:cubicBezTo>
                  <a:cubicBezTo>
                    <a:pt x="530817" y="68411"/>
                    <a:pt x="535674" y="92699"/>
                    <a:pt x="557201" y="95366"/>
                  </a:cubicBezTo>
                  <a:cubicBezTo>
                    <a:pt x="566621" y="90490"/>
                    <a:pt x="575603" y="84813"/>
                    <a:pt x="584061" y="78412"/>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54" name="Freeform: Shape 553">
              <a:extLst>
                <a:ext uri="{FF2B5EF4-FFF2-40B4-BE49-F238E27FC236}">
                  <a16:creationId xmlns:a16="http://schemas.microsoft.com/office/drawing/2014/main" id="{99D61904-3F58-41F8-9D82-25377F5317A1}"/>
                </a:ext>
              </a:extLst>
            </p:cNvPr>
            <p:cNvSpPr/>
            <p:nvPr/>
          </p:nvSpPr>
          <p:spPr>
            <a:xfrm>
              <a:off x="3597996" y="2024547"/>
              <a:ext cx="659964" cy="1046625"/>
            </a:xfrm>
            <a:custGeom>
              <a:avLst/>
              <a:gdLst>
                <a:gd name="connsiteX0" fmla="*/ 353401 w 659964"/>
                <a:gd name="connsiteY0" fmla="*/ 954848 h 1046625"/>
                <a:gd name="connsiteX1" fmla="*/ 380642 w 659964"/>
                <a:gd name="connsiteY1" fmla="*/ 960944 h 1046625"/>
                <a:gd name="connsiteX2" fmla="*/ 420362 w 659964"/>
                <a:gd name="connsiteY2" fmla="*/ 953801 h 1046625"/>
                <a:gd name="connsiteX3" fmla="*/ 429315 w 659964"/>
                <a:gd name="connsiteY3" fmla="*/ 968660 h 1046625"/>
                <a:gd name="connsiteX4" fmla="*/ 444365 w 659964"/>
                <a:gd name="connsiteY4" fmla="*/ 986566 h 1046625"/>
                <a:gd name="connsiteX5" fmla="*/ 471797 w 659964"/>
                <a:gd name="connsiteY5" fmla="*/ 987424 h 1046625"/>
                <a:gd name="connsiteX6" fmla="*/ 514945 w 659964"/>
                <a:gd name="connsiteY6" fmla="*/ 970469 h 1046625"/>
                <a:gd name="connsiteX7" fmla="*/ 517898 w 659964"/>
                <a:gd name="connsiteY7" fmla="*/ 976661 h 1046625"/>
                <a:gd name="connsiteX8" fmla="*/ 517898 w 659964"/>
                <a:gd name="connsiteY8" fmla="*/ 997711 h 1046625"/>
                <a:gd name="connsiteX9" fmla="*/ 522279 w 659964"/>
                <a:gd name="connsiteY9" fmla="*/ 1015141 h 1046625"/>
                <a:gd name="connsiteX10" fmla="*/ 542472 w 659964"/>
                <a:gd name="connsiteY10" fmla="*/ 1013808 h 1046625"/>
                <a:gd name="connsiteX11" fmla="*/ 546187 w 659964"/>
                <a:gd name="connsiteY11" fmla="*/ 984376 h 1046625"/>
                <a:gd name="connsiteX12" fmla="*/ 550473 w 659964"/>
                <a:gd name="connsiteY12" fmla="*/ 993901 h 1046625"/>
                <a:gd name="connsiteX13" fmla="*/ 580096 w 659964"/>
                <a:gd name="connsiteY13" fmla="*/ 1028096 h 1046625"/>
                <a:gd name="connsiteX14" fmla="*/ 633055 w 659964"/>
                <a:gd name="connsiteY14" fmla="*/ 1046574 h 1046625"/>
                <a:gd name="connsiteX15" fmla="*/ 659916 w 659964"/>
                <a:gd name="connsiteY15" fmla="*/ 1029620 h 1046625"/>
                <a:gd name="connsiteX16" fmla="*/ 659916 w 659964"/>
                <a:gd name="connsiteY16" fmla="*/ 1029620 h 1046625"/>
                <a:gd name="connsiteX17" fmla="*/ 644009 w 659964"/>
                <a:gd name="connsiteY17" fmla="*/ 1017332 h 1046625"/>
                <a:gd name="connsiteX18" fmla="*/ 629436 w 659964"/>
                <a:gd name="connsiteY18" fmla="*/ 1007045 h 1046625"/>
                <a:gd name="connsiteX19" fmla="*/ 607337 w 659964"/>
                <a:gd name="connsiteY19" fmla="*/ 977613 h 1046625"/>
                <a:gd name="connsiteX20" fmla="*/ 601146 w 659964"/>
                <a:gd name="connsiteY20" fmla="*/ 947990 h 1046625"/>
                <a:gd name="connsiteX21" fmla="*/ 580191 w 659964"/>
                <a:gd name="connsiteY21" fmla="*/ 880268 h 1046625"/>
                <a:gd name="connsiteX22" fmla="*/ 580191 w 659964"/>
                <a:gd name="connsiteY22" fmla="*/ 833309 h 1046625"/>
                <a:gd name="connsiteX23" fmla="*/ 574667 w 659964"/>
                <a:gd name="connsiteY23" fmla="*/ 811021 h 1046625"/>
                <a:gd name="connsiteX24" fmla="*/ 574667 w 659964"/>
                <a:gd name="connsiteY24" fmla="*/ 785113 h 1046625"/>
                <a:gd name="connsiteX25" fmla="*/ 571809 w 659964"/>
                <a:gd name="connsiteY25" fmla="*/ 753395 h 1046625"/>
                <a:gd name="connsiteX26" fmla="*/ 566190 w 659964"/>
                <a:gd name="connsiteY26" fmla="*/ 726058 h 1046625"/>
                <a:gd name="connsiteX27" fmla="*/ 571333 w 659964"/>
                <a:gd name="connsiteY27" fmla="*/ 697483 h 1046625"/>
                <a:gd name="connsiteX28" fmla="*/ 567809 w 659964"/>
                <a:gd name="connsiteY28" fmla="*/ 677004 h 1046625"/>
                <a:gd name="connsiteX29" fmla="*/ 566952 w 659964"/>
                <a:gd name="connsiteY29" fmla="*/ 643000 h 1046625"/>
                <a:gd name="connsiteX30" fmla="*/ 564094 w 659964"/>
                <a:gd name="connsiteY30" fmla="*/ 623950 h 1046625"/>
                <a:gd name="connsiteX31" fmla="*/ 588859 w 659964"/>
                <a:gd name="connsiteY31" fmla="*/ 590993 h 1046625"/>
                <a:gd name="connsiteX32" fmla="*/ 582001 w 659964"/>
                <a:gd name="connsiteY32" fmla="*/ 522318 h 1046625"/>
                <a:gd name="connsiteX33" fmla="*/ 568380 w 659964"/>
                <a:gd name="connsiteY33" fmla="*/ 486028 h 1046625"/>
                <a:gd name="connsiteX34" fmla="*/ 558855 w 659964"/>
                <a:gd name="connsiteY34" fmla="*/ 464216 h 1046625"/>
                <a:gd name="connsiteX35" fmla="*/ 555426 w 659964"/>
                <a:gd name="connsiteY35" fmla="*/ 453071 h 1046625"/>
                <a:gd name="connsiteX36" fmla="*/ 576762 w 659964"/>
                <a:gd name="connsiteY36" fmla="*/ 409733 h 1046625"/>
                <a:gd name="connsiteX37" fmla="*/ 588859 w 659964"/>
                <a:gd name="connsiteY37" fmla="*/ 377062 h 1046625"/>
                <a:gd name="connsiteX38" fmla="*/ 593812 w 659964"/>
                <a:gd name="connsiteY38" fmla="*/ 370490 h 1046625"/>
                <a:gd name="connsiteX39" fmla="*/ 581715 w 659964"/>
                <a:gd name="connsiteY39" fmla="*/ 342486 h 1046625"/>
                <a:gd name="connsiteX40" fmla="*/ 585335 w 659964"/>
                <a:gd name="connsiteY40" fmla="*/ 322198 h 1046625"/>
                <a:gd name="connsiteX41" fmla="*/ 585335 w 659964"/>
                <a:gd name="connsiteY41" fmla="*/ 319340 h 1046625"/>
                <a:gd name="connsiteX42" fmla="*/ 573333 w 659964"/>
                <a:gd name="connsiteY42" fmla="*/ 280383 h 1046625"/>
                <a:gd name="connsiteX43" fmla="*/ 554760 w 659964"/>
                <a:gd name="connsiteY43" fmla="*/ 232758 h 1046625"/>
                <a:gd name="connsiteX44" fmla="*/ 554760 w 659964"/>
                <a:gd name="connsiteY44" fmla="*/ 189229 h 1046625"/>
                <a:gd name="connsiteX45" fmla="*/ 554760 w 659964"/>
                <a:gd name="connsiteY45" fmla="*/ 178085 h 1046625"/>
                <a:gd name="connsiteX46" fmla="*/ 570666 w 659964"/>
                <a:gd name="connsiteY46" fmla="*/ 159892 h 1046625"/>
                <a:gd name="connsiteX47" fmla="*/ 571714 w 659964"/>
                <a:gd name="connsiteY47" fmla="*/ 134079 h 1046625"/>
                <a:gd name="connsiteX48" fmla="*/ 571714 w 659964"/>
                <a:gd name="connsiteY48" fmla="*/ 111219 h 1046625"/>
                <a:gd name="connsiteX49" fmla="*/ 590764 w 659964"/>
                <a:gd name="connsiteY49" fmla="*/ 87597 h 1046625"/>
                <a:gd name="connsiteX50" fmla="*/ 580287 w 659964"/>
                <a:gd name="connsiteY50" fmla="*/ 56069 h 1046625"/>
                <a:gd name="connsiteX51" fmla="*/ 580287 w 659964"/>
                <a:gd name="connsiteY51" fmla="*/ 56069 h 1046625"/>
                <a:gd name="connsiteX52" fmla="*/ 579334 w 659964"/>
                <a:gd name="connsiteY52" fmla="*/ 55403 h 1046625"/>
                <a:gd name="connsiteX53" fmla="*/ 569047 w 659964"/>
                <a:gd name="connsiteY53" fmla="*/ 43877 h 1046625"/>
                <a:gd name="connsiteX54" fmla="*/ 575333 w 659964"/>
                <a:gd name="connsiteY54" fmla="*/ 6730 h 1046625"/>
                <a:gd name="connsiteX55" fmla="*/ 555331 w 659964"/>
                <a:gd name="connsiteY55" fmla="*/ 9206 h 1046625"/>
                <a:gd name="connsiteX56" fmla="*/ 524470 w 659964"/>
                <a:gd name="connsiteY56" fmla="*/ 9206 h 1046625"/>
                <a:gd name="connsiteX57" fmla="*/ 499800 w 659964"/>
                <a:gd name="connsiteY57" fmla="*/ 17398 h 1046625"/>
                <a:gd name="connsiteX58" fmla="*/ 479703 w 659964"/>
                <a:gd name="connsiteY58" fmla="*/ 7873 h 1046625"/>
                <a:gd name="connsiteX59" fmla="*/ 451794 w 659964"/>
                <a:gd name="connsiteY59" fmla="*/ 23780 h 1046625"/>
                <a:gd name="connsiteX60" fmla="*/ 427124 w 659964"/>
                <a:gd name="connsiteY60" fmla="*/ 47402 h 1046625"/>
                <a:gd name="connsiteX61" fmla="*/ 390167 w 659964"/>
                <a:gd name="connsiteY61" fmla="*/ 54069 h 1046625"/>
                <a:gd name="connsiteX62" fmla="*/ 349877 w 659964"/>
                <a:gd name="connsiteY62" fmla="*/ 67309 h 1046625"/>
                <a:gd name="connsiteX63" fmla="*/ 326541 w 659964"/>
                <a:gd name="connsiteY63" fmla="*/ 63689 h 1046625"/>
                <a:gd name="connsiteX64" fmla="*/ 317682 w 659964"/>
                <a:gd name="connsiteY64" fmla="*/ 69976 h 1046625"/>
                <a:gd name="connsiteX65" fmla="*/ 294822 w 659964"/>
                <a:gd name="connsiteY65" fmla="*/ 64547 h 1046625"/>
                <a:gd name="connsiteX66" fmla="*/ 283869 w 659964"/>
                <a:gd name="connsiteY66" fmla="*/ 90359 h 1046625"/>
                <a:gd name="connsiteX67" fmla="*/ 279582 w 659964"/>
                <a:gd name="connsiteY67" fmla="*/ 114458 h 1046625"/>
                <a:gd name="connsiteX68" fmla="*/ 262342 w 659964"/>
                <a:gd name="connsiteY68" fmla="*/ 136270 h 1046625"/>
                <a:gd name="connsiteX69" fmla="*/ 239101 w 659964"/>
                <a:gd name="connsiteY69" fmla="*/ 159130 h 1046625"/>
                <a:gd name="connsiteX70" fmla="*/ 239101 w 659964"/>
                <a:gd name="connsiteY70" fmla="*/ 159130 h 1046625"/>
                <a:gd name="connsiteX71" fmla="*/ 251293 w 659964"/>
                <a:gd name="connsiteY71" fmla="*/ 167036 h 1046625"/>
                <a:gd name="connsiteX72" fmla="*/ 259294 w 659964"/>
                <a:gd name="connsiteY72" fmla="*/ 171893 h 1046625"/>
                <a:gd name="connsiteX73" fmla="*/ 259770 w 659964"/>
                <a:gd name="connsiteY73" fmla="*/ 204088 h 1046625"/>
                <a:gd name="connsiteX74" fmla="*/ 247292 w 659964"/>
                <a:gd name="connsiteY74" fmla="*/ 241140 h 1046625"/>
                <a:gd name="connsiteX75" fmla="*/ 214622 w 659964"/>
                <a:gd name="connsiteY75" fmla="*/ 259428 h 1046625"/>
                <a:gd name="connsiteX76" fmla="*/ 179379 w 659964"/>
                <a:gd name="connsiteY76" fmla="*/ 265048 h 1046625"/>
                <a:gd name="connsiteX77" fmla="*/ 149661 w 659964"/>
                <a:gd name="connsiteY77" fmla="*/ 270763 h 1046625"/>
                <a:gd name="connsiteX78" fmla="*/ 143184 w 659964"/>
                <a:gd name="connsiteY78" fmla="*/ 297814 h 1046625"/>
                <a:gd name="connsiteX79" fmla="*/ 144232 w 659964"/>
                <a:gd name="connsiteY79" fmla="*/ 321055 h 1046625"/>
                <a:gd name="connsiteX80" fmla="*/ 116991 w 659964"/>
                <a:gd name="connsiteY80" fmla="*/ 329532 h 1046625"/>
                <a:gd name="connsiteX81" fmla="*/ 110323 w 659964"/>
                <a:gd name="connsiteY81" fmla="*/ 348582 h 1046625"/>
                <a:gd name="connsiteX82" fmla="*/ 102703 w 659964"/>
                <a:gd name="connsiteY82" fmla="*/ 373347 h 1046625"/>
                <a:gd name="connsiteX83" fmla="*/ 84701 w 659964"/>
                <a:gd name="connsiteY83" fmla="*/ 387063 h 1046625"/>
                <a:gd name="connsiteX84" fmla="*/ 57078 w 659964"/>
                <a:gd name="connsiteY84" fmla="*/ 398779 h 1046625"/>
                <a:gd name="connsiteX85" fmla="*/ 8406 w 659964"/>
                <a:gd name="connsiteY85" fmla="*/ 417829 h 1046625"/>
                <a:gd name="connsiteX86" fmla="*/ 2024 w 659964"/>
                <a:gd name="connsiteY86" fmla="*/ 436307 h 1046625"/>
                <a:gd name="connsiteX87" fmla="*/ 119 w 659964"/>
                <a:gd name="connsiteY87" fmla="*/ 462120 h 1046625"/>
                <a:gd name="connsiteX88" fmla="*/ 119 w 659964"/>
                <a:gd name="connsiteY88" fmla="*/ 462120 h 1046625"/>
                <a:gd name="connsiteX89" fmla="*/ 12120 w 659964"/>
                <a:gd name="connsiteY89" fmla="*/ 504411 h 1046625"/>
                <a:gd name="connsiteX90" fmla="*/ 29932 w 659964"/>
                <a:gd name="connsiteY90" fmla="*/ 529557 h 1046625"/>
                <a:gd name="connsiteX91" fmla="*/ 46220 w 659964"/>
                <a:gd name="connsiteY91" fmla="*/ 541654 h 1046625"/>
                <a:gd name="connsiteX92" fmla="*/ 39743 w 659964"/>
                <a:gd name="connsiteY92" fmla="*/ 564323 h 1046625"/>
                <a:gd name="connsiteX93" fmla="*/ 47363 w 659964"/>
                <a:gd name="connsiteY93" fmla="*/ 591851 h 1046625"/>
                <a:gd name="connsiteX94" fmla="*/ 65651 w 659964"/>
                <a:gd name="connsiteY94" fmla="*/ 610901 h 1046625"/>
                <a:gd name="connsiteX95" fmla="*/ 70890 w 659964"/>
                <a:gd name="connsiteY95" fmla="*/ 629093 h 1046625"/>
                <a:gd name="connsiteX96" fmla="*/ 59936 w 659964"/>
                <a:gd name="connsiteY96" fmla="*/ 674718 h 1046625"/>
                <a:gd name="connsiteX97" fmla="*/ 60698 w 659964"/>
                <a:gd name="connsiteY97" fmla="*/ 676909 h 1046625"/>
                <a:gd name="connsiteX98" fmla="*/ 100036 w 659964"/>
                <a:gd name="connsiteY98" fmla="*/ 690720 h 1046625"/>
                <a:gd name="connsiteX99" fmla="*/ 99369 w 659964"/>
                <a:gd name="connsiteY99" fmla="*/ 706151 h 1046625"/>
                <a:gd name="connsiteX100" fmla="*/ 85272 w 659964"/>
                <a:gd name="connsiteY100" fmla="*/ 737583 h 1046625"/>
                <a:gd name="connsiteX101" fmla="*/ 100131 w 659964"/>
                <a:gd name="connsiteY101" fmla="*/ 752633 h 1046625"/>
                <a:gd name="connsiteX102" fmla="*/ 128706 w 659964"/>
                <a:gd name="connsiteY102" fmla="*/ 767873 h 1046625"/>
                <a:gd name="connsiteX103" fmla="*/ 161758 w 659964"/>
                <a:gd name="connsiteY103" fmla="*/ 788637 h 1046625"/>
                <a:gd name="connsiteX104" fmla="*/ 159091 w 659964"/>
                <a:gd name="connsiteY104" fmla="*/ 806258 h 1046625"/>
                <a:gd name="connsiteX105" fmla="*/ 174617 w 659964"/>
                <a:gd name="connsiteY105" fmla="*/ 828833 h 1046625"/>
                <a:gd name="connsiteX106" fmla="*/ 196238 w 659964"/>
                <a:gd name="connsiteY106" fmla="*/ 801972 h 1046625"/>
                <a:gd name="connsiteX107" fmla="*/ 199382 w 659964"/>
                <a:gd name="connsiteY107" fmla="*/ 834262 h 1046625"/>
                <a:gd name="connsiteX108" fmla="*/ 214717 w 659964"/>
                <a:gd name="connsiteY108" fmla="*/ 845216 h 1046625"/>
                <a:gd name="connsiteX109" fmla="*/ 240625 w 659964"/>
                <a:gd name="connsiteY109" fmla="*/ 845216 h 1046625"/>
                <a:gd name="connsiteX110" fmla="*/ 279296 w 659964"/>
                <a:gd name="connsiteY110" fmla="*/ 841691 h 1046625"/>
                <a:gd name="connsiteX111" fmla="*/ 292632 w 659964"/>
                <a:gd name="connsiteY111" fmla="*/ 862075 h 1046625"/>
                <a:gd name="connsiteX112" fmla="*/ 325398 w 659964"/>
                <a:gd name="connsiteY112" fmla="*/ 881125 h 1046625"/>
                <a:gd name="connsiteX113" fmla="*/ 352639 w 659964"/>
                <a:gd name="connsiteY113" fmla="*/ 912462 h 1046625"/>
                <a:gd name="connsiteX114" fmla="*/ 352639 w 659964"/>
                <a:gd name="connsiteY114" fmla="*/ 917224 h 1046625"/>
                <a:gd name="connsiteX115" fmla="*/ 358354 w 659964"/>
                <a:gd name="connsiteY115" fmla="*/ 932465 h 1046625"/>
                <a:gd name="connsiteX116" fmla="*/ 353496 w 659964"/>
                <a:gd name="connsiteY116" fmla="*/ 955229 h 1046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659964" h="1046625">
                  <a:moveTo>
                    <a:pt x="353401" y="954848"/>
                  </a:moveTo>
                  <a:cubicBezTo>
                    <a:pt x="373689" y="951324"/>
                    <a:pt x="367022" y="952467"/>
                    <a:pt x="380642" y="960944"/>
                  </a:cubicBezTo>
                  <a:cubicBezTo>
                    <a:pt x="407979" y="977994"/>
                    <a:pt x="401693" y="941323"/>
                    <a:pt x="420362" y="953801"/>
                  </a:cubicBezTo>
                  <a:cubicBezTo>
                    <a:pt x="432840" y="962183"/>
                    <a:pt x="425696" y="954753"/>
                    <a:pt x="429315" y="968660"/>
                  </a:cubicBezTo>
                  <a:cubicBezTo>
                    <a:pt x="430554" y="973327"/>
                    <a:pt x="438840" y="975327"/>
                    <a:pt x="444365" y="986566"/>
                  </a:cubicBezTo>
                  <a:cubicBezTo>
                    <a:pt x="450175" y="999521"/>
                    <a:pt x="463415" y="995520"/>
                    <a:pt x="471797" y="987424"/>
                  </a:cubicBezTo>
                  <a:cubicBezTo>
                    <a:pt x="481322" y="977899"/>
                    <a:pt x="496276" y="999235"/>
                    <a:pt x="514945" y="970469"/>
                  </a:cubicBezTo>
                  <a:cubicBezTo>
                    <a:pt x="516469" y="968088"/>
                    <a:pt x="515516" y="973041"/>
                    <a:pt x="517898" y="976661"/>
                  </a:cubicBezTo>
                  <a:cubicBezTo>
                    <a:pt x="520279" y="980280"/>
                    <a:pt x="517898" y="991710"/>
                    <a:pt x="517898" y="997711"/>
                  </a:cubicBezTo>
                  <a:cubicBezTo>
                    <a:pt x="518850" y="1005426"/>
                    <a:pt x="520946" y="1004378"/>
                    <a:pt x="522279" y="1015141"/>
                  </a:cubicBezTo>
                  <a:cubicBezTo>
                    <a:pt x="523613" y="1025905"/>
                    <a:pt x="547140" y="1025524"/>
                    <a:pt x="542472" y="1013808"/>
                  </a:cubicBezTo>
                  <a:cubicBezTo>
                    <a:pt x="539424" y="1006283"/>
                    <a:pt x="539900" y="987329"/>
                    <a:pt x="546187" y="984376"/>
                  </a:cubicBezTo>
                  <a:cubicBezTo>
                    <a:pt x="546187" y="984376"/>
                    <a:pt x="548092" y="991520"/>
                    <a:pt x="550473" y="993901"/>
                  </a:cubicBezTo>
                  <a:cubicBezTo>
                    <a:pt x="567237" y="1009331"/>
                    <a:pt x="549711" y="1037811"/>
                    <a:pt x="580096" y="1028096"/>
                  </a:cubicBezTo>
                  <a:cubicBezTo>
                    <a:pt x="606671" y="1019618"/>
                    <a:pt x="611529" y="1043907"/>
                    <a:pt x="633055" y="1046574"/>
                  </a:cubicBezTo>
                  <a:cubicBezTo>
                    <a:pt x="642475" y="1041697"/>
                    <a:pt x="651457" y="1036020"/>
                    <a:pt x="659916" y="1029620"/>
                  </a:cubicBezTo>
                  <a:lnTo>
                    <a:pt x="659916" y="1029620"/>
                  </a:lnTo>
                  <a:lnTo>
                    <a:pt x="644009" y="1017332"/>
                  </a:lnTo>
                  <a:cubicBezTo>
                    <a:pt x="641151" y="1014761"/>
                    <a:pt x="631245" y="1010189"/>
                    <a:pt x="629436" y="1007045"/>
                  </a:cubicBezTo>
                  <a:cubicBezTo>
                    <a:pt x="623530" y="996949"/>
                    <a:pt x="610957" y="988853"/>
                    <a:pt x="607337" y="977613"/>
                  </a:cubicBezTo>
                  <a:cubicBezTo>
                    <a:pt x="603718" y="966374"/>
                    <a:pt x="609338" y="955324"/>
                    <a:pt x="601146" y="947990"/>
                  </a:cubicBezTo>
                  <a:cubicBezTo>
                    <a:pt x="583049" y="931703"/>
                    <a:pt x="582096" y="903223"/>
                    <a:pt x="580191" y="880268"/>
                  </a:cubicBezTo>
                  <a:cubicBezTo>
                    <a:pt x="587240" y="861218"/>
                    <a:pt x="580191" y="851216"/>
                    <a:pt x="580191" y="833309"/>
                  </a:cubicBezTo>
                  <a:cubicBezTo>
                    <a:pt x="580191" y="815402"/>
                    <a:pt x="580191" y="823213"/>
                    <a:pt x="574667" y="811021"/>
                  </a:cubicBezTo>
                  <a:cubicBezTo>
                    <a:pt x="571990" y="802591"/>
                    <a:pt x="571990" y="793543"/>
                    <a:pt x="574667" y="785113"/>
                  </a:cubicBezTo>
                  <a:cubicBezTo>
                    <a:pt x="578191" y="776445"/>
                    <a:pt x="559236" y="765587"/>
                    <a:pt x="571809" y="753395"/>
                  </a:cubicBezTo>
                  <a:cubicBezTo>
                    <a:pt x="584382" y="741203"/>
                    <a:pt x="562284" y="740155"/>
                    <a:pt x="566190" y="726058"/>
                  </a:cubicBezTo>
                  <a:cubicBezTo>
                    <a:pt x="568466" y="716647"/>
                    <a:pt x="570180" y="707103"/>
                    <a:pt x="571333" y="697483"/>
                  </a:cubicBezTo>
                  <a:cubicBezTo>
                    <a:pt x="572571" y="688910"/>
                    <a:pt x="567618" y="684148"/>
                    <a:pt x="567809" y="677004"/>
                  </a:cubicBezTo>
                  <a:cubicBezTo>
                    <a:pt x="567809" y="665860"/>
                    <a:pt x="566475" y="653668"/>
                    <a:pt x="566952" y="643000"/>
                  </a:cubicBezTo>
                  <a:cubicBezTo>
                    <a:pt x="566952" y="638523"/>
                    <a:pt x="563332" y="624521"/>
                    <a:pt x="564094" y="623950"/>
                  </a:cubicBezTo>
                  <a:cubicBezTo>
                    <a:pt x="584287" y="601471"/>
                    <a:pt x="597050" y="620330"/>
                    <a:pt x="588859" y="590993"/>
                  </a:cubicBezTo>
                  <a:cubicBezTo>
                    <a:pt x="587049" y="577087"/>
                    <a:pt x="587240" y="532700"/>
                    <a:pt x="582001" y="522318"/>
                  </a:cubicBezTo>
                  <a:cubicBezTo>
                    <a:pt x="575514" y="511041"/>
                    <a:pt x="570914" y="498782"/>
                    <a:pt x="568380" y="486028"/>
                  </a:cubicBezTo>
                  <a:cubicBezTo>
                    <a:pt x="565723" y="478541"/>
                    <a:pt x="562541" y="471255"/>
                    <a:pt x="558855" y="464216"/>
                  </a:cubicBezTo>
                  <a:cubicBezTo>
                    <a:pt x="555141" y="456405"/>
                    <a:pt x="555807" y="462120"/>
                    <a:pt x="555426" y="453071"/>
                  </a:cubicBezTo>
                  <a:cubicBezTo>
                    <a:pt x="554379" y="429926"/>
                    <a:pt x="578667" y="433355"/>
                    <a:pt x="576762" y="409733"/>
                  </a:cubicBezTo>
                  <a:cubicBezTo>
                    <a:pt x="575715" y="395540"/>
                    <a:pt x="575143" y="386111"/>
                    <a:pt x="588859" y="377062"/>
                  </a:cubicBezTo>
                  <a:cubicBezTo>
                    <a:pt x="590631" y="374966"/>
                    <a:pt x="592288" y="372766"/>
                    <a:pt x="593812" y="370490"/>
                  </a:cubicBezTo>
                  <a:cubicBezTo>
                    <a:pt x="593812" y="358488"/>
                    <a:pt x="592764" y="349344"/>
                    <a:pt x="581715" y="342486"/>
                  </a:cubicBezTo>
                  <a:cubicBezTo>
                    <a:pt x="573619" y="337343"/>
                    <a:pt x="580572" y="330580"/>
                    <a:pt x="585335" y="322198"/>
                  </a:cubicBezTo>
                  <a:lnTo>
                    <a:pt x="585335" y="319340"/>
                  </a:lnTo>
                  <a:cubicBezTo>
                    <a:pt x="588383" y="307625"/>
                    <a:pt x="580096" y="289432"/>
                    <a:pt x="573333" y="280383"/>
                  </a:cubicBezTo>
                  <a:cubicBezTo>
                    <a:pt x="560284" y="263143"/>
                    <a:pt x="570190" y="242283"/>
                    <a:pt x="554760" y="232758"/>
                  </a:cubicBezTo>
                  <a:cubicBezTo>
                    <a:pt x="535710" y="221995"/>
                    <a:pt x="560379" y="196754"/>
                    <a:pt x="554760" y="189229"/>
                  </a:cubicBezTo>
                  <a:cubicBezTo>
                    <a:pt x="550378" y="183419"/>
                    <a:pt x="553426" y="183038"/>
                    <a:pt x="554760" y="178085"/>
                  </a:cubicBezTo>
                  <a:cubicBezTo>
                    <a:pt x="557522" y="168560"/>
                    <a:pt x="570381" y="166083"/>
                    <a:pt x="570666" y="159892"/>
                  </a:cubicBezTo>
                  <a:cubicBezTo>
                    <a:pt x="571524" y="140842"/>
                    <a:pt x="551616" y="157320"/>
                    <a:pt x="571714" y="134079"/>
                  </a:cubicBezTo>
                  <a:cubicBezTo>
                    <a:pt x="574200" y="126659"/>
                    <a:pt x="574200" y="118639"/>
                    <a:pt x="571714" y="111219"/>
                  </a:cubicBezTo>
                  <a:cubicBezTo>
                    <a:pt x="563332" y="97598"/>
                    <a:pt x="596574" y="103409"/>
                    <a:pt x="590764" y="87597"/>
                  </a:cubicBezTo>
                  <a:cubicBezTo>
                    <a:pt x="583049" y="66071"/>
                    <a:pt x="579334" y="84740"/>
                    <a:pt x="580287" y="56069"/>
                  </a:cubicBezTo>
                  <a:lnTo>
                    <a:pt x="580287" y="56069"/>
                  </a:lnTo>
                  <a:lnTo>
                    <a:pt x="579334" y="55403"/>
                  </a:lnTo>
                  <a:cubicBezTo>
                    <a:pt x="571428" y="51783"/>
                    <a:pt x="572857" y="45878"/>
                    <a:pt x="569047" y="43877"/>
                  </a:cubicBezTo>
                  <a:cubicBezTo>
                    <a:pt x="548568" y="35019"/>
                    <a:pt x="575048" y="14255"/>
                    <a:pt x="575333" y="6730"/>
                  </a:cubicBezTo>
                  <a:cubicBezTo>
                    <a:pt x="576000" y="-7462"/>
                    <a:pt x="564285" y="4253"/>
                    <a:pt x="555331" y="9206"/>
                  </a:cubicBezTo>
                  <a:cubicBezTo>
                    <a:pt x="526756" y="24923"/>
                    <a:pt x="530852" y="11397"/>
                    <a:pt x="524470" y="9206"/>
                  </a:cubicBezTo>
                  <a:cubicBezTo>
                    <a:pt x="514945" y="6158"/>
                    <a:pt x="509706" y="14255"/>
                    <a:pt x="499800" y="17398"/>
                  </a:cubicBezTo>
                  <a:cubicBezTo>
                    <a:pt x="495800" y="18731"/>
                    <a:pt x="482465" y="10159"/>
                    <a:pt x="479703" y="7873"/>
                  </a:cubicBezTo>
                  <a:cubicBezTo>
                    <a:pt x="473511" y="2825"/>
                    <a:pt x="455033" y="18065"/>
                    <a:pt x="451794" y="23780"/>
                  </a:cubicBezTo>
                  <a:cubicBezTo>
                    <a:pt x="445098" y="33105"/>
                    <a:pt x="436735" y="41115"/>
                    <a:pt x="427124" y="47402"/>
                  </a:cubicBezTo>
                  <a:cubicBezTo>
                    <a:pt x="415742" y="53250"/>
                    <a:pt x="402874" y="55565"/>
                    <a:pt x="390167" y="54069"/>
                  </a:cubicBezTo>
                  <a:cubicBezTo>
                    <a:pt x="373785" y="49211"/>
                    <a:pt x="361592" y="63594"/>
                    <a:pt x="349877" y="67309"/>
                  </a:cubicBezTo>
                  <a:cubicBezTo>
                    <a:pt x="341914" y="68328"/>
                    <a:pt x="333818" y="67071"/>
                    <a:pt x="326541" y="63689"/>
                  </a:cubicBezTo>
                  <a:cubicBezTo>
                    <a:pt x="321111" y="58832"/>
                    <a:pt x="328827" y="64356"/>
                    <a:pt x="317682" y="69976"/>
                  </a:cubicBezTo>
                  <a:cubicBezTo>
                    <a:pt x="309748" y="69928"/>
                    <a:pt x="301928" y="68071"/>
                    <a:pt x="294822" y="64547"/>
                  </a:cubicBezTo>
                  <a:cubicBezTo>
                    <a:pt x="287012" y="57498"/>
                    <a:pt x="282154" y="86168"/>
                    <a:pt x="283869" y="90359"/>
                  </a:cubicBezTo>
                  <a:cubicBezTo>
                    <a:pt x="284621" y="98627"/>
                    <a:pt x="283145" y="106952"/>
                    <a:pt x="279582" y="114458"/>
                  </a:cubicBezTo>
                  <a:cubicBezTo>
                    <a:pt x="276010" y="123211"/>
                    <a:pt x="270038" y="130774"/>
                    <a:pt x="262342" y="136270"/>
                  </a:cubicBezTo>
                  <a:cubicBezTo>
                    <a:pt x="247578" y="150272"/>
                    <a:pt x="252817" y="137699"/>
                    <a:pt x="239101" y="159130"/>
                  </a:cubicBezTo>
                  <a:lnTo>
                    <a:pt x="239101" y="159130"/>
                  </a:lnTo>
                  <a:lnTo>
                    <a:pt x="251293" y="167036"/>
                  </a:lnTo>
                  <a:cubicBezTo>
                    <a:pt x="252245" y="167702"/>
                    <a:pt x="258532" y="171703"/>
                    <a:pt x="259294" y="171893"/>
                  </a:cubicBezTo>
                  <a:cubicBezTo>
                    <a:pt x="271867" y="175894"/>
                    <a:pt x="260151" y="198944"/>
                    <a:pt x="259770" y="204088"/>
                  </a:cubicBezTo>
                  <a:cubicBezTo>
                    <a:pt x="257961" y="226757"/>
                    <a:pt x="257294" y="218661"/>
                    <a:pt x="247292" y="241140"/>
                  </a:cubicBezTo>
                  <a:cubicBezTo>
                    <a:pt x="237225" y="248598"/>
                    <a:pt x="226242" y="254742"/>
                    <a:pt x="214622" y="259428"/>
                  </a:cubicBezTo>
                  <a:cubicBezTo>
                    <a:pt x="199763" y="261619"/>
                    <a:pt x="193857" y="273239"/>
                    <a:pt x="179379" y="265048"/>
                  </a:cubicBezTo>
                  <a:cubicBezTo>
                    <a:pt x="166806" y="257999"/>
                    <a:pt x="162615" y="276764"/>
                    <a:pt x="149661" y="270763"/>
                  </a:cubicBezTo>
                  <a:cubicBezTo>
                    <a:pt x="136707" y="264762"/>
                    <a:pt x="146137" y="290480"/>
                    <a:pt x="143184" y="297814"/>
                  </a:cubicBezTo>
                  <a:cubicBezTo>
                    <a:pt x="138612" y="308863"/>
                    <a:pt x="145089" y="314959"/>
                    <a:pt x="144232" y="321055"/>
                  </a:cubicBezTo>
                  <a:cubicBezTo>
                    <a:pt x="142041" y="336104"/>
                    <a:pt x="123467" y="328199"/>
                    <a:pt x="116991" y="329532"/>
                  </a:cubicBezTo>
                  <a:cubicBezTo>
                    <a:pt x="112037" y="330580"/>
                    <a:pt x="111561" y="342010"/>
                    <a:pt x="110323" y="348582"/>
                  </a:cubicBezTo>
                  <a:cubicBezTo>
                    <a:pt x="109180" y="357202"/>
                    <a:pt x="106608" y="365575"/>
                    <a:pt x="102703" y="373347"/>
                  </a:cubicBezTo>
                  <a:cubicBezTo>
                    <a:pt x="96321" y="384110"/>
                    <a:pt x="90416" y="382872"/>
                    <a:pt x="84701" y="387063"/>
                  </a:cubicBezTo>
                  <a:cubicBezTo>
                    <a:pt x="76414" y="393254"/>
                    <a:pt x="64032" y="392588"/>
                    <a:pt x="57078" y="398779"/>
                  </a:cubicBezTo>
                  <a:cubicBezTo>
                    <a:pt x="50125" y="404970"/>
                    <a:pt x="15359" y="420496"/>
                    <a:pt x="8406" y="417829"/>
                  </a:cubicBezTo>
                  <a:cubicBezTo>
                    <a:pt x="1452" y="415162"/>
                    <a:pt x="3071" y="432593"/>
                    <a:pt x="2024" y="436307"/>
                  </a:cubicBezTo>
                  <a:cubicBezTo>
                    <a:pt x="252" y="444794"/>
                    <a:pt x="-386" y="453471"/>
                    <a:pt x="119" y="462120"/>
                  </a:cubicBezTo>
                  <a:lnTo>
                    <a:pt x="119" y="462120"/>
                  </a:lnTo>
                  <a:cubicBezTo>
                    <a:pt x="3033" y="476503"/>
                    <a:pt x="7053" y="490638"/>
                    <a:pt x="12120" y="504411"/>
                  </a:cubicBezTo>
                  <a:cubicBezTo>
                    <a:pt x="16883" y="517937"/>
                    <a:pt x="12120" y="530033"/>
                    <a:pt x="29932" y="529557"/>
                  </a:cubicBezTo>
                  <a:cubicBezTo>
                    <a:pt x="36123" y="529557"/>
                    <a:pt x="49744" y="532415"/>
                    <a:pt x="46220" y="541654"/>
                  </a:cubicBezTo>
                  <a:cubicBezTo>
                    <a:pt x="43267" y="548959"/>
                    <a:pt x="41095" y="556560"/>
                    <a:pt x="39743" y="564323"/>
                  </a:cubicBezTo>
                  <a:cubicBezTo>
                    <a:pt x="38028" y="575087"/>
                    <a:pt x="49268" y="572229"/>
                    <a:pt x="47363" y="591851"/>
                  </a:cubicBezTo>
                  <a:cubicBezTo>
                    <a:pt x="45934" y="606995"/>
                    <a:pt x="51268" y="602519"/>
                    <a:pt x="65651" y="610901"/>
                  </a:cubicBezTo>
                  <a:cubicBezTo>
                    <a:pt x="74223" y="615758"/>
                    <a:pt x="82415" y="610901"/>
                    <a:pt x="70890" y="629093"/>
                  </a:cubicBezTo>
                  <a:cubicBezTo>
                    <a:pt x="59364" y="647286"/>
                    <a:pt x="53363" y="649667"/>
                    <a:pt x="59936" y="674718"/>
                  </a:cubicBezTo>
                  <a:lnTo>
                    <a:pt x="60698" y="676909"/>
                  </a:lnTo>
                  <a:cubicBezTo>
                    <a:pt x="63650" y="677576"/>
                    <a:pt x="96702" y="686434"/>
                    <a:pt x="100036" y="690720"/>
                  </a:cubicBezTo>
                  <a:cubicBezTo>
                    <a:pt x="100941" y="695854"/>
                    <a:pt x="100722" y="701121"/>
                    <a:pt x="99369" y="706151"/>
                  </a:cubicBezTo>
                  <a:cubicBezTo>
                    <a:pt x="93273" y="711485"/>
                    <a:pt x="49649" y="706151"/>
                    <a:pt x="85272" y="737583"/>
                  </a:cubicBezTo>
                  <a:cubicBezTo>
                    <a:pt x="92225" y="743870"/>
                    <a:pt x="94797" y="738345"/>
                    <a:pt x="100131" y="752633"/>
                  </a:cubicBezTo>
                  <a:cubicBezTo>
                    <a:pt x="105084" y="764920"/>
                    <a:pt x="117371" y="765206"/>
                    <a:pt x="128706" y="767873"/>
                  </a:cubicBezTo>
                  <a:cubicBezTo>
                    <a:pt x="149661" y="772730"/>
                    <a:pt x="149471" y="767873"/>
                    <a:pt x="161758" y="788637"/>
                  </a:cubicBezTo>
                  <a:cubicBezTo>
                    <a:pt x="163282" y="791114"/>
                    <a:pt x="156233" y="796257"/>
                    <a:pt x="159091" y="806258"/>
                  </a:cubicBezTo>
                  <a:cubicBezTo>
                    <a:pt x="161472" y="814355"/>
                    <a:pt x="160234" y="844358"/>
                    <a:pt x="174617" y="828833"/>
                  </a:cubicBezTo>
                  <a:cubicBezTo>
                    <a:pt x="179760" y="823213"/>
                    <a:pt x="191571" y="804353"/>
                    <a:pt x="196238" y="801972"/>
                  </a:cubicBezTo>
                  <a:cubicBezTo>
                    <a:pt x="205287" y="797305"/>
                    <a:pt x="199382" y="829309"/>
                    <a:pt x="199382" y="834262"/>
                  </a:cubicBezTo>
                  <a:cubicBezTo>
                    <a:pt x="199382" y="848168"/>
                    <a:pt x="203668" y="837977"/>
                    <a:pt x="214717" y="845216"/>
                  </a:cubicBezTo>
                  <a:cubicBezTo>
                    <a:pt x="222899" y="849168"/>
                    <a:pt x="232443" y="849168"/>
                    <a:pt x="240625" y="845216"/>
                  </a:cubicBezTo>
                  <a:cubicBezTo>
                    <a:pt x="255294" y="835691"/>
                    <a:pt x="256913" y="858836"/>
                    <a:pt x="279296" y="841691"/>
                  </a:cubicBezTo>
                  <a:cubicBezTo>
                    <a:pt x="292632" y="831404"/>
                    <a:pt x="283297" y="855788"/>
                    <a:pt x="292632" y="862075"/>
                  </a:cubicBezTo>
                  <a:cubicBezTo>
                    <a:pt x="308824" y="872933"/>
                    <a:pt x="311682" y="864361"/>
                    <a:pt x="325398" y="881125"/>
                  </a:cubicBezTo>
                  <a:cubicBezTo>
                    <a:pt x="333970" y="891793"/>
                    <a:pt x="355020" y="892841"/>
                    <a:pt x="352639" y="912462"/>
                  </a:cubicBezTo>
                  <a:cubicBezTo>
                    <a:pt x="352544" y="914053"/>
                    <a:pt x="352544" y="915634"/>
                    <a:pt x="352639" y="917224"/>
                  </a:cubicBezTo>
                  <a:cubicBezTo>
                    <a:pt x="353839" y="922540"/>
                    <a:pt x="355763" y="927664"/>
                    <a:pt x="358354" y="932465"/>
                  </a:cubicBezTo>
                  <a:cubicBezTo>
                    <a:pt x="358354" y="933512"/>
                    <a:pt x="354163" y="952658"/>
                    <a:pt x="353496" y="955229"/>
                  </a:cubicBezTo>
                  <a:close/>
                </a:path>
              </a:pathLst>
            </a:custGeom>
            <a:gradFill flip="none" rotWithShape="1">
              <a:gsLst>
                <a:gs pos="0">
                  <a:schemeClr val="bg1">
                    <a:lumMod val="85000"/>
                  </a:schemeClr>
                </a:gs>
                <a:gs pos="100000">
                  <a:schemeClr val="bg1">
                    <a:lumMod val="95000"/>
                  </a:schemeClr>
                </a:gs>
              </a:gsLst>
              <a:lin ang="0" scaled="1"/>
              <a:tileRect/>
            </a:gradFill>
            <a:ln w="0" cap="flat">
              <a:solidFill>
                <a:schemeClr val="bg1">
                  <a:lumMod val="85000"/>
                </a:schemeClr>
              </a:solidFill>
              <a:prstDash val="solid"/>
              <a:miter/>
            </a:ln>
          </p:spPr>
          <p:txBody>
            <a:bodyPr rtlCol="0" anchor="ctr"/>
            <a:lstStyle/>
            <a:p>
              <a:pPr algn="ctr"/>
              <a:endParaRPr lang="en-US"/>
            </a:p>
          </p:txBody>
        </p:sp>
        <p:sp>
          <p:nvSpPr>
            <p:cNvPr id="555" name="Freeform: Shape 554">
              <a:extLst>
                <a:ext uri="{FF2B5EF4-FFF2-40B4-BE49-F238E27FC236}">
                  <a16:creationId xmlns:a16="http://schemas.microsoft.com/office/drawing/2014/main" id="{39E21334-6B8C-4BA7-A0D2-1D3D703E81A2}"/>
                </a:ext>
              </a:extLst>
            </p:cNvPr>
            <p:cNvSpPr/>
            <p:nvPr/>
          </p:nvSpPr>
          <p:spPr>
            <a:xfrm>
              <a:off x="4554949" y="1159657"/>
              <a:ext cx="976828" cy="1273533"/>
            </a:xfrm>
            <a:custGeom>
              <a:avLst/>
              <a:gdLst>
                <a:gd name="connsiteX0" fmla="*/ 844914 w 976828"/>
                <a:gd name="connsiteY0" fmla="*/ 170389 h 1273533"/>
                <a:gd name="connsiteX1" fmla="*/ 853677 w 976828"/>
                <a:gd name="connsiteY1" fmla="*/ 182486 h 1273533"/>
                <a:gd name="connsiteX2" fmla="*/ 851963 w 976828"/>
                <a:gd name="connsiteY2" fmla="*/ 203536 h 1273533"/>
                <a:gd name="connsiteX3" fmla="*/ 837104 w 976828"/>
                <a:gd name="connsiteY3" fmla="*/ 226301 h 1273533"/>
                <a:gd name="connsiteX4" fmla="*/ 833770 w 976828"/>
                <a:gd name="connsiteY4" fmla="*/ 242017 h 1273533"/>
                <a:gd name="connsiteX5" fmla="*/ 809481 w 976828"/>
                <a:gd name="connsiteY5" fmla="*/ 253924 h 1273533"/>
                <a:gd name="connsiteX6" fmla="*/ 812624 w 976828"/>
                <a:gd name="connsiteY6" fmla="*/ 268211 h 1273533"/>
                <a:gd name="connsiteX7" fmla="*/ 815292 w 976828"/>
                <a:gd name="connsiteY7" fmla="*/ 310312 h 1273533"/>
                <a:gd name="connsiteX8" fmla="*/ 830627 w 976828"/>
                <a:gd name="connsiteY8" fmla="*/ 330505 h 1273533"/>
                <a:gd name="connsiteX9" fmla="*/ 851010 w 976828"/>
                <a:gd name="connsiteY9" fmla="*/ 330505 h 1273533"/>
                <a:gd name="connsiteX10" fmla="*/ 867584 w 976828"/>
                <a:gd name="connsiteY10" fmla="*/ 349555 h 1273533"/>
                <a:gd name="connsiteX11" fmla="*/ 897492 w 976828"/>
                <a:gd name="connsiteY11" fmla="*/ 375177 h 1273533"/>
                <a:gd name="connsiteX12" fmla="*/ 889396 w 976828"/>
                <a:gd name="connsiteY12" fmla="*/ 397846 h 1273533"/>
                <a:gd name="connsiteX13" fmla="*/ 885396 w 976828"/>
                <a:gd name="connsiteY13" fmla="*/ 404609 h 1273533"/>
                <a:gd name="connsiteX14" fmla="*/ 863202 w 976828"/>
                <a:gd name="connsiteY14" fmla="*/ 427564 h 1273533"/>
                <a:gd name="connsiteX15" fmla="*/ 861583 w 976828"/>
                <a:gd name="connsiteY15" fmla="*/ 445281 h 1273533"/>
                <a:gd name="connsiteX16" fmla="*/ 872061 w 976828"/>
                <a:gd name="connsiteY16" fmla="*/ 454806 h 1273533"/>
                <a:gd name="connsiteX17" fmla="*/ 894254 w 976828"/>
                <a:gd name="connsiteY17" fmla="*/ 494144 h 1273533"/>
                <a:gd name="connsiteX18" fmla="*/ 897492 w 976828"/>
                <a:gd name="connsiteY18" fmla="*/ 518814 h 1273533"/>
                <a:gd name="connsiteX19" fmla="*/ 899588 w 976828"/>
                <a:gd name="connsiteY19" fmla="*/ 538626 h 1273533"/>
                <a:gd name="connsiteX20" fmla="*/ 906351 w 976828"/>
                <a:gd name="connsiteY20" fmla="*/ 556057 h 1273533"/>
                <a:gd name="connsiteX21" fmla="*/ 922162 w 976828"/>
                <a:gd name="connsiteY21" fmla="*/ 560057 h 1273533"/>
                <a:gd name="connsiteX22" fmla="*/ 924543 w 976828"/>
                <a:gd name="connsiteY22" fmla="*/ 574345 h 1273533"/>
                <a:gd name="connsiteX23" fmla="*/ 925496 w 976828"/>
                <a:gd name="connsiteY23" fmla="*/ 595395 h 1273533"/>
                <a:gd name="connsiteX24" fmla="*/ 895302 w 976828"/>
                <a:gd name="connsiteY24" fmla="*/ 620827 h 1273533"/>
                <a:gd name="connsiteX25" fmla="*/ 880919 w 976828"/>
                <a:gd name="connsiteY25" fmla="*/ 640448 h 1273533"/>
                <a:gd name="connsiteX26" fmla="*/ 893015 w 976828"/>
                <a:gd name="connsiteY26" fmla="*/ 672643 h 1273533"/>
                <a:gd name="connsiteX27" fmla="*/ 878633 w 976828"/>
                <a:gd name="connsiteY27" fmla="*/ 697598 h 1273533"/>
                <a:gd name="connsiteX28" fmla="*/ 890729 w 976828"/>
                <a:gd name="connsiteY28" fmla="*/ 721696 h 1273533"/>
                <a:gd name="connsiteX29" fmla="*/ 877966 w 976828"/>
                <a:gd name="connsiteY29" fmla="*/ 745033 h 1273533"/>
                <a:gd name="connsiteX30" fmla="*/ 889396 w 976828"/>
                <a:gd name="connsiteY30" fmla="*/ 760082 h 1273533"/>
                <a:gd name="connsiteX31" fmla="*/ 881871 w 976828"/>
                <a:gd name="connsiteY31" fmla="*/ 777989 h 1273533"/>
                <a:gd name="connsiteX32" fmla="*/ 912637 w 976828"/>
                <a:gd name="connsiteY32" fmla="*/ 774560 h 1273533"/>
                <a:gd name="connsiteX33" fmla="*/ 925115 w 976828"/>
                <a:gd name="connsiteY33" fmla="*/ 794944 h 1273533"/>
                <a:gd name="connsiteX34" fmla="*/ 944165 w 976828"/>
                <a:gd name="connsiteY34" fmla="*/ 812565 h 1273533"/>
                <a:gd name="connsiteX35" fmla="*/ 966453 w 976828"/>
                <a:gd name="connsiteY35" fmla="*/ 830091 h 1273533"/>
                <a:gd name="connsiteX36" fmla="*/ 963977 w 976828"/>
                <a:gd name="connsiteY36" fmla="*/ 864857 h 1273533"/>
                <a:gd name="connsiteX37" fmla="*/ 965691 w 976828"/>
                <a:gd name="connsiteY37" fmla="*/ 888098 h 1273533"/>
                <a:gd name="connsiteX38" fmla="*/ 962262 w 976828"/>
                <a:gd name="connsiteY38" fmla="*/ 928865 h 1273533"/>
                <a:gd name="connsiteX39" fmla="*/ 953309 w 976828"/>
                <a:gd name="connsiteY39" fmla="*/ 951058 h 1273533"/>
                <a:gd name="connsiteX40" fmla="*/ 962834 w 976828"/>
                <a:gd name="connsiteY40" fmla="*/ 976966 h 1273533"/>
                <a:gd name="connsiteX41" fmla="*/ 964263 w 976828"/>
                <a:gd name="connsiteY41" fmla="*/ 996016 h 1273533"/>
                <a:gd name="connsiteX42" fmla="*/ 971882 w 976828"/>
                <a:gd name="connsiteY42" fmla="*/ 1037926 h 1273533"/>
                <a:gd name="connsiteX43" fmla="*/ 968644 w 976828"/>
                <a:gd name="connsiteY43" fmla="*/ 1074121 h 1273533"/>
                <a:gd name="connsiteX44" fmla="*/ 950356 w 976828"/>
                <a:gd name="connsiteY44" fmla="*/ 1098410 h 1273533"/>
                <a:gd name="connsiteX45" fmla="*/ 928353 w 976828"/>
                <a:gd name="connsiteY45" fmla="*/ 1121461 h 1273533"/>
                <a:gd name="connsiteX46" fmla="*/ 895016 w 976828"/>
                <a:gd name="connsiteY46" fmla="*/ 1129176 h 1273533"/>
                <a:gd name="connsiteX47" fmla="*/ 875966 w 976828"/>
                <a:gd name="connsiteY47" fmla="*/ 1143844 h 1273533"/>
                <a:gd name="connsiteX48" fmla="*/ 874251 w 976828"/>
                <a:gd name="connsiteY48" fmla="*/ 1157465 h 1273533"/>
                <a:gd name="connsiteX49" fmla="*/ 871965 w 976828"/>
                <a:gd name="connsiteY49" fmla="*/ 1191660 h 1273533"/>
                <a:gd name="connsiteX50" fmla="*/ 891587 w 976828"/>
                <a:gd name="connsiteY50" fmla="*/ 1218711 h 1273533"/>
                <a:gd name="connsiteX51" fmla="*/ 891587 w 976828"/>
                <a:gd name="connsiteY51" fmla="*/ 1225474 h 1273533"/>
                <a:gd name="connsiteX52" fmla="*/ 890348 w 976828"/>
                <a:gd name="connsiteY52" fmla="*/ 1232808 h 1273533"/>
                <a:gd name="connsiteX53" fmla="*/ 890348 w 976828"/>
                <a:gd name="connsiteY53" fmla="*/ 1232808 h 1273533"/>
                <a:gd name="connsiteX54" fmla="*/ 842152 w 976828"/>
                <a:gd name="connsiteY54" fmla="*/ 1242904 h 1273533"/>
                <a:gd name="connsiteX55" fmla="*/ 813101 w 976828"/>
                <a:gd name="connsiteY55" fmla="*/ 1252429 h 1273533"/>
                <a:gd name="connsiteX56" fmla="*/ 798337 w 976828"/>
                <a:gd name="connsiteY56" fmla="*/ 1262907 h 1273533"/>
                <a:gd name="connsiteX57" fmla="*/ 760237 w 976828"/>
                <a:gd name="connsiteY57" fmla="*/ 1268241 h 1273533"/>
                <a:gd name="connsiteX58" fmla="*/ 711088 w 976828"/>
                <a:gd name="connsiteY58" fmla="*/ 1266336 h 1273533"/>
                <a:gd name="connsiteX59" fmla="*/ 690323 w 976828"/>
                <a:gd name="connsiteY59" fmla="*/ 1243285 h 1273533"/>
                <a:gd name="connsiteX60" fmla="*/ 684513 w 976828"/>
                <a:gd name="connsiteY60" fmla="*/ 1221092 h 1273533"/>
                <a:gd name="connsiteX61" fmla="*/ 691181 w 976828"/>
                <a:gd name="connsiteY61" fmla="*/ 1195279 h 1273533"/>
                <a:gd name="connsiteX62" fmla="*/ 695848 w 976828"/>
                <a:gd name="connsiteY62" fmla="*/ 1177753 h 1273533"/>
                <a:gd name="connsiteX63" fmla="*/ 675941 w 976828"/>
                <a:gd name="connsiteY63" fmla="*/ 1147083 h 1273533"/>
                <a:gd name="connsiteX64" fmla="*/ 678703 w 976828"/>
                <a:gd name="connsiteY64" fmla="*/ 1116127 h 1273533"/>
                <a:gd name="connsiteX65" fmla="*/ 662034 w 976828"/>
                <a:gd name="connsiteY65" fmla="*/ 1097077 h 1273533"/>
                <a:gd name="connsiteX66" fmla="*/ 637746 w 976828"/>
                <a:gd name="connsiteY66" fmla="*/ 1105935 h 1273533"/>
                <a:gd name="connsiteX67" fmla="*/ 612599 w 976828"/>
                <a:gd name="connsiteY67" fmla="*/ 1116222 h 1273533"/>
                <a:gd name="connsiteX68" fmla="*/ 611361 w 976828"/>
                <a:gd name="connsiteY68" fmla="*/ 1116984 h 1273533"/>
                <a:gd name="connsiteX69" fmla="*/ 597264 w 976828"/>
                <a:gd name="connsiteY69" fmla="*/ 1134891 h 1273533"/>
                <a:gd name="connsiteX70" fmla="*/ 573071 w 976828"/>
                <a:gd name="connsiteY70" fmla="*/ 1136891 h 1273533"/>
                <a:gd name="connsiteX71" fmla="*/ 547163 w 976828"/>
                <a:gd name="connsiteY71" fmla="*/ 1154798 h 1273533"/>
                <a:gd name="connsiteX72" fmla="*/ 528113 w 976828"/>
                <a:gd name="connsiteY72" fmla="*/ 1150417 h 1273533"/>
                <a:gd name="connsiteX73" fmla="*/ 484964 w 976828"/>
                <a:gd name="connsiteY73" fmla="*/ 1134891 h 1273533"/>
                <a:gd name="connsiteX74" fmla="*/ 450389 w 976828"/>
                <a:gd name="connsiteY74" fmla="*/ 1151941 h 1273533"/>
                <a:gd name="connsiteX75" fmla="*/ 414956 w 976828"/>
                <a:gd name="connsiteY75" fmla="*/ 1147845 h 1273533"/>
                <a:gd name="connsiteX76" fmla="*/ 372855 w 976828"/>
                <a:gd name="connsiteY76" fmla="*/ 1154227 h 1273533"/>
                <a:gd name="connsiteX77" fmla="*/ 348757 w 976828"/>
                <a:gd name="connsiteY77" fmla="*/ 1159084 h 1273533"/>
                <a:gd name="connsiteX78" fmla="*/ 307799 w 976828"/>
                <a:gd name="connsiteY78" fmla="*/ 1159084 h 1273533"/>
                <a:gd name="connsiteX79" fmla="*/ 279224 w 976828"/>
                <a:gd name="connsiteY79" fmla="*/ 1165942 h 1273533"/>
                <a:gd name="connsiteX80" fmla="*/ 239696 w 976828"/>
                <a:gd name="connsiteY80" fmla="*/ 1186231 h 1273533"/>
                <a:gd name="connsiteX81" fmla="*/ 239696 w 976828"/>
                <a:gd name="connsiteY81" fmla="*/ 1186231 h 1273533"/>
                <a:gd name="connsiteX82" fmla="*/ 226170 w 976828"/>
                <a:gd name="connsiteY82" fmla="*/ 1183945 h 1273533"/>
                <a:gd name="connsiteX83" fmla="*/ 205311 w 976828"/>
                <a:gd name="connsiteY83" fmla="*/ 1151845 h 1273533"/>
                <a:gd name="connsiteX84" fmla="*/ 177402 w 976828"/>
                <a:gd name="connsiteY84" fmla="*/ 1145178 h 1273533"/>
                <a:gd name="connsiteX85" fmla="*/ 165877 w 976828"/>
                <a:gd name="connsiteY85" fmla="*/ 1119937 h 1273533"/>
                <a:gd name="connsiteX86" fmla="*/ 148065 w 976828"/>
                <a:gd name="connsiteY86" fmla="*/ 1083265 h 1273533"/>
                <a:gd name="connsiteX87" fmla="*/ 138283 w 976828"/>
                <a:gd name="connsiteY87" fmla="*/ 1066511 h 1273533"/>
                <a:gd name="connsiteX88" fmla="*/ 139112 w 976828"/>
                <a:gd name="connsiteY88" fmla="*/ 1064215 h 1273533"/>
                <a:gd name="connsiteX89" fmla="*/ 140445 w 976828"/>
                <a:gd name="connsiteY89" fmla="*/ 1024877 h 1273533"/>
                <a:gd name="connsiteX90" fmla="*/ 166353 w 976828"/>
                <a:gd name="connsiteY90" fmla="*/ 1017829 h 1273533"/>
                <a:gd name="connsiteX91" fmla="*/ 184641 w 976828"/>
                <a:gd name="connsiteY91" fmla="*/ 1004875 h 1273533"/>
                <a:gd name="connsiteX92" fmla="*/ 172411 w 976828"/>
                <a:gd name="connsiteY92" fmla="*/ 977290 h 1273533"/>
                <a:gd name="connsiteX93" fmla="*/ 171782 w 976828"/>
                <a:gd name="connsiteY93" fmla="*/ 977062 h 1273533"/>
                <a:gd name="connsiteX94" fmla="*/ 165020 w 976828"/>
                <a:gd name="connsiteY94" fmla="*/ 953535 h 1273533"/>
                <a:gd name="connsiteX95" fmla="*/ 171782 w 976828"/>
                <a:gd name="connsiteY95" fmla="*/ 939533 h 1273533"/>
                <a:gd name="connsiteX96" fmla="*/ 183022 w 976828"/>
                <a:gd name="connsiteY96" fmla="*/ 917054 h 1273533"/>
                <a:gd name="connsiteX97" fmla="*/ 162924 w 976828"/>
                <a:gd name="connsiteY97" fmla="*/ 901243 h 1273533"/>
                <a:gd name="connsiteX98" fmla="*/ 161210 w 976828"/>
                <a:gd name="connsiteY98" fmla="*/ 896766 h 1273533"/>
                <a:gd name="connsiteX99" fmla="*/ 145017 w 976828"/>
                <a:gd name="connsiteY99" fmla="*/ 875811 h 1273533"/>
                <a:gd name="connsiteX100" fmla="*/ 122253 w 976828"/>
                <a:gd name="connsiteY100" fmla="*/ 885336 h 1273533"/>
                <a:gd name="connsiteX101" fmla="*/ 102250 w 976828"/>
                <a:gd name="connsiteY101" fmla="*/ 869524 h 1273533"/>
                <a:gd name="connsiteX102" fmla="*/ 81390 w 976828"/>
                <a:gd name="connsiteY102" fmla="*/ 849141 h 1273533"/>
                <a:gd name="connsiteX103" fmla="*/ 62817 w 976828"/>
                <a:gd name="connsiteY103" fmla="*/ 829234 h 1273533"/>
                <a:gd name="connsiteX104" fmla="*/ 47005 w 976828"/>
                <a:gd name="connsiteY104" fmla="*/ 822661 h 1273533"/>
                <a:gd name="connsiteX105" fmla="*/ 37480 w 976828"/>
                <a:gd name="connsiteY105" fmla="*/ 794753 h 1273533"/>
                <a:gd name="connsiteX106" fmla="*/ 26240 w 976828"/>
                <a:gd name="connsiteY106" fmla="*/ 782656 h 1273533"/>
                <a:gd name="connsiteX107" fmla="*/ 37099 w 976828"/>
                <a:gd name="connsiteY107" fmla="*/ 733984 h 1273533"/>
                <a:gd name="connsiteX108" fmla="*/ 26050 w 976828"/>
                <a:gd name="connsiteY108" fmla="*/ 722935 h 1273533"/>
                <a:gd name="connsiteX109" fmla="*/ -49 w 976828"/>
                <a:gd name="connsiteY109" fmla="*/ 687502 h 1273533"/>
                <a:gd name="connsiteX110" fmla="*/ -49 w 976828"/>
                <a:gd name="connsiteY110" fmla="*/ 687502 h 1273533"/>
                <a:gd name="connsiteX111" fmla="*/ 5381 w 976828"/>
                <a:gd name="connsiteY111" fmla="*/ 681977 h 1273533"/>
                <a:gd name="connsiteX112" fmla="*/ 12239 w 976828"/>
                <a:gd name="connsiteY112" fmla="*/ 667213 h 1273533"/>
                <a:gd name="connsiteX113" fmla="*/ 5381 w 976828"/>
                <a:gd name="connsiteY113" fmla="*/ 651973 h 1273533"/>
                <a:gd name="connsiteX114" fmla="*/ 6714 w 976828"/>
                <a:gd name="connsiteY114" fmla="*/ 623398 h 1273533"/>
                <a:gd name="connsiteX115" fmla="*/ 27288 w 976828"/>
                <a:gd name="connsiteY115" fmla="*/ 582155 h 1273533"/>
                <a:gd name="connsiteX116" fmla="*/ 25002 w 976828"/>
                <a:gd name="connsiteY116" fmla="*/ 541102 h 1273533"/>
                <a:gd name="connsiteX117" fmla="*/ 18239 w 976828"/>
                <a:gd name="connsiteY117" fmla="*/ 512527 h 1273533"/>
                <a:gd name="connsiteX118" fmla="*/ 15382 w 976828"/>
                <a:gd name="connsiteY118" fmla="*/ 473475 h 1273533"/>
                <a:gd name="connsiteX119" fmla="*/ 6905 w 976828"/>
                <a:gd name="connsiteY119" fmla="*/ 425850 h 1273533"/>
                <a:gd name="connsiteX120" fmla="*/ 22335 w 976828"/>
                <a:gd name="connsiteY120" fmla="*/ 398608 h 1273533"/>
                <a:gd name="connsiteX121" fmla="*/ 63864 w 976828"/>
                <a:gd name="connsiteY121" fmla="*/ 349936 h 1273533"/>
                <a:gd name="connsiteX122" fmla="*/ 76437 w 976828"/>
                <a:gd name="connsiteY122" fmla="*/ 314217 h 1273533"/>
                <a:gd name="connsiteX123" fmla="*/ 96059 w 976828"/>
                <a:gd name="connsiteY123" fmla="*/ 278498 h 1273533"/>
                <a:gd name="connsiteX124" fmla="*/ 103012 w 976828"/>
                <a:gd name="connsiteY124" fmla="*/ 238779 h 1273533"/>
                <a:gd name="connsiteX125" fmla="*/ 105870 w 976828"/>
                <a:gd name="connsiteY125" fmla="*/ 224587 h 1273533"/>
                <a:gd name="connsiteX126" fmla="*/ 120728 w 976828"/>
                <a:gd name="connsiteY126" fmla="*/ 204775 h 1273533"/>
                <a:gd name="connsiteX127" fmla="*/ 116537 w 976828"/>
                <a:gd name="connsiteY127" fmla="*/ 178962 h 1273533"/>
                <a:gd name="connsiteX128" fmla="*/ 120062 w 976828"/>
                <a:gd name="connsiteY128" fmla="*/ 154768 h 1273533"/>
                <a:gd name="connsiteX129" fmla="*/ 144255 w 976828"/>
                <a:gd name="connsiteY129" fmla="*/ 162960 h 1273533"/>
                <a:gd name="connsiteX130" fmla="*/ 151780 w 976828"/>
                <a:gd name="connsiteY130" fmla="*/ 138290 h 1273533"/>
                <a:gd name="connsiteX131" fmla="*/ 154923 w 976828"/>
                <a:gd name="connsiteY131" fmla="*/ 121907 h 1273533"/>
                <a:gd name="connsiteX132" fmla="*/ 178831 w 976828"/>
                <a:gd name="connsiteY132" fmla="*/ 107715 h 1273533"/>
                <a:gd name="connsiteX133" fmla="*/ 198357 w 976828"/>
                <a:gd name="connsiteY133" fmla="*/ 103238 h 1273533"/>
                <a:gd name="connsiteX134" fmla="*/ 198357 w 976828"/>
                <a:gd name="connsiteY134" fmla="*/ 103238 h 1273533"/>
                <a:gd name="connsiteX135" fmla="*/ 229409 w 976828"/>
                <a:gd name="connsiteY135" fmla="*/ 98761 h 1273533"/>
                <a:gd name="connsiteX136" fmla="*/ 246173 w 976828"/>
                <a:gd name="connsiteY136" fmla="*/ 79711 h 1273533"/>
                <a:gd name="connsiteX137" fmla="*/ 246173 w 976828"/>
                <a:gd name="connsiteY137" fmla="*/ 61804 h 1273533"/>
                <a:gd name="connsiteX138" fmla="*/ 255031 w 976828"/>
                <a:gd name="connsiteY138" fmla="*/ 29705 h 1273533"/>
                <a:gd name="connsiteX139" fmla="*/ 274081 w 976828"/>
                <a:gd name="connsiteY139" fmla="*/ 42183 h 1273533"/>
                <a:gd name="connsiteX140" fmla="*/ 288654 w 976828"/>
                <a:gd name="connsiteY140" fmla="*/ 55708 h 1273533"/>
                <a:gd name="connsiteX141" fmla="*/ 307704 w 976828"/>
                <a:gd name="connsiteY141" fmla="*/ 71234 h 1273533"/>
                <a:gd name="connsiteX142" fmla="*/ 333231 w 976828"/>
                <a:gd name="connsiteY142" fmla="*/ 64471 h 1273533"/>
                <a:gd name="connsiteX143" fmla="*/ 377046 w 976828"/>
                <a:gd name="connsiteY143" fmla="*/ 19513 h 1273533"/>
                <a:gd name="connsiteX144" fmla="*/ 417051 w 976828"/>
                <a:gd name="connsiteY144" fmla="*/ 463 h 1273533"/>
                <a:gd name="connsiteX145" fmla="*/ 422290 w 976828"/>
                <a:gd name="connsiteY145" fmla="*/ 33991 h 1273533"/>
                <a:gd name="connsiteX146" fmla="*/ 450865 w 976828"/>
                <a:gd name="connsiteY146" fmla="*/ 71139 h 1273533"/>
                <a:gd name="connsiteX147" fmla="*/ 477345 w 976828"/>
                <a:gd name="connsiteY147" fmla="*/ 64471 h 1273533"/>
                <a:gd name="connsiteX148" fmla="*/ 503253 w 976828"/>
                <a:gd name="connsiteY148" fmla="*/ 48946 h 1273533"/>
                <a:gd name="connsiteX149" fmla="*/ 551354 w 976828"/>
                <a:gd name="connsiteY149" fmla="*/ 58471 h 1273533"/>
                <a:gd name="connsiteX150" fmla="*/ 569642 w 976828"/>
                <a:gd name="connsiteY150" fmla="*/ 99904 h 1273533"/>
                <a:gd name="connsiteX151" fmla="*/ 576023 w 976828"/>
                <a:gd name="connsiteY151" fmla="*/ 132670 h 1273533"/>
                <a:gd name="connsiteX152" fmla="*/ 586882 w 976828"/>
                <a:gd name="connsiteY152" fmla="*/ 142195 h 1273533"/>
                <a:gd name="connsiteX153" fmla="*/ 613362 w 976828"/>
                <a:gd name="connsiteY153" fmla="*/ 158864 h 1273533"/>
                <a:gd name="connsiteX154" fmla="*/ 614028 w 976828"/>
                <a:gd name="connsiteY154" fmla="*/ 138481 h 1273533"/>
                <a:gd name="connsiteX155" fmla="*/ 619553 w 976828"/>
                <a:gd name="connsiteY155" fmla="*/ 98095 h 1273533"/>
                <a:gd name="connsiteX156" fmla="*/ 636984 w 976828"/>
                <a:gd name="connsiteY156" fmla="*/ 70567 h 1273533"/>
                <a:gd name="connsiteX157" fmla="*/ 662987 w 976828"/>
                <a:gd name="connsiteY157" fmla="*/ 56566 h 1273533"/>
                <a:gd name="connsiteX158" fmla="*/ 685752 w 976828"/>
                <a:gd name="connsiteY158" fmla="*/ 60471 h 1273533"/>
                <a:gd name="connsiteX159" fmla="*/ 721280 w 976828"/>
                <a:gd name="connsiteY159" fmla="*/ 40659 h 1273533"/>
                <a:gd name="connsiteX160" fmla="*/ 744235 w 976828"/>
                <a:gd name="connsiteY160" fmla="*/ 15703 h 1273533"/>
                <a:gd name="connsiteX161" fmla="*/ 768333 w 976828"/>
                <a:gd name="connsiteY161" fmla="*/ 22371 h 1273533"/>
                <a:gd name="connsiteX162" fmla="*/ 782811 w 976828"/>
                <a:gd name="connsiteY162" fmla="*/ 58947 h 1273533"/>
                <a:gd name="connsiteX163" fmla="*/ 801861 w 976828"/>
                <a:gd name="connsiteY163" fmla="*/ 84379 h 1273533"/>
                <a:gd name="connsiteX164" fmla="*/ 822054 w 976828"/>
                <a:gd name="connsiteY164" fmla="*/ 137909 h 1273533"/>
                <a:gd name="connsiteX165" fmla="*/ 832818 w 976828"/>
                <a:gd name="connsiteY165" fmla="*/ 175342 h 1273533"/>
                <a:gd name="connsiteX166" fmla="*/ 845010 w 976828"/>
                <a:gd name="connsiteY166" fmla="*/ 170389 h 1273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976828" h="1273533">
                  <a:moveTo>
                    <a:pt x="844914" y="170389"/>
                  </a:moveTo>
                  <a:lnTo>
                    <a:pt x="853677" y="182486"/>
                  </a:lnTo>
                  <a:cubicBezTo>
                    <a:pt x="852430" y="189430"/>
                    <a:pt x="851858" y="196478"/>
                    <a:pt x="851963" y="203536"/>
                  </a:cubicBezTo>
                  <a:cubicBezTo>
                    <a:pt x="851963" y="215062"/>
                    <a:pt x="831770" y="213538"/>
                    <a:pt x="837104" y="226301"/>
                  </a:cubicBezTo>
                  <a:cubicBezTo>
                    <a:pt x="838761" y="231768"/>
                    <a:pt x="837494" y="237693"/>
                    <a:pt x="833770" y="242017"/>
                  </a:cubicBezTo>
                  <a:cubicBezTo>
                    <a:pt x="826236" y="247037"/>
                    <a:pt x="818063" y="251047"/>
                    <a:pt x="809481" y="253924"/>
                  </a:cubicBezTo>
                  <a:cubicBezTo>
                    <a:pt x="809481" y="254781"/>
                    <a:pt x="812720" y="265068"/>
                    <a:pt x="812624" y="268211"/>
                  </a:cubicBezTo>
                  <a:cubicBezTo>
                    <a:pt x="812148" y="279260"/>
                    <a:pt x="815292" y="298215"/>
                    <a:pt x="815292" y="310312"/>
                  </a:cubicBezTo>
                  <a:cubicBezTo>
                    <a:pt x="815292" y="314026"/>
                    <a:pt x="823007" y="350507"/>
                    <a:pt x="830627" y="330505"/>
                  </a:cubicBezTo>
                  <a:cubicBezTo>
                    <a:pt x="833675" y="322408"/>
                    <a:pt x="847677" y="312502"/>
                    <a:pt x="851010" y="330505"/>
                  </a:cubicBezTo>
                  <a:cubicBezTo>
                    <a:pt x="854106" y="338620"/>
                    <a:pt x="859983" y="345364"/>
                    <a:pt x="867584" y="349555"/>
                  </a:cubicBezTo>
                  <a:cubicBezTo>
                    <a:pt x="878642" y="356737"/>
                    <a:pt x="888691" y="365357"/>
                    <a:pt x="897492" y="375177"/>
                  </a:cubicBezTo>
                  <a:cubicBezTo>
                    <a:pt x="899969" y="384702"/>
                    <a:pt x="894063" y="389750"/>
                    <a:pt x="889396" y="397846"/>
                  </a:cubicBezTo>
                  <a:cubicBezTo>
                    <a:pt x="888158" y="400037"/>
                    <a:pt x="886538" y="402228"/>
                    <a:pt x="885396" y="404609"/>
                  </a:cubicBezTo>
                  <a:cubicBezTo>
                    <a:pt x="880347" y="425850"/>
                    <a:pt x="881300" y="420040"/>
                    <a:pt x="863202" y="427564"/>
                  </a:cubicBezTo>
                  <a:cubicBezTo>
                    <a:pt x="856439" y="430327"/>
                    <a:pt x="858535" y="440423"/>
                    <a:pt x="861583" y="445281"/>
                  </a:cubicBezTo>
                  <a:cubicBezTo>
                    <a:pt x="868441" y="455949"/>
                    <a:pt x="861583" y="448519"/>
                    <a:pt x="872061" y="454806"/>
                  </a:cubicBezTo>
                  <a:cubicBezTo>
                    <a:pt x="889872" y="466045"/>
                    <a:pt x="869965" y="471284"/>
                    <a:pt x="894254" y="494144"/>
                  </a:cubicBezTo>
                  <a:cubicBezTo>
                    <a:pt x="903779" y="502812"/>
                    <a:pt x="883205" y="512527"/>
                    <a:pt x="897492" y="518814"/>
                  </a:cubicBezTo>
                  <a:cubicBezTo>
                    <a:pt x="915018" y="526720"/>
                    <a:pt x="891872" y="530149"/>
                    <a:pt x="899588" y="538626"/>
                  </a:cubicBezTo>
                  <a:cubicBezTo>
                    <a:pt x="907303" y="547103"/>
                    <a:pt x="885681" y="556438"/>
                    <a:pt x="906351" y="556057"/>
                  </a:cubicBezTo>
                  <a:cubicBezTo>
                    <a:pt x="911789" y="556580"/>
                    <a:pt x="917123" y="557933"/>
                    <a:pt x="922162" y="560057"/>
                  </a:cubicBezTo>
                  <a:cubicBezTo>
                    <a:pt x="922600" y="564867"/>
                    <a:pt x="923400" y="569649"/>
                    <a:pt x="924543" y="574345"/>
                  </a:cubicBezTo>
                  <a:cubicBezTo>
                    <a:pt x="926020" y="581260"/>
                    <a:pt x="926344" y="588375"/>
                    <a:pt x="925496" y="595395"/>
                  </a:cubicBezTo>
                  <a:cubicBezTo>
                    <a:pt x="919495" y="613873"/>
                    <a:pt x="910446" y="613111"/>
                    <a:pt x="895302" y="620827"/>
                  </a:cubicBezTo>
                  <a:cubicBezTo>
                    <a:pt x="887872" y="624637"/>
                    <a:pt x="886348" y="633114"/>
                    <a:pt x="880919" y="640448"/>
                  </a:cubicBezTo>
                  <a:cubicBezTo>
                    <a:pt x="875489" y="647782"/>
                    <a:pt x="891111" y="662165"/>
                    <a:pt x="893015" y="672643"/>
                  </a:cubicBezTo>
                  <a:cubicBezTo>
                    <a:pt x="894349" y="707314"/>
                    <a:pt x="888729" y="685787"/>
                    <a:pt x="878633" y="697598"/>
                  </a:cubicBezTo>
                  <a:cubicBezTo>
                    <a:pt x="870251" y="707123"/>
                    <a:pt x="887205" y="711409"/>
                    <a:pt x="890729" y="721696"/>
                  </a:cubicBezTo>
                  <a:cubicBezTo>
                    <a:pt x="897588" y="741318"/>
                    <a:pt x="886348" y="733222"/>
                    <a:pt x="877966" y="745033"/>
                  </a:cubicBezTo>
                  <a:cubicBezTo>
                    <a:pt x="875204" y="748938"/>
                    <a:pt x="897016" y="753034"/>
                    <a:pt x="889396" y="760082"/>
                  </a:cubicBezTo>
                  <a:cubicBezTo>
                    <a:pt x="888634" y="760844"/>
                    <a:pt x="875109" y="777989"/>
                    <a:pt x="881871" y="777989"/>
                  </a:cubicBezTo>
                  <a:cubicBezTo>
                    <a:pt x="894349" y="777989"/>
                    <a:pt x="895302" y="767416"/>
                    <a:pt x="912637" y="774560"/>
                  </a:cubicBezTo>
                  <a:cubicBezTo>
                    <a:pt x="927305" y="780561"/>
                    <a:pt x="916161" y="787419"/>
                    <a:pt x="925115" y="794944"/>
                  </a:cubicBezTo>
                  <a:cubicBezTo>
                    <a:pt x="934068" y="802468"/>
                    <a:pt x="950737" y="792086"/>
                    <a:pt x="944165" y="812565"/>
                  </a:cubicBezTo>
                  <a:cubicBezTo>
                    <a:pt x="939593" y="827424"/>
                    <a:pt x="953690" y="822090"/>
                    <a:pt x="966453" y="830091"/>
                  </a:cubicBezTo>
                  <a:cubicBezTo>
                    <a:pt x="968454" y="831520"/>
                    <a:pt x="960071" y="856380"/>
                    <a:pt x="963977" y="864857"/>
                  </a:cubicBezTo>
                  <a:cubicBezTo>
                    <a:pt x="965672" y="872477"/>
                    <a:pt x="966253" y="880307"/>
                    <a:pt x="965691" y="888098"/>
                  </a:cubicBezTo>
                  <a:cubicBezTo>
                    <a:pt x="945213" y="922388"/>
                    <a:pt x="963024" y="914006"/>
                    <a:pt x="962262" y="928865"/>
                  </a:cubicBezTo>
                  <a:cubicBezTo>
                    <a:pt x="960548" y="950868"/>
                    <a:pt x="961405" y="939247"/>
                    <a:pt x="953309" y="951058"/>
                  </a:cubicBezTo>
                  <a:cubicBezTo>
                    <a:pt x="946451" y="961155"/>
                    <a:pt x="961596" y="969251"/>
                    <a:pt x="962834" y="976966"/>
                  </a:cubicBezTo>
                  <a:cubicBezTo>
                    <a:pt x="963596" y="982110"/>
                    <a:pt x="970168" y="982967"/>
                    <a:pt x="964263" y="996016"/>
                  </a:cubicBezTo>
                  <a:cubicBezTo>
                    <a:pt x="955880" y="1015066"/>
                    <a:pt x="966548" y="1019448"/>
                    <a:pt x="971882" y="1037926"/>
                  </a:cubicBezTo>
                  <a:cubicBezTo>
                    <a:pt x="976454" y="1053738"/>
                    <a:pt x="981407" y="1059358"/>
                    <a:pt x="968644" y="1074121"/>
                  </a:cubicBezTo>
                  <a:cubicBezTo>
                    <a:pt x="963310" y="1080408"/>
                    <a:pt x="949594" y="1080027"/>
                    <a:pt x="950356" y="1098410"/>
                  </a:cubicBezTo>
                  <a:cubicBezTo>
                    <a:pt x="950356" y="1106411"/>
                    <a:pt x="933402" y="1115269"/>
                    <a:pt x="928353" y="1121461"/>
                  </a:cubicBezTo>
                  <a:cubicBezTo>
                    <a:pt x="916923" y="1135843"/>
                    <a:pt x="901112" y="1124985"/>
                    <a:pt x="895016" y="1129176"/>
                  </a:cubicBezTo>
                  <a:cubicBezTo>
                    <a:pt x="885491" y="1135558"/>
                    <a:pt x="892444" y="1139939"/>
                    <a:pt x="875966" y="1143844"/>
                  </a:cubicBezTo>
                  <a:cubicBezTo>
                    <a:pt x="869394" y="1145368"/>
                    <a:pt x="867584" y="1152322"/>
                    <a:pt x="874251" y="1157465"/>
                  </a:cubicBezTo>
                  <a:cubicBezTo>
                    <a:pt x="885777" y="1166133"/>
                    <a:pt x="861964" y="1179849"/>
                    <a:pt x="871965" y="1191660"/>
                  </a:cubicBezTo>
                  <a:cubicBezTo>
                    <a:pt x="877490" y="1198042"/>
                    <a:pt x="891587" y="1176515"/>
                    <a:pt x="891587" y="1218711"/>
                  </a:cubicBezTo>
                  <a:lnTo>
                    <a:pt x="891587" y="1225474"/>
                  </a:lnTo>
                  <a:lnTo>
                    <a:pt x="890348" y="1232808"/>
                  </a:lnTo>
                  <a:lnTo>
                    <a:pt x="890348" y="1232808"/>
                  </a:lnTo>
                  <a:cubicBezTo>
                    <a:pt x="875585" y="1237761"/>
                    <a:pt x="856344" y="1215568"/>
                    <a:pt x="842152" y="1242904"/>
                  </a:cubicBezTo>
                  <a:cubicBezTo>
                    <a:pt x="837104" y="1252429"/>
                    <a:pt x="821483" y="1259287"/>
                    <a:pt x="813101" y="1252429"/>
                  </a:cubicBezTo>
                  <a:cubicBezTo>
                    <a:pt x="806624" y="1247095"/>
                    <a:pt x="798813" y="1256335"/>
                    <a:pt x="798337" y="1262907"/>
                  </a:cubicBezTo>
                  <a:cubicBezTo>
                    <a:pt x="797194" y="1280909"/>
                    <a:pt x="771857" y="1271098"/>
                    <a:pt x="760237" y="1268241"/>
                  </a:cubicBezTo>
                  <a:cubicBezTo>
                    <a:pt x="736234" y="1262050"/>
                    <a:pt x="732519" y="1268241"/>
                    <a:pt x="711088" y="1266336"/>
                  </a:cubicBezTo>
                  <a:cubicBezTo>
                    <a:pt x="688038" y="1264431"/>
                    <a:pt x="690323" y="1264336"/>
                    <a:pt x="690323" y="1243285"/>
                  </a:cubicBezTo>
                  <a:cubicBezTo>
                    <a:pt x="690323" y="1222235"/>
                    <a:pt x="687847" y="1231760"/>
                    <a:pt x="684513" y="1221092"/>
                  </a:cubicBezTo>
                  <a:cubicBezTo>
                    <a:pt x="683085" y="1216615"/>
                    <a:pt x="690228" y="1198899"/>
                    <a:pt x="691181" y="1195279"/>
                  </a:cubicBezTo>
                  <a:cubicBezTo>
                    <a:pt x="692133" y="1191660"/>
                    <a:pt x="698896" y="1181373"/>
                    <a:pt x="695848" y="1177753"/>
                  </a:cubicBezTo>
                  <a:cubicBezTo>
                    <a:pt x="687676" y="1168609"/>
                    <a:pt x="680960" y="1158265"/>
                    <a:pt x="675941" y="1147083"/>
                  </a:cubicBezTo>
                  <a:cubicBezTo>
                    <a:pt x="672417" y="1138510"/>
                    <a:pt x="687847" y="1121651"/>
                    <a:pt x="678703" y="1116127"/>
                  </a:cubicBezTo>
                  <a:cubicBezTo>
                    <a:pt x="665939" y="1108412"/>
                    <a:pt x="669178" y="1110412"/>
                    <a:pt x="662034" y="1097077"/>
                  </a:cubicBezTo>
                  <a:cubicBezTo>
                    <a:pt x="658605" y="1090790"/>
                    <a:pt x="642984" y="1102887"/>
                    <a:pt x="637746" y="1105935"/>
                  </a:cubicBezTo>
                  <a:cubicBezTo>
                    <a:pt x="629735" y="1110202"/>
                    <a:pt x="621305" y="1113650"/>
                    <a:pt x="612599" y="1116222"/>
                  </a:cubicBezTo>
                  <a:lnTo>
                    <a:pt x="611361" y="1116984"/>
                  </a:lnTo>
                  <a:cubicBezTo>
                    <a:pt x="604884" y="1121318"/>
                    <a:pt x="599950" y="1127585"/>
                    <a:pt x="597264" y="1134891"/>
                  </a:cubicBezTo>
                  <a:cubicBezTo>
                    <a:pt x="588787" y="1156894"/>
                    <a:pt x="578214" y="1138796"/>
                    <a:pt x="573071" y="1136891"/>
                  </a:cubicBezTo>
                  <a:cubicBezTo>
                    <a:pt x="558212" y="1130986"/>
                    <a:pt x="552402" y="1148607"/>
                    <a:pt x="547163" y="1154798"/>
                  </a:cubicBezTo>
                  <a:cubicBezTo>
                    <a:pt x="539067" y="1164323"/>
                    <a:pt x="532685" y="1155655"/>
                    <a:pt x="528113" y="1150417"/>
                  </a:cubicBezTo>
                  <a:cubicBezTo>
                    <a:pt x="500300" y="1117555"/>
                    <a:pt x="501062" y="1144130"/>
                    <a:pt x="484964" y="1134891"/>
                  </a:cubicBezTo>
                  <a:cubicBezTo>
                    <a:pt x="468867" y="1125652"/>
                    <a:pt x="467724" y="1159942"/>
                    <a:pt x="450389" y="1151941"/>
                  </a:cubicBezTo>
                  <a:cubicBezTo>
                    <a:pt x="437530" y="1146035"/>
                    <a:pt x="420861" y="1149559"/>
                    <a:pt x="414956" y="1147845"/>
                  </a:cubicBezTo>
                  <a:cubicBezTo>
                    <a:pt x="401811" y="1143940"/>
                    <a:pt x="387524" y="1157370"/>
                    <a:pt x="372855" y="1154227"/>
                  </a:cubicBezTo>
                  <a:cubicBezTo>
                    <a:pt x="364578" y="1154208"/>
                    <a:pt x="356377" y="1155865"/>
                    <a:pt x="348757" y="1159084"/>
                  </a:cubicBezTo>
                  <a:cubicBezTo>
                    <a:pt x="337041" y="1164133"/>
                    <a:pt x="320754" y="1159084"/>
                    <a:pt x="307799" y="1159084"/>
                  </a:cubicBezTo>
                  <a:cubicBezTo>
                    <a:pt x="297865" y="1159065"/>
                    <a:pt x="288073" y="1161418"/>
                    <a:pt x="279224" y="1165942"/>
                  </a:cubicBezTo>
                  <a:cubicBezTo>
                    <a:pt x="255603" y="1173562"/>
                    <a:pt x="262175" y="1169371"/>
                    <a:pt x="239696" y="1186231"/>
                  </a:cubicBezTo>
                  <a:lnTo>
                    <a:pt x="239696" y="1186231"/>
                  </a:lnTo>
                  <a:cubicBezTo>
                    <a:pt x="235695" y="1185373"/>
                    <a:pt x="230647" y="1184802"/>
                    <a:pt x="226170" y="1183945"/>
                  </a:cubicBezTo>
                  <a:cubicBezTo>
                    <a:pt x="197595" y="1178801"/>
                    <a:pt x="208835" y="1156322"/>
                    <a:pt x="205311" y="1151845"/>
                  </a:cubicBezTo>
                  <a:cubicBezTo>
                    <a:pt x="197690" y="1142320"/>
                    <a:pt x="186261" y="1145178"/>
                    <a:pt x="177402" y="1145178"/>
                  </a:cubicBezTo>
                  <a:cubicBezTo>
                    <a:pt x="170449" y="1145178"/>
                    <a:pt x="167877" y="1126128"/>
                    <a:pt x="165877" y="1119937"/>
                  </a:cubicBezTo>
                  <a:cubicBezTo>
                    <a:pt x="159400" y="1098124"/>
                    <a:pt x="171402" y="1091362"/>
                    <a:pt x="148065" y="1083265"/>
                  </a:cubicBezTo>
                  <a:cubicBezTo>
                    <a:pt x="140741" y="1081341"/>
                    <a:pt x="136359" y="1073845"/>
                    <a:pt x="138283" y="1066511"/>
                  </a:cubicBezTo>
                  <a:cubicBezTo>
                    <a:pt x="138493" y="1065730"/>
                    <a:pt x="138769" y="1064958"/>
                    <a:pt x="139112" y="1064215"/>
                  </a:cubicBezTo>
                  <a:cubicBezTo>
                    <a:pt x="149304" y="1039546"/>
                    <a:pt x="137588" y="1034402"/>
                    <a:pt x="140445" y="1024877"/>
                  </a:cubicBezTo>
                  <a:cubicBezTo>
                    <a:pt x="145684" y="1007161"/>
                    <a:pt x="161305" y="1026877"/>
                    <a:pt x="166353" y="1017829"/>
                  </a:cubicBezTo>
                  <a:cubicBezTo>
                    <a:pt x="173497" y="1005065"/>
                    <a:pt x="182546" y="1010780"/>
                    <a:pt x="184641" y="1004875"/>
                  </a:cubicBezTo>
                  <a:cubicBezTo>
                    <a:pt x="188880" y="993883"/>
                    <a:pt x="183403" y="981529"/>
                    <a:pt x="172411" y="977290"/>
                  </a:cubicBezTo>
                  <a:cubicBezTo>
                    <a:pt x="172202" y="977214"/>
                    <a:pt x="171992" y="977138"/>
                    <a:pt x="171782" y="977062"/>
                  </a:cubicBezTo>
                  <a:cubicBezTo>
                    <a:pt x="158733" y="971156"/>
                    <a:pt x="169306" y="965155"/>
                    <a:pt x="165020" y="953535"/>
                  </a:cubicBezTo>
                  <a:cubicBezTo>
                    <a:pt x="164362" y="947953"/>
                    <a:pt x="167001" y="942495"/>
                    <a:pt x="171782" y="939533"/>
                  </a:cubicBezTo>
                  <a:cubicBezTo>
                    <a:pt x="179974" y="936104"/>
                    <a:pt x="190832" y="921721"/>
                    <a:pt x="183022" y="917054"/>
                  </a:cubicBezTo>
                  <a:cubicBezTo>
                    <a:pt x="171020" y="909529"/>
                    <a:pt x="169782" y="924388"/>
                    <a:pt x="162924" y="901243"/>
                  </a:cubicBezTo>
                  <a:cubicBezTo>
                    <a:pt x="162191" y="899823"/>
                    <a:pt x="161610" y="898318"/>
                    <a:pt x="161210" y="896766"/>
                  </a:cubicBezTo>
                  <a:cubicBezTo>
                    <a:pt x="155876" y="883050"/>
                    <a:pt x="168735" y="890479"/>
                    <a:pt x="145017" y="875811"/>
                  </a:cubicBezTo>
                  <a:cubicBezTo>
                    <a:pt x="133206" y="875811"/>
                    <a:pt x="133587" y="884764"/>
                    <a:pt x="122253" y="885336"/>
                  </a:cubicBezTo>
                  <a:cubicBezTo>
                    <a:pt x="117299" y="885336"/>
                    <a:pt x="105870" y="873430"/>
                    <a:pt x="102250" y="869524"/>
                  </a:cubicBezTo>
                  <a:cubicBezTo>
                    <a:pt x="93201" y="859999"/>
                    <a:pt x="89201" y="863809"/>
                    <a:pt x="81390" y="849141"/>
                  </a:cubicBezTo>
                  <a:cubicBezTo>
                    <a:pt x="72627" y="832853"/>
                    <a:pt x="77771" y="838282"/>
                    <a:pt x="62817" y="829234"/>
                  </a:cubicBezTo>
                  <a:cubicBezTo>
                    <a:pt x="60245" y="827614"/>
                    <a:pt x="47386" y="823233"/>
                    <a:pt x="47005" y="822661"/>
                  </a:cubicBezTo>
                  <a:cubicBezTo>
                    <a:pt x="40147" y="813136"/>
                    <a:pt x="49196" y="802373"/>
                    <a:pt x="37480" y="794753"/>
                  </a:cubicBezTo>
                  <a:cubicBezTo>
                    <a:pt x="27955" y="788181"/>
                    <a:pt x="30146" y="792277"/>
                    <a:pt x="26240" y="782656"/>
                  </a:cubicBezTo>
                  <a:cubicBezTo>
                    <a:pt x="22907" y="774560"/>
                    <a:pt x="31003" y="741032"/>
                    <a:pt x="37099" y="733984"/>
                  </a:cubicBezTo>
                  <a:cubicBezTo>
                    <a:pt x="40242" y="730269"/>
                    <a:pt x="29003" y="724459"/>
                    <a:pt x="26050" y="722935"/>
                  </a:cubicBezTo>
                  <a:cubicBezTo>
                    <a:pt x="12144" y="717220"/>
                    <a:pt x="4809" y="700360"/>
                    <a:pt x="-49" y="687502"/>
                  </a:cubicBezTo>
                  <a:lnTo>
                    <a:pt x="-49" y="687502"/>
                  </a:lnTo>
                  <a:lnTo>
                    <a:pt x="5381" y="681977"/>
                  </a:lnTo>
                  <a:cubicBezTo>
                    <a:pt x="9095" y="681310"/>
                    <a:pt x="15668" y="672452"/>
                    <a:pt x="12239" y="667213"/>
                  </a:cubicBezTo>
                  <a:cubicBezTo>
                    <a:pt x="8381" y="662994"/>
                    <a:pt x="5981" y="657660"/>
                    <a:pt x="5381" y="651973"/>
                  </a:cubicBezTo>
                  <a:cubicBezTo>
                    <a:pt x="4333" y="646544"/>
                    <a:pt x="1475" y="627208"/>
                    <a:pt x="6714" y="623398"/>
                  </a:cubicBezTo>
                  <a:cubicBezTo>
                    <a:pt x="17449" y="611949"/>
                    <a:pt x="24602" y="597614"/>
                    <a:pt x="27288" y="582155"/>
                  </a:cubicBezTo>
                  <a:cubicBezTo>
                    <a:pt x="29003" y="558438"/>
                    <a:pt x="18335" y="576726"/>
                    <a:pt x="25002" y="541102"/>
                  </a:cubicBezTo>
                  <a:cubicBezTo>
                    <a:pt x="25002" y="535864"/>
                    <a:pt x="19573" y="520624"/>
                    <a:pt x="18239" y="512527"/>
                  </a:cubicBezTo>
                  <a:cubicBezTo>
                    <a:pt x="15953" y="498716"/>
                    <a:pt x="20335" y="483381"/>
                    <a:pt x="15382" y="473475"/>
                  </a:cubicBezTo>
                  <a:cubicBezTo>
                    <a:pt x="2333" y="447472"/>
                    <a:pt x="19668" y="450043"/>
                    <a:pt x="6905" y="425850"/>
                  </a:cubicBezTo>
                  <a:cubicBezTo>
                    <a:pt x="1952" y="416325"/>
                    <a:pt x="17192" y="399561"/>
                    <a:pt x="22335" y="398608"/>
                  </a:cubicBezTo>
                  <a:cubicBezTo>
                    <a:pt x="44405" y="391750"/>
                    <a:pt x="60569" y="372815"/>
                    <a:pt x="63864" y="349936"/>
                  </a:cubicBezTo>
                  <a:cubicBezTo>
                    <a:pt x="65198" y="332600"/>
                    <a:pt x="75580" y="321361"/>
                    <a:pt x="76437" y="314217"/>
                  </a:cubicBezTo>
                  <a:cubicBezTo>
                    <a:pt x="78152" y="299929"/>
                    <a:pt x="86915" y="289928"/>
                    <a:pt x="96059" y="278498"/>
                  </a:cubicBezTo>
                  <a:cubicBezTo>
                    <a:pt x="107870" y="264211"/>
                    <a:pt x="110822" y="255162"/>
                    <a:pt x="103012" y="238779"/>
                  </a:cubicBezTo>
                  <a:cubicBezTo>
                    <a:pt x="100726" y="233826"/>
                    <a:pt x="101202" y="226015"/>
                    <a:pt x="105870" y="224587"/>
                  </a:cubicBezTo>
                  <a:cubicBezTo>
                    <a:pt x="120443" y="220015"/>
                    <a:pt x="116252" y="213252"/>
                    <a:pt x="120728" y="204775"/>
                  </a:cubicBezTo>
                  <a:cubicBezTo>
                    <a:pt x="127777" y="191535"/>
                    <a:pt x="116823" y="183153"/>
                    <a:pt x="116537" y="178962"/>
                  </a:cubicBezTo>
                  <a:cubicBezTo>
                    <a:pt x="115585" y="167627"/>
                    <a:pt x="118728" y="166008"/>
                    <a:pt x="120062" y="154768"/>
                  </a:cubicBezTo>
                  <a:cubicBezTo>
                    <a:pt x="123491" y="127432"/>
                    <a:pt x="134635" y="158197"/>
                    <a:pt x="144255" y="162960"/>
                  </a:cubicBezTo>
                  <a:cubicBezTo>
                    <a:pt x="159971" y="170770"/>
                    <a:pt x="151018" y="144577"/>
                    <a:pt x="151780" y="138290"/>
                  </a:cubicBezTo>
                  <a:cubicBezTo>
                    <a:pt x="152828" y="130194"/>
                    <a:pt x="149018" y="125527"/>
                    <a:pt x="154923" y="121907"/>
                  </a:cubicBezTo>
                  <a:cubicBezTo>
                    <a:pt x="167401" y="114097"/>
                    <a:pt x="161877" y="123526"/>
                    <a:pt x="178831" y="107715"/>
                  </a:cubicBezTo>
                  <a:lnTo>
                    <a:pt x="198357" y="103238"/>
                  </a:lnTo>
                  <a:lnTo>
                    <a:pt x="198357" y="103238"/>
                  </a:lnTo>
                  <a:cubicBezTo>
                    <a:pt x="214740" y="127336"/>
                    <a:pt x="216931" y="125431"/>
                    <a:pt x="229409" y="98761"/>
                  </a:cubicBezTo>
                  <a:cubicBezTo>
                    <a:pt x="233886" y="89236"/>
                    <a:pt x="243792" y="98761"/>
                    <a:pt x="246173" y="79711"/>
                  </a:cubicBezTo>
                  <a:cubicBezTo>
                    <a:pt x="245163" y="73787"/>
                    <a:pt x="245163" y="67729"/>
                    <a:pt x="246173" y="61804"/>
                  </a:cubicBezTo>
                  <a:cubicBezTo>
                    <a:pt x="248459" y="52946"/>
                    <a:pt x="243315" y="39135"/>
                    <a:pt x="255031" y="29705"/>
                  </a:cubicBezTo>
                  <a:cubicBezTo>
                    <a:pt x="259794" y="25895"/>
                    <a:pt x="271509" y="41802"/>
                    <a:pt x="274081" y="42183"/>
                  </a:cubicBezTo>
                  <a:cubicBezTo>
                    <a:pt x="282463" y="43326"/>
                    <a:pt x="291607" y="45802"/>
                    <a:pt x="288654" y="55708"/>
                  </a:cubicBezTo>
                  <a:cubicBezTo>
                    <a:pt x="285702" y="65614"/>
                    <a:pt x="294845" y="74758"/>
                    <a:pt x="307704" y="71234"/>
                  </a:cubicBezTo>
                  <a:cubicBezTo>
                    <a:pt x="316067" y="68453"/>
                    <a:pt x="324592" y="66195"/>
                    <a:pt x="333231" y="64471"/>
                  </a:cubicBezTo>
                  <a:cubicBezTo>
                    <a:pt x="347519" y="61995"/>
                    <a:pt x="373998" y="35325"/>
                    <a:pt x="377046" y="19513"/>
                  </a:cubicBezTo>
                  <a:cubicBezTo>
                    <a:pt x="379237" y="7702"/>
                    <a:pt x="414194" y="-2489"/>
                    <a:pt x="417051" y="463"/>
                  </a:cubicBezTo>
                  <a:cubicBezTo>
                    <a:pt x="422862" y="6083"/>
                    <a:pt x="406288" y="24371"/>
                    <a:pt x="422290" y="33991"/>
                  </a:cubicBezTo>
                  <a:cubicBezTo>
                    <a:pt x="442007" y="45898"/>
                    <a:pt x="440102" y="52184"/>
                    <a:pt x="450865" y="71139"/>
                  </a:cubicBezTo>
                  <a:cubicBezTo>
                    <a:pt x="456675" y="80664"/>
                    <a:pt x="471725" y="72853"/>
                    <a:pt x="477345" y="64471"/>
                  </a:cubicBezTo>
                  <a:cubicBezTo>
                    <a:pt x="482964" y="56089"/>
                    <a:pt x="493537" y="42850"/>
                    <a:pt x="503253" y="48946"/>
                  </a:cubicBezTo>
                  <a:cubicBezTo>
                    <a:pt x="512968" y="55042"/>
                    <a:pt x="539162" y="57423"/>
                    <a:pt x="551354" y="58471"/>
                  </a:cubicBezTo>
                  <a:cubicBezTo>
                    <a:pt x="583453" y="61804"/>
                    <a:pt x="562022" y="77521"/>
                    <a:pt x="569642" y="99904"/>
                  </a:cubicBezTo>
                  <a:cubicBezTo>
                    <a:pt x="572671" y="110630"/>
                    <a:pt x="574804" y="121593"/>
                    <a:pt x="576023" y="132670"/>
                  </a:cubicBezTo>
                  <a:cubicBezTo>
                    <a:pt x="576786" y="135909"/>
                    <a:pt x="581929" y="148006"/>
                    <a:pt x="586882" y="142195"/>
                  </a:cubicBezTo>
                  <a:cubicBezTo>
                    <a:pt x="604789" y="121336"/>
                    <a:pt x="598598" y="159150"/>
                    <a:pt x="613362" y="158864"/>
                  </a:cubicBezTo>
                  <a:cubicBezTo>
                    <a:pt x="621934" y="158864"/>
                    <a:pt x="614790" y="146482"/>
                    <a:pt x="614028" y="138481"/>
                  </a:cubicBezTo>
                  <a:cubicBezTo>
                    <a:pt x="611838" y="117716"/>
                    <a:pt x="603074" y="114668"/>
                    <a:pt x="619553" y="98095"/>
                  </a:cubicBezTo>
                  <a:cubicBezTo>
                    <a:pt x="631649" y="85903"/>
                    <a:pt x="630221" y="78378"/>
                    <a:pt x="636984" y="70567"/>
                  </a:cubicBezTo>
                  <a:cubicBezTo>
                    <a:pt x="637555" y="69901"/>
                    <a:pt x="662415" y="56661"/>
                    <a:pt x="662987" y="56566"/>
                  </a:cubicBezTo>
                  <a:cubicBezTo>
                    <a:pt x="670721" y="56785"/>
                    <a:pt x="678389" y="58099"/>
                    <a:pt x="685752" y="60471"/>
                  </a:cubicBezTo>
                  <a:cubicBezTo>
                    <a:pt x="694134" y="61995"/>
                    <a:pt x="717946" y="48374"/>
                    <a:pt x="721280" y="40659"/>
                  </a:cubicBezTo>
                  <a:cubicBezTo>
                    <a:pt x="728157" y="31658"/>
                    <a:pt x="735844" y="23304"/>
                    <a:pt x="744235" y="15703"/>
                  </a:cubicBezTo>
                  <a:cubicBezTo>
                    <a:pt x="750712" y="12655"/>
                    <a:pt x="767952" y="12274"/>
                    <a:pt x="768333" y="22371"/>
                  </a:cubicBezTo>
                  <a:cubicBezTo>
                    <a:pt x="768905" y="39802"/>
                    <a:pt x="773381" y="44659"/>
                    <a:pt x="782811" y="58947"/>
                  </a:cubicBezTo>
                  <a:cubicBezTo>
                    <a:pt x="787288" y="65710"/>
                    <a:pt x="807195" y="59995"/>
                    <a:pt x="801861" y="84379"/>
                  </a:cubicBezTo>
                  <a:cubicBezTo>
                    <a:pt x="796527" y="108763"/>
                    <a:pt x="814529" y="116859"/>
                    <a:pt x="822054" y="137909"/>
                  </a:cubicBezTo>
                  <a:cubicBezTo>
                    <a:pt x="824979" y="150568"/>
                    <a:pt x="828579" y="163065"/>
                    <a:pt x="832818" y="175342"/>
                  </a:cubicBezTo>
                  <a:cubicBezTo>
                    <a:pt x="833961" y="176104"/>
                    <a:pt x="838723" y="173437"/>
                    <a:pt x="845010" y="170389"/>
                  </a:cubicBezTo>
                  <a:close/>
                </a:path>
              </a:pathLst>
            </a:custGeom>
            <a:gradFill flip="none" rotWithShape="1">
              <a:gsLst>
                <a:gs pos="0">
                  <a:schemeClr val="bg1">
                    <a:lumMod val="85000"/>
                  </a:schemeClr>
                </a:gs>
                <a:gs pos="100000">
                  <a:schemeClr val="bg1">
                    <a:lumMod val="95000"/>
                  </a:schemeClr>
                </a:gs>
              </a:gsLst>
              <a:lin ang="16200000" scaled="1"/>
              <a:tileRect/>
            </a:gradFill>
            <a:ln w="0" cap="flat">
              <a:solidFill>
                <a:schemeClr val="bg1">
                  <a:lumMod val="85000"/>
                </a:schemeClr>
              </a:solidFill>
              <a:prstDash val="solid"/>
              <a:miter/>
            </a:ln>
          </p:spPr>
          <p:txBody>
            <a:bodyPr rtlCol="0" anchor="ctr"/>
            <a:lstStyle/>
            <a:p>
              <a:pPr algn="ctr"/>
              <a:endParaRPr lang="en-US"/>
            </a:p>
          </p:txBody>
        </p:sp>
        <p:sp>
          <p:nvSpPr>
            <p:cNvPr id="556" name="Freeform: Shape 555">
              <a:extLst>
                <a:ext uri="{FF2B5EF4-FFF2-40B4-BE49-F238E27FC236}">
                  <a16:creationId xmlns:a16="http://schemas.microsoft.com/office/drawing/2014/main" id="{5655FD5E-8722-4DA0-839C-549F1E54906B}"/>
                </a:ext>
              </a:extLst>
            </p:cNvPr>
            <p:cNvSpPr/>
            <p:nvPr/>
          </p:nvSpPr>
          <p:spPr>
            <a:xfrm>
              <a:off x="4146632" y="1825270"/>
              <a:ext cx="679252" cy="1282199"/>
            </a:xfrm>
            <a:custGeom>
              <a:avLst/>
              <a:gdLst>
                <a:gd name="connsiteX0" fmla="*/ 111565 w 679252"/>
                <a:gd name="connsiteY0" fmla="*/ 1228420 h 1282199"/>
                <a:gd name="connsiteX1" fmla="*/ 137949 w 679252"/>
                <a:gd name="connsiteY1" fmla="*/ 1234421 h 1282199"/>
                <a:gd name="connsiteX2" fmla="*/ 156999 w 679252"/>
                <a:gd name="connsiteY2" fmla="*/ 1275188 h 1282199"/>
                <a:gd name="connsiteX3" fmla="*/ 174334 w 679252"/>
                <a:gd name="connsiteY3" fmla="*/ 1280998 h 1282199"/>
                <a:gd name="connsiteX4" fmla="*/ 177859 w 679252"/>
                <a:gd name="connsiteY4" fmla="*/ 1257662 h 1282199"/>
                <a:gd name="connsiteX5" fmla="*/ 189193 w 679252"/>
                <a:gd name="connsiteY5" fmla="*/ 1248137 h 1282199"/>
                <a:gd name="connsiteX6" fmla="*/ 218340 w 679252"/>
                <a:gd name="connsiteY6" fmla="*/ 1241470 h 1282199"/>
                <a:gd name="connsiteX7" fmla="*/ 191384 w 679252"/>
                <a:gd name="connsiteY7" fmla="*/ 1220896 h 1282199"/>
                <a:gd name="connsiteX8" fmla="*/ 203957 w 679252"/>
                <a:gd name="connsiteY8" fmla="*/ 1216514 h 1282199"/>
                <a:gd name="connsiteX9" fmla="*/ 220436 w 679252"/>
                <a:gd name="connsiteY9" fmla="*/ 1226039 h 1282199"/>
                <a:gd name="connsiteX10" fmla="*/ 231866 w 679252"/>
                <a:gd name="connsiteY10" fmla="*/ 1215276 h 1282199"/>
                <a:gd name="connsiteX11" fmla="*/ 235104 w 679252"/>
                <a:gd name="connsiteY11" fmla="*/ 1200988 h 1282199"/>
                <a:gd name="connsiteX12" fmla="*/ 255297 w 679252"/>
                <a:gd name="connsiteY12" fmla="*/ 1217085 h 1282199"/>
                <a:gd name="connsiteX13" fmla="*/ 260536 w 679252"/>
                <a:gd name="connsiteY13" fmla="*/ 1190606 h 1282199"/>
                <a:gd name="connsiteX14" fmla="*/ 285396 w 679252"/>
                <a:gd name="connsiteY14" fmla="*/ 1219181 h 1282199"/>
                <a:gd name="connsiteX15" fmla="*/ 312352 w 679252"/>
                <a:gd name="connsiteY15" fmla="*/ 1207942 h 1282199"/>
                <a:gd name="connsiteX16" fmla="*/ 322639 w 679252"/>
                <a:gd name="connsiteY16" fmla="*/ 1204417 h 1282199"/>
                <a:gd name="connsiteX17" fmla="*/ 357024 w 679252"/>
                <a:gd name="connsiteY17" fmla="*/ 1211275 h 1282199"/>
                <a:gd name="connsiteX18" fmla="*/ 389314 w 679252"/>
                <a:gd name="connsiteY18" fmla="*/ 1209751 h 1282199"/>
                <a:gd name="connsiteX19" fmla="*/ 423985 w 679252"/>
                <a:gd name="connsiteY19" fmla="*/ 1211085 h 1282199"/>
                <a:gd name="connsiteX20" fmla="*/ 420842 w 679252"/>
                <a:gd name="connsiteY20" fmla="*/ 1185843 h 1282199"/>
                <a:gd name="connsiteX21" fmla="*/ 468466 w 679252"/>
                <a:gd name="connsiteY21" fmla="*/ 1184320 h 1282199"/>
                <a:gd name="connsiteX22" fmla="*/ 479039 w 679252"/>
                <a:gd name="connsiteY22" fmla="*/ 1175938 h 1282199"/>
                <a:gd name="connsiteX23" fmla="*/ 479039 w 679252"/>
                <a:gd name="connsiteY23" fmla="*/ 1175938 h 1282199"/>
                <a:gd name="connsiteX24" fmla="*/ 480849 w 679252"/>
                <a:gd name="connsiteY24" fmla="*/ 1165651 h 1282199"/>
                <a:gd name="connsiteX25" fmla="*/ 494374 w 679252"/>
                <a:gd name="connsiteY25" fmla="*/ 1118026 h 1282199"/>
                <a:gd name="connsiteX26" fmla="*/ 497232 w 679252"/>
                <a:gd name="connsiteY26" fmla="*/ 1078116 h 1282199"/>
                <a:gd name="connsiteX27" fmla="*/ 496089 w 679252"/>
                <a:gd name="connsiteY27" fmla="*/ 1049541 h 1282199"/>
                <a:gd name="connsiteX28" fmla="*/ 486564 w 679252"/>
                <a:gd name="connsiteY28" fmla="*/ 1003154 h 1282199"/>
                <a:gd name="connsiteX29" fmla="*/ 492660 w 679252"/>
                <a:gd name="connsiteY29" fmla="*/ 978960 h 1282199"/>
                <a:gd name="connsiteX30" fmla="*/ 492660 w 679252"/>
                <a:gd name="connsiteY30" fmla="*/ 977722 h 1282199"/>
                <a:gd name="connsiteX31" fmla="*/ 484659 w 679252"/>
                <a:gd name="connsiteY31" fmla="*/ 945051 h 1282199"/>
                <a:gd name="connsiteX32" fmla="*/ 495327 w 679252"/>
                <a:gd name="connsiteY32" fmla="*/ 930383 h 1282199"/>
                <a:gd name="connsiteX33" fmla="*/ 516949 w 679252"/>
                <a:gd name="connsiteY33" fmla="*/ 916858 h 1282199"/>
                <a:gd name="connsiteX34" fmla="*/ 530474 w 679252"/>
                <a:gd name="connsiteY34" fmla="*/ 885616 h 1282199"/>
                <a:gd name="connsiteX35" fmla="*/ 547619 w 679252"/>
                <a:gd name="connsiteY35" fmla="*/ 878948 h 1282199"/>
                <a:gd name="connsiteX36" fmla="*/ 564097 w 679252"/>
                <a:gd name="connsiteY36" fmla="*/ 868375 h 1282199"/>
                <a:gd name="connsiteX37" fmla="*/ 598197 w 679252"/>
                <a:gd name="connsiteY37" fmla="*/ 863708 h 1282199"/>
                <a:gd name="connsiteX38" fmla="*/ 627915 w 679252"/>
                <a:gd name="connsiteY38" fmla="*/ 866851 h 1282199"/>
                <a:gd name="connsiteX39" fmla="*/ 651632 w 679252"/>
                <a:gd name="connsiteY39" fmla="*/ 842848 h 1282199"/>
                <a:gd name="connsiteX40" fmla="*/ 676016 w 679252"/>
                <a:gd name="connsiteY40" fmla="*/ 852945 h 1282199"/>
                <a:gd name="connsiteX41" fmla="*/ 669920 w 679252"/>
                <a:gd name="connsiteY41" fmla="*/ 824370 h 1282199"/>
                <a:gd name="connsiteX42" fmla="*/ 665348 w 679252"/>
                <a:gd name="connsiteY42" fmla="*/ 792652 h 1282199"/>
                <a:gd name="connsiteX43" fmla="*/ 662300 w 679252"/>
                <a:gd name="connsiteY43" fmla="*/ 766744 h 1282199"/>
                <a:gd name="connsiteX44" fmla="*/ 651251 w 679252"/>
                <a:gd name="connsiteY44" fmla="*/ 742169 h 1282199"/>
                <a:gd name="connsiteX45" fmla="*/ 654776 w 679252"/>
                <a:gd name="connsiteY45" fmla="*/ 719881 h 1282199"/>
                <a:gd name="connsiteX46" fmla="*/ 654776 w 679252"/>
                <a:gd name="connsiteY46" fmla="*/ 713594 h 1282199"/>
                <a:gd name="connsiteX47" fmla="*/ 630391 w 679252"/>
                <a:gd name="connsiteY47" fmla="*/ 697116 h 1282199"/>
                <a:gd name="connsiteX48" fmla="*/ 625153 w 679252"/>
                <a:gd name="connsiteY48" fmla="*/ 681019 h 1282199"/>
                <a:gd name="connsiteX49" fmla="*/ 626772 w 679252"/>
                <a:gd name="connsiteY49" fmla="*/ 663112 h 1282199"/>
                <a:gd name="connsiteX50" fmla="*/ 620676 w 679252"/>
                <a:gd name="connsiteY50" fmla="*/ 657301 h 1282199"/>
                <a:gd name="connsiteX51" fmla="*/ 627629 w 679252"/>
                <a:gd name="connsiteY51" fmla="*/ 641871 h 1282199"/>
                <a:gd name="connsiteX52" fmla="*/ 631249 w 679252"/>
                <a:gd name="connsiteY52" fmla="*/ 619011 h 1282199"/>
                <a:gd name="connsiteX53" fmla="*/ 641536 w 679252"/>
                <a:gd name="connsiteY53" fmla="*/ 580149 h 1282199"/>
                <a:gd name="connsiteX54" fmla="*/ 635249 w 679252"/>
                <a:gd name="connsiteY54" fmla="*/ 565671 h 1282199"/>
                <a:gd name="connsiteX55" fmla="*/ 630868 w 679252"/>
                <a:gd name="connsiteY55" fmla="*/ 551479 h 1282199"/>
                <a:gd name="connsiteX56" fmla="*/ 634773 w 679252"/>
                <a:gd name="connsiteY56" fmla="*/ 539096 h 1282199"/>
                <a:gd name="connsiteX57" fmla="*/ 648203 w 679252"/>
                <a:gd name="connsiteY57" fmla="*/ 520046 h 1282199"/>
                <a:gd name="connsiteX58" fmla="*/ 648203 w 679252"/>
                <a:gd name="connsiteY58" fmla="*/ 520046 h 1282199"/>
                <a:gd name="connsiteX59" fmla="*/ 634678 w 679252"/>
                <a:gd name="connsiteY59" fmla="*/ 517760 h 1282199"/>
                <a:gd name="connsiteX60" fmla="*/ 613818 w 679252"/>
                <a:gd name="connsiteY60" fmla="*/ 485661 h 1282199"/>
                <a:gd name="connsiteX61" fmla="*/ 585910 w 679252"/>
                <a:gd name="connsiteY61" fmla="*/ 478993 h 1282199"/>
                <a:gd name="connsiteX62" fmla="*/ 574385 w 679252"/>
                <a:gd name="connsiteY62" fmla="*/ 453752 h 1282199"/>
                <a:gd name="connsiteX63" fmla="*/ 556573 w 679252"/>
                <a:gd name="connsiteY63" fmla="*/ 417081 h 1282199"/>
                <a:gd name="connsiteX64" fmla="*/ 546791 w 679252"/>
                <a:gd name="connsiteY64" fmla="*/ 400326 h 1282199"/>
                <a:gd name="connsiteX65" fmla="*/ 547619 w 679252"/>
                <a:gd name="connsiteY65" fmla="*/ 398031 h 1282199"/>
                <a:gd name="connsiteX66" fmla="*/ 548953 w 679252"/>
                <a:gd name="connsiteY66" fmla="*/ 358693 h 1282199"/>
                <a:gd name="connsiteX67" fmla="*/ 574861 w 679252"/>
                <a:gd name="connsiteY67" fmla="*/ 351644 h 1282199"/>
                <a:gd name="connsiteX68" fmla="*/ 593149 w 679252"/>
                <a:gd name="connsiteY68" fmla="*/ 338690 h 1282199"/>
                <a:gd name="connsiteX69" fmla="*/ 580957 w 679252"/>
                <a:gd name="connsiteY69" fmla="*/ 311087 h 1282199"/>
                <a:gd name="connsiteX70" fmla="*/ 580385 w 679252"/>
                <a:gd name="connsiteY70" fmla="*/ 310877 h 1282199"/>
                <a:gd name="connsiteX71" fmla="*/ 573527 w 679252"/>
                <a:gd name="connsiteY71" fmla="*/ 287350 h 1282199"/>
                <a:gd name="connsiteX72" fmla="*/ 580385 w 679252"/>
                <a:gd name="connsiteY72" fmla="*/ 273349 h 1282199"/>
                <a:gd name="connsiteX73" fmla="*/ 591530 w 679252"/>
                <a:gd name="connsiteY73" fmla="*/ 250870 h 1282199"/>
                <a:gd name="connsiteX74" fmla="*/ 571432 w 679252"/>
                <a:gd name="connsiteY74" fmla="*/ 235058 h 1282199"/>
                <a:gd name="connsiteX75" fmla="*/ 569717 w 679252"/>
                <a:gd name="connsiteY75" fmla="*/ 230581 h 1282199"/>
                <a:gd name="connsiteX76" fmla="*/ 553525 w 679252"/>
                <a:gd name="connsiteY76" fmla="*/ 209626 h 1282199"/>
                <a:gd name="connsiteX77" fmla="*/ 530760 w 679252"/>
                <a:gd name="connsiteY77" fmla="*/ 219151 h 1282199"/>
                <a:gd name="connsiteX78" fmla="*/ 510757 w 679252"/>
                <a:gd name="connsiteY78" fmla="*/ 203340 h 1282199"/>
                <a:gd name="connsiteX79" fmla="*/ 489898 w 679252"/>
                <a:gd name="connsiteY79" fmla="*/ 182956 h 1282199"/>
                <a:gd name="connsiteX80" fmla="*/ 471324 w 679252"/>
                <a:gd name="connsiteY80" fmla="*/ 163049 h 1282199"/>
                <a:gd name="connsiteX81" fmla="*/ 455513 w 679252"/>
                <a:gd name="connsiteY81" fmla="*/ 156477 h 1282199"/>
                <a:gd name="connsiteX82" fmla="*/ 445988 w 679252"/>
                <a:gd name="connsiteY82" fmla="*/ 128569 h 1282199"/>
                <a:gd name="connsiteX83" fmla="*/ 434748 w 679252"/>
                <a:gd name="connsiteY83" fmla="*/ 116472 h 1282199"/>
                <a:gd name="connsiteX84" fmla="*/ 445606 w 679252"/>
                <a:gd name="connsiteY84" fmla="*/ 67799 h 1282199"/>
                <a:gd name="connsiteX85" fmla="*/ 434557 w 679252"/>
                <a:gd name="connsiteY85" fmla="*/ 56750 h 1282199"/>
                <a:gd name="connsiteX86" fmla="*/ 408554 w 679252"/>
                <a:gd name="connsiteY86" fmla="*/ 21317 h 1282199"/>
                <a:gd name="connsiteX87" fmla="*/ 408554 w 679252"/>
                <a:gd name="connsiteY87" fmla="*/ 21317 h 1282199"/>
                <a:gd name="connsiteX88" fmla="*/ 388457 w 679252"/>
                <a:gd name="connsiteY88" fmla="*/ 22270 h 1282199"/>
                <a:gd name="connsiteX89" fmla="*/ 382456 w 679252"/>
                <a:gd name="connsiteY89" fmla="*/ 6172 h 1282199"/>
                <a:gd name="connsiteX90" fmla="*/ 358453 w 679252"/>
                <a:gd name="connsiteY90" fmla="*/ 19317 h 1282199"/>
                <a:gd name="connsiteX91" fmla="*/ 344165 w 679252"/>
                <a:gd name="connsiteY91" fmla="*/ 25794 h 1282199"/>
                <a:gd name="connsiteX92" fmla="*/ 308828 w 679252"/>
                <a:gd name="connsiteY92" fmla="*/ 40081 h 1282199"/>
                <a:gd name="connsiteX93" fmla="*/ 266917 w 679252"/>
                <a:gd name="connsiteY93" fmla="*/ 52178 h 1282199"/>
                <a:gd name="connsiteX94" fmla="*/ 250534 w 679252"/>
                <a:gd name="connsiteY94" fmla="*/ 62941 h 1282199"/>
                <a:gd name="connsiteX95" fmla="*/ 224246 w 679252"/>
                <a:gd name="connsiteY95" fmla="*/ 101708 h 1282199"/>
                <a:gd name="connsiteX96" fmla="*/ 198338 w 679252"/>
                <a:gd name="connsiteY96" fmla="*/ 131616 h 1282199"/>
                <a:gd name="connsiteX97" fmla="*/ 171382 w 679252"/>
                <a:gd name="connsiteY97" fmla="*/ 150666 h 1282199"/>
                <a:gd name="connsiteX98" fmla="*/ 151284 w 679252"/>
                <a:gd name="connsiteY98" fmla="*/ 179241 h 1282199"/>
                <a:gd name="connsiteX99" fmla="*/ 105659 w 679252"/>
                <a:gd name="connsiteY99" fmla="*/ 207340 h 1282199"/>
                <a:gd name="connsiteX100" fmla="*/ 77084 w 679252"/>
                <a:gd name="connsiteY100" fmla="*/ 221628 h 1282199"/>
                <a:gd name="connsiteX101" fmla="*/ 60511 w 679252"/>
                <a:gd name="connsiteY101" fmla="*/ 241726 h 1282199"/>
                <a:gd name="connsiteX102" fmla="*/ 32793 w 679252"/>
                <a:gd name="connsiteY102" fmla="*/ 254680 h 1282199"/>
                <a:gd name="connsiteX103" fmla="*/ 32793 w 679252"/>
                <a:gd name="connsiteY103" fmla="*/ 254680 h 1282199"/>
                <a:gd name="connsiteX104" fmla="*/ 43271 w 679252"/>
                <a:gd name="connsiteY104" fmla="*/ 286207 h 1282199"/>
                <a:gd name="connsiteX105" fmla="*/ 24221 w 679252"/>
                <a:gd name="connsiteY105" fmla="*/ 309829 h 1282199"/>
                <a:gd name="connsiteX106" fmla="*/ 24221 w 679252"/>
                <a:gd name="connsiteY106" fmla="*/ 332689 h 1282199"/>
                <a:gd name="connsiteX107" fmla="*/ 23173 w 679252"/>
                <a:gd name="connsiteY107" fmla="*/ 358502 h 1282199"/>
                <a:gd name="connsiteX108" fmla="*/ 7266 w 679252"/>
                <a:gd name="connsiteY108" fmla="*/ 376695 h 1282199"/>
                <a:gd name="connsiteX109" fmla="*/ 7266 w 679252"/>
                <a:gd name="connsiteY109" fmla="*/ 387839 h 1282199"/>
                <a:gd name="connsiteX110" fmla="*/ 7266 w 679252"/>
                <a:gd name="connsiteY110" fmla="*/ 431368 h 1282199"/>
                <a:gd name="connsiteX111" fmla="*/ 25840 w 679252"/>
                <a:gd name="connsiteY111" fmla="*/ 478993 h 1282199"/>
                <a:gd name="connsiteX112" fmla="*/ 37841 w 679252"/>
                <a:gd name="connsiteY112" fmla="*/ 517951 h 1282199"/>
                <a:gd name="connsiteX113" fmla="*/ 37841 w 679252"/>
                <a:gd name="connsiteY113" fmla="*/ 520808 h 1282199"/>
                <a:gd name="connsiteX114" fmla="*/ 34222 w 679252"/>
                <a:gd name="connsiteY114" fmla="*/ 541096 h 1282199"/>
                <a:gd name="connsiteX115" fmla="*/ 46318 w 679252"/>
                <a:gd name="connsiteY115" fmla="*/ 569100 h 1282199"/>
                <a:gd name="connsiteX116" fmla="*/ 41366 w 679252"/>
                <a:gd name="connsiteY116" fmla="*/ 575672 h 1282199"/>
                <a:gd name="connsiteX117" fmla="*/ 29269 w 679252"/>
                <a:gd name="connsiteY117" fmla="*/ 608343 h 1282199"/>
                <a:gd name="connsiteX118" fmla="*/ 7933 w 679252"/>
                <a:gd name="connsiteY118" fmla="*/ 651682 h 1282199"/>
                <a:gd name="connsiteX119" fmla="*/ 11362 w 679252"/>
                <a:gd name="connsiteY119" fmla="*/ 662826 h 1282199"/>
                <a:gd name="connsiteX120" fmla="*/ 20887 w 679252"/>
                <a:gd name="connsiteY120" fmla="*/ 684638 h 1282199"/>
                <a:gd name="connsiteX121" fmla="*/ 34508 w 679252"/>
                <a:gd name="connsiteY121" fmla="*/ 720928 h 1282199"/>
                <a:gd name="connsiteX122" fmla="*/ 41366 w 679252"/>
                <a:gd name="connsiteY122" fmla="*/ 789604 h 1282199"/>
                <a:gd name="connsiteX123" fmla="*/ 16600 w 679252"/>
                <a:gd name="connsiteY123" fmla="*/ 822560 h 1282199"/>
                <a:gd name="connsiteX124" fmla="*/ 19458 w 679252"/>
                <a:gd name="connsiteY124" fmla="*/ 841610 h 1282199"/>
                <a:gd name="connsiteX125" fmla="*/ 20315 w 679252"/>
                <a:gd name="connsiteY125" fmla="*/ 875614 h 1282199"/>
                <a:gd name="connsiteX126" fmla="*/ 23839 w 679252"/>
                <a:gd name="connsiteY126" fmla="*/ 896093 h 1282199"/>
                <a:gd name="connsiteX127" fmla="*/ 18696 w 679252"/>
                <a:gd name="connsiteY127" fmla="*/ 924668 h 1282199"/>
                <a:gd name="connsiteX128" fmla="*/ 24316 w 679252"/>
                <a:gd name="connsiteY128" fmla="*/ 952005 h 1282199"/>
                <a:gd name="connsiteX129" fmla="*/ 27173 w 679252"/>
                <a:gd name="connsiteY129" fmla="*/ 983723 h 1282199"/>
                <a:gd name="connsiteX130" fmla="*/ 27173 w 679252"/>
                <a:gd name="connsiteY130" fmla="*/ 1009631 h 1282199"/>
                <a:gd name="connsiteX131" fmla="*/ 32698 w 679252"/>
                <a:gd name="connsiteY131" fmla="*/ 1031920 h 1282199"/>
                <a:gd name="connsiteX132" fmla="*/ 32698 w 679252"/>
                <a:gd name="connsiteY132" fmla="*/ 1078878 h 1282199"/>
                <a:gd name="connsiteX133" fmla="*/ 53653 w 679252"/>
                <a:gd name="connsiteY133" fmla="*/ 1146601 h 1282199"/>
                <a:gd name="connsiteX134" fmla="*/ 59844 w 679252"/>
                <a:gd name="connsiteY134" fmla="*/ 1176223 h 1282199"/>
                <a:gd name="connsiteX135" fmla="*/ 81942 w 679252"/>
                <a:gd name="connsiteY135" fmla="*/ 1205656 h 1282199"/>
                <a:gd name="connsiteX136" fmla="*/ 96515 w 679252"/>
                <a:gd name="connsiteY136" fmla="*/ 1215942 h 1282199"/>
                <a:gd name="connsiteX137" fmla="*/ 112422 w 679252"/>
                <a:gd name="connsiteY137" fmla="*/ 1228230 h 1282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679252" h="1282199">
                  <a:moveTo>
                    <a:pt x="111565" y="1228420"/>
                  </a:moveTo>
                  <a:cubicBezTo>
                    <a:pt x="129567" y="1218133"/>
                    <a:pt x="129567" y="1217181"/>
                    <a:pt x="137949" y="1234421"/>
                  </a:cubicBezTo>
                  <a:cubicBezTo>
                    <a:pt x="143188" y="1245184"/>
                    <a:pt x="146331" y="1267663"/>
                    <a:pt x="156999" y="1275188"/>
                  </a:cubicBezTo>
                  <a:cubicBezTo>
                    <a:pt x="161952" y="1278522"/>
                    <a:pt x="165095" y="1284713"/>
                    <a:pt x="174334" y="1280998"/>
                  </a:cubicBezTo>
                  <a:cubicBezTo>
                    <a:pt x="186050" y="1276903"/>
                    <a:pt x="179954" y="1267949"/>
                    <a:pt x="177859" y="1257662"/>
                  </a:cubicBezTo>
                  <a:cubicBezTo>
                    <a:pt x="176716" y="1251757"/>
                    <a:pt x="181097" y="1239850"/>
                    <a:pt x="189193" y="1248137"/>
                  </a:cubicBezTo>
                  <a:cubicBezTo>
                    <a:pt x="194432" y="1253662"/>
                    <a:pt x="233009" y="1271664"/>
                    <a:pt x="218340" y="1241470"/>
                  </a:cubicBezTo>
                  <a:cubicBezTo>
                    <a:pt x="208815" y="1222420"/>
                    <a:pt x="201957" y="1235659"/>
                    <a:pt x="191384" y="1220896"/>
                  </a:cubicBezTo>
                  <a:cubicBezTo>
                    <a:pt x="186050" y="1213561"/>
                    <a:pt x="197290" y="1212704"/>
                    <a:pt x="203957" y="1216514"/>
                  </a:cubicBezTo>
                  <a:cubicBezTo>
                    <a:pt x="210625" y="1220324"/>
                    <a:pt x="213482" y="1218324"/>
                    <a:pt x="220436" y="1226039"/>
                  </a:cubicBezTo>
                  <a:cubicBezTo>
                    <a:pt x="226436" y="1232516"/>
                    <a:pt x="235485" y="1229563"/>
                    <a:pt x="231866" y="1215276"/>
                  </a:cubicBezTo>
                  <a:cubicBezTo>
                    <a:pt x="231104" y="1212228"/>
                    <a:pt x="225579" y="1198988"/>
                    <a:pt x="235104" y="1200988"/>
                  </a:cubicBezTo>
                  <a:cubicBezTo>
                    <a:pt x="241105" y="1202322"/>
                    <a:pt x="243391" y="1229563"/>
                    <a:pt x="255297" y="1217085"/>
                  </a:cubicBezTo>
                  <a:cubicBezTo>
                    <a:pt x="263584" y="1208418"/>
                    <a:pt x="250630" y="1185843"/>
                    <a:pt x="260536" y="1190606"/>
                  </a:cubicBezTo>
                  <a:cubicBezTo>
                    <a:pt x="277014" y="1198417"/>
                    <a:pt x="281014" y="1198893"/>
                    <a:pt x="285396" y="1219181"/>
                  </a:cubicBezTo>
                  <a:cubicBezTo>
                    <a:pt x="290444" y="1241946"/>
                    <a:pt x="304446" y="1210513"/>
                    <a:pt x="312352" y="1207942"/>
                  </a:cubicBezTo>
                  <a:cubicBezTo>
                    <a:pt x="316352" y="1206608"/>
                    <a:pt x="317876" y="1205656"/>
                    <a:pt x="322639" y="1204417"/>
                  </a:cubicBezTo>
                  <a:cubicBezTo>
                    <a:pt x="344737" y="1202893"/>
                    <a:pt x="340260" y="1206894"/>
                    <a:pt x="357024" y="1211275"/>
                  </a:cubicBezTo>
                  <a:cubicBezTo>
                    <a:pt x="361977" y="1212609"/>
                    <a:pt x="385599" y="1215847"/>
                    <a:pt x="389314" y="1209751"/>
                  </a:cubicBezTo>
                  <a:cubicBezTo>
                    <a:pt x="397505" y="1195083"/>
                    <a:pt x="413698" y="1221848"/>
                    <a:pt x="423985" y="1211085"/>
                  </a:cubicBezTo>
                  <a:cubicBezTo>
                    <a:pt x="431033" y="1203751"/>
                    <a:pt x="412650" y="1194035"/>
                    <a:pt x="420842" y="1185843"/>
                  </a:cubicBezTo>
                  <a:cubicBezTo>
                    <a:pt x="436748" y="1170223"/>
                    <a:pt x="450940" y="1203179"/>
                    <a:pt x="468466" y="1184320"/>
                  </a:cubicBezTo>
                  <a:lnTo>
                    <a:pt x="479039" y="1175938"/>
                  </a:lnTo>
                  <a:lnTo>
                    <a:pt x="479039" y="1175938"/>
                  </a:lnTo>
                  <a:cubicBezTo>
                    <a:pt x="479039" y="1175938"/>
                    <a:pt x="480849" y="1166413"/>
                    <a:pt x="480849" y="1165651"/>
                  </a:cubicBezTo>
                  <a:cubicBezTo>
                    <a:pt x="479896" y="1143648"/>
                    <a:pt x="499899" y="1129932"/>
                    <a:pt x="494374" y="1118026"/>
                  </a:cubicBezTo>
                  <a:cubicBezTo>
                    <a:pt x="481802" y="1091356"/>
                    <a:pt x="501709" y="1093070"/>
                    <a:pt x="497232" y="1078116"/>
                  </a:cubicBezTo>
                  <a:cubicBezTo>
                    <a:pt x="495498" y="1068696"/>
                    <a:pt x="495108" y="1059075"/>
                    <a:pt x="496089" y="1049541"/>
                  </a:cubicBezTo>
                  <a:cubicBezTo>
                    <a:pt x="496089" y="1037063"/>
                    <a:pt x="485326" y="1006488"/>
                    <a:pt x="486564" y="1003154"/>
                  </a:cubicBezTo>
                  <a:cubicBezTo>
                    <a:pt x="489736" y="995420"/>
                    <a:pt x="491793" y="987276"/>
                    <a:pt x="492660" y="978960"/>
                  </a:cubicBezTo>
                  <a:lnTo>
                    <a:pt x="492660" y="977722"/>
                  </a:lnTo>
                  <a:cubicBezTo>
                    <a:pt x="492660" y="963530"/>
                    <a:pt x="481611" y="950576"/>
                    <a:pt x="484659" y="945051"/>
                  </a:cubicBezTo>
                  <a:cubicBezTo>
                    <a:pt x="487707" y="939527"/>
                    <a:pt x="489517" y="943528"/>
                    <a:pt x="495327" y="930383"/>
                  </a:cubicBezTo>
                  <a:cubicBezTo>
                    <a:pt x="501137" y="917239"/>
                    <a:pt x="503709" y="916858"/>
                    <a:pt x="516949" y="916858"/>
                  </a:cubicBezTo>
                  <a:cubicBezTo>
                    <a:pt x="538666" y="916858"/>
                    <a:pt x="507424" y="891140"/>
                    <a:pt x="530474" y="885616"/>
                  </a:cubicBezTo>
                  <a:cubicBezTo>
                    <a:pt x="541714" y="882949"/>
                    <a:pt x="538189" y="878948"/>
                    <a:pt x="547619" y="878948"/>
                  </a:cubicBezTo>
                  <a:cubicBezTo>
                    <a:pt x="551620" y="878948"/>
                    <a:pt x="564097" y="893521"/>
                    <a:pt x="564097" y="868375"/>
                  </a:cubicBezTo>
                  <a:cubicBezTo>
                    <a:pt x="564097" y="858279"/>
                    <a:pt x="593625" y="861232"/>
                    <a:pt x="598197" y="863708"/>
                  </a:cubicBezTo>
                  <a:cubicBezTo>
                    <a:pt x="614675" y="873233"/>
                    <a:pt x="613056" y="879424"/>
                    <a:pt x="627915" y="866851"/>
                  </a:cubicBezTo>
                  <a:cubicBezTo>
                    <a:pt x="637440" y="858755"/>
                    <a:pt x="641726" y="848373"/>
                    <a:pt x="651632" y="842848"/>
                  </a:cubicBezTo>
                  <a:cubicBezTo>
                    <a:pt x="653442" y="841800"/>
                    <a:pt x="668968" y="862851"/>
                    <a:pt x="676016" y="852945"/>
                  </a:cubicBezTo>
                  <a:cubicBezTo>
                    <a:pt x="683065" y="843039"/>
                    <a:pt x="677255" y="832180"/>
                    <a:pt x="669920" y="824370"/>
                  </a:cubicBezTo>
                  <a:cubicBezTo>
                    <a:pt x="659443" y="812464"/>
                    <a:pt x="668206" y="799700"/>
                    <a:pt x="665348" y="792652"/>
                  </a:cubicBezTo>
                  <a:cubicBezTo>
                    <a:pt x="663053" y="784212"/>
                    <a:pt x="662024" y="775488"/>
                    <a:pt x="662300" y="766744"/>
                  </a:cubicBezTo>
                  <a:cubicBezTo>
                    <a:pt x="662300" y="752551"/>
                    <a:pt x="657347" y="751218"/>
                    <a:pt x="651251" y="742169"/>
                  </a:cubicBezTo>
                  <a:cubicBezTo>
                    <a:pt x="648584" y="738169"/>
                    <a:pt x="654013" y="723119"/>
                    <a:pt x="654776" y="719881"/>
                  </a:cubicBezTo>
                  <a:cubicBezTo>
                    <a:pt x="654490" y="717795"/>
                    <a:pt x="654490" y="715680"/>
                    <a:pt x="654776" y="713594"/>
                  </a:cubicBezTo>
                  <a:cubicBezTo>
                    <a:pt x="658776" y="703212"/>
                    <a:pt x="636869" y="697116"/>
                    <a:pt x="630391" y="697116"/>
                  </a:cubicBezTo>
                  <a:cubicBezTo>
                    <a:pt x="623914" y="697116"/>
                    <a:pt x="623438" y="685495"/>
                    <a:pt x="625153" y="681019"/>
                  </a:cubicBezTo>
                  <a:cubicBezTo>
                    <a:pt x="626867" y="676542"/>
                    <a:pt x="638488" y="664636"/>
                    <a:pt x="626772" y="663112"/>
                  </a:cubicBezTo>
                  <a:cubicBezTo>
                    <a:pt x="618676" y="662159"/>
                    <a:pt x="623724" y="661683"/>
                    <a:pt x="620676" y="657301"/>
                  </a:cubicBezTo>
                  <a:cubicBezTo>
                    <a:pt x="616485" y="651396"/>
                    <a:pt x="622772" y="639680"/>
                    <a:pt x="627629" y="641871"/>
                  </a:cubicBezTo>
                  <a:cubicBezTo>
                    <a:pt x="638773" y="646919"/>
                    <a:pt x="639059" y="626821"/>
                    <a:pt x="631249" y="619011"/>
                  </a:cubicBezTo>
                  <a:cubicBezTo>
                    <a:pt x="623438" y="611200"/>
                    <a:pt x="638202" y="580911"/>
                    <a:pt x="641536" y="580149"/>
                  </a:cubicBezTo>
                  <a:cubicBezTo>
                    <a:pt x="648870" y="577577"/>
                    <a:pt x="638583" y="567290"/>
                    <a:pt x="635249" y="565671"/>
                  </a:cubicBezTo>
                  <a:cubicBezTo>
                    <a:pt x="626772" y="561480"/>
                    <a:pt x="640012" y="558146"/>
                    <a:pt x="630868" y="551479"/>
                  </a:cubicBezTo>
                  <a:cubicBezTo>
                    <a:pt x="623534" y="546145"/>
                    <a:pt x="629248" y="540525"/>
                    <a:pt x="634773" y="539096"/>
                  </a:cubicBezTo>
                  <a:cubicBezTo>
                    <a:pt x="646679" y="536048"/>
                    <a:pt x="645727" y="533476"/>
                    <a:pt x="648203" y="520046"/>
                  </a:cubicBezTo>
                  <a:lnTo>
                    <a:pt x="648203" y="520046"/>
                  </a:lnTo>
                  <a:cubicBezTo>
                    <a:pt x="644203" y="519189"/>
                    <a:pt x="639155" y="518617"/>
                    <a:pt x="634678" y="517760"/>
                  </a:cubicBezTo>
                  <a:cubicBezTo>
                    <a:pt x="606103" y="512616"/>
                    <a:pt x="617342" y="490137"/>
                    <a:pt x="613818" y="485661"/>
                  </a:cubicBezTo>
                  <a:cubicBezTo>
                    <a:pt x="606198" y="476136"/>
                    <a:pt x="594768" y="478993"/>
                    <a:pt x="585910" y="478993"/>
                  </a:cubicBezTo>
                  <a:cubicBezTo>
                    <a:pt x="578956" y="478993"/>
                    <a:pt x="576385" y="459943"/>
                    <a:pt x="574385" y="453752"/>
                  </a:cubicBezTo>
                  <a:cubicBezTo>
                    <a:pt x="567907" y="431940"/>
                    <a:pt x="579909" y="425177"/>
                    <a:pt x="556573" y="417081"/>
                  </a:cubicBezTo>
                  <a:cubicBezTo>
                    <a:pt x="549248" y="415157"/>
                    <a:pt x="544867" y="407661"/>
                    <a:pt x="546791" y="400326"/>
                  </a:cubicBezTo>
                  <a:cubicBezTo>
                    <a:pt x="547000" y="399545"/>
                    <a:pt x="547276" y="398774"/>
                    <a:pt x="547619" y="398031"/>
                  </a:cubicBezTo>
                  <a:cubicBezTo>
                    <a:pt x="557811" y="373361"/>
                    <a:pt x="546095" y="368218"/>
                    <a:pt x="548953" y="358693"/>
                  </a:cubicBezTo>
                  <a:cubicBezTo>
                    <a:pt x="554191" y="340976"/>
                    <a:pt x="569813" y="360693"/>
                    <a:pt x="574861" y="351644"/>
                  </a:cubicBezTo>
                  <a:cubicBezTo>
                    <a:pt x="582005" y="338881"/>
                    <a:pt x="591053" y="344595"/>
                    <a:pt x="593149" y="338690"/>
                  </a:cubicBezTo>
                  <a:cubicBezTo>
                    <a:pt x="597406" y="327698"/>
                    <a:pt x="591949" y="315344"/>
                    <a:pt x="580957" y="311087"/>
                  </a:cubicBezTo>
                  <a:cubicBezTo>
                    <a:pt x="580766" y="311020"/>
                    <a:pt x="580576" y="310944"/>
                    <a:pt x="580385" y="310877"/>
                  </a:cubicBezTo>
                  <a:cubicBezTo>
                    <a:pt x="567241" y="304972"/>
                    <a:pt x="577813" y="298971"/>
                    <a:pt x="573527" y="287350"/>
                  </a:cubicBezTo>
                  <a:cubicBezTo>
                    <a:pt x="572870" y="281740"/>
                    <a:pt x="575546" y="276263"/>
                    <a:pt x="580385" y="273349"/>
                  </a:cubicBezTo>
                  <a:cubicBezTo>
                    <a:pt x="588481" y="269920"/>
                    <a:pt x="598959" y="255537"/>
                    <a:pt x="591530" y="250870"/>
                  </a:cubicBezTo>
                  <a:cubicBezTo>
                    <a:pt x="579528" y="243345"/>
                    <a:pt x="578290" y="258204"/>
                    <a:pt x="571432" y="235058"/>
                  </a:cubicBezTo>
                  <a:cubicBezTo>
                    <a:pt x="570698" y="233639"/>
                    <a:pt x="570117" y="232134"/>
                    <a:pt x="569717" y="230581"/>
                  </a:cubicBezTo>
                  <a:cubicBezTo>
                    <a:pt x="564383" y="216865"/>
                    <a:pt x="577242" y="224295"/>
                    <a:pt x="553525" y="209626"/>
                  </a:cubicBezTo>
                  <a:cubicBezTo>
                    <a:pt x="541714" y="209626"/>
                    <a:pt x="542095" y="218580"/>
                    <a:pt x="530760" y="219151"/>
                  </a:cubicBezTo>
                  <a:cubicBezTo>
                    <a:pt x="525807" y="219151"/>
                    <a:pt x="514377" y="207245"/>
                    <a:pt x="510757" y="203340"/>
                  </a:cubicBezTo>
                  <a:cubicBezTo>
                    <a:pt x="501709" y="193815"/>
                    <a:pt x="497708" y="197625"/>
                    <a:pt x="489898" y="182956"/>
                  </a:cubicBezTo>
                  <a:cubicBezTo>
                    <a:pt x="481135" y="166669"/>
                    <a:pt x="486278" y="172098"/>
                    <a:pt x="471324" y="163049"/>
                  </a:cubicBezTo>
                  <a:cubicBezTo>
                    <a:pt x="468752" y="161430"/>
                    <a:pt x="455894" y="157048"/>
                    <a:pt x="455513" y="156477"/>
                  </a:cubicBezTo>
                  <a:cubicBezTo>
                    <a:pt x="448655" y="146952"/>
                    <a:pt x="457703" y="136189"/>
                    <a:pt x="445988" y="128569"/>
                  </a:cubicBezTo>
                  <a:cubicBezTo>
                    <a:pt x="436463" y="121996"/>
                    <a:pt x="438653" y="126092"/>
                    <a:pt x="434748" y="116472"/>
                  </a:cubicBezTo>
                  <a:cubicBezTo>
                    <a:pt x="431414" y="108376"/>
                    <a:pt x="439511" y="74848"/>
                    <a:pt x="445606" y="67799"/>
                  </a:cubicBezTo>
                  <a:cubicBezTo>
                    <a:pt x="448750" y="64084"/>
                    <a:pt x="437510" y="58274"/>
                    <a:pt x="434557" y="56750"/>
                  </a:cubicBezTo>
                  <a:cubicBezTo>
                    <a:pt x="420651" y="51035"/>
                    <a:pt x="413317" y="34176"/>
                    <a:pt x="408554" y="21317"/>
                  </a:cubicBezTo>
                  <a:lnTo>
                    <a:pt x="408554" y="21317"/>
                  </a:lnTo>
                  <a:lnTo>
                    <a:pt x="388457" y="22270"/>
                  </a:lnTo>
                  <a:cubicBezTo>
                    <a:pt x="383008" y="18907"/>
                    <a:pt x="380541" y="12278"/>
                    <a:pt x="382456" y="6172"/>
                  </a:cubicBezTo>
                  <a:cubicBezTo>
                    <a:pt x="387123" y="-11830"/>
                    <a:pt x="361310" y="14459"/>
                    <a:pt x="358453" y="19317"/>
                  </a:cubicBezTo>
                  <a:cubicBezTo>
                    <a:pt x="348928" y="35700"/>
                    <a:pt x="347785" y="25127"/>
                    <a:pt x="344165" y="25794"/>
                  </a:cubicBezTo>
                  <a:cubicBezTo>
                    <a:pt x="325115" y="28937"/>
                    <a:pt x="331402" y="52654"/>
                    <a:pt x="308828" y="40081"/>
                  </a:cubicBezTo>
                  <a:cubicBezTo>
                    <a:pt x="284063" y="26270"/>
                    <a:pt x="281300" y="48749"/>
                    <a:pt x="266917" y="52178"/>
                  </a:cubicBezTo>
                  <a:cubicBezTo>
                    <a:pt x="255297" y="54845"/>
                    <a:pt x="257392" y="58179"/>
                    <a:pt x="250534" y="62941"/>
                  </a:cubicBezTo>
                  <a:cubicBezTo>
                    <a:pt x="239676" y="70466"/>
                    <a:pt x="229579" y="89802"/>
                    <a:pt x="224246" y="101708"/>
                  </a:cubicBezTo>
                  <a:cubicBezTo>
                    <a:pt x="221483" y="107899"/>
                    <a:pt x="200242" y="128378"/>
                    <a:pt x="198338" y="131616"/>
                  </a:cubicBezTo>
                  <a:cubicBezTo>
                    <a:pt x="194718" y="137903"/>
                    <a:pt x="179288" y="143047"/>
                    <a:pt x="171382" y="150666"/>
                  </a:cubicBezTo>
                  <a:cubicBezTo>
                    <a:pt x="166714" y="155143"/>
                    <a:pt x="156046" y="173622"/>
                    <a:pt x="151284" y="179241"/>
                  </a:cubicBezTo>
                  <a:cubicBezTo>
                    <a:pt x="139473" y="193243"/>
                    <a:pt x="123481" y="203092"/>
                    <a:pt x="105659" y="207340"/>
                  </a:cubicBezTo>
                  <a:cubicBezTo>
                    <a:pt x="85085" y="211055"/>
                    <a:pt x="94325" y="210293"/>
                    <a:pt x="77084" y="221628"/>
                  </a:cubicBezTo>
                  <a:cubicBezTo>
                    <a:pt x="68702" y="227057"/>
                    <a:pt x="64892" y="237058"/>
                    <a:pt x="60511" y="241726"/>
                  </a:cubicBezTo>
                  <a:cubicBezTo>
                    <a:pt x="50224" y="252298"/>
                    <a:pt x="53367" y="255061"/>
                    <a:pt x="32793" y="254680"/>
                  </a:cubicBezTo>
                  <a:lnTo>
                    <a:pt x="32793" y="254680"/>
                  </a:lnTo>
                  <a:cubicBezTo>
                    <a:pt x="31841" y="283255"/>
                    <a:pt x="35555" y="264681"/>
                    <a:pt x="43271" y="286207"/>
                  </a:cubicBezTo>
                  <a:cubicBezTo>
                    <a:pt x="48890" y="302019"/>
                    <a:pt x="15648" y="296208"/>
                    <a:pt x="24221" y="309829"/>
                  </a:cubicBezTo>
                  <a:cubicBezTo>
                    <a:pt x="26707" y="317249"/>
                    <a:pt x="26707" y="325269"/>
                    <a:pt x="24221" y="332689"/>
                  </a:cubicBezTo>
                  <a:cubicBezTo>
                    <a:pt x="4313" y="355930"/>
                    <a:pt x="24221" y="339643"/>
                    <a:pt x="23173" y="358502"/>
                  </a:cubicBezTo>
                  <a:cubicBezTo>
                    <a:pt x="23173" y="364693"/>
                    <a:pt x="10028" y="367456"/>
                    <a:pt x="7266" y="376695"/>
                  </a:cubicBezTo>
                  <a:cubicBezTo>
                    <a:pt x="5742" y="381648"/>
                    <a:pt x="2694" y="382029"/>
                    <a:pt x="7266" y="387839"/>
                  </a:cubicBezTo>
                  <a:cubicBezTo>
                    <a:pt x="13076" y="395364"/>
                    <a:pt x="-11784" y="420605"/>
                    <a:pt x="7266" y="431368"/>
                  </a:cubicBezTo>
                  <a:cubicBezTo>
                    <a:pt x="22696" y="440227"/>
                    <a:pt x="12791" y="461562"/>
                    <a:pt x="25840" y="478993"/>
                  </a:cubicBezTo>
                  <a:cubicBezTo>
                    <a:pt x="32698" y="488518"/>
                    <a:pt x="40889" y="506235"/>
                    <a:pt x="37841" y="517951"/>
                  </a:cubicBezTo>
                  <a:lnTo>
                    <a:pt x="37841" y="520808"/>
                  </a:lnTo>
                  <a:cubicBezTo>
                    <a:pt x="33079" y="529190"/>
                    <a:pt x="26125" y="535953"/>
                    <a:pt x="34222" y="541096"/>
                  </a:cubicBezTo>
                  <a:cubicBezTo>
                    <a:pt x="45271" y="547954"/>
                    <a:pt x="46318" y="557098"/>
                    <a:pt x="46318" y="569100"/>
                  </a:cubicBezTo>
                  <a:cubicBezTo>
                    <a:pt x="44795" y="571376"/>
                    <a:pt x="43137" y="573577"/>
                    <a:pt x="41366" y="575672"/>
                  </a:cubicBezTo>
                  <a:cubicBezTo>
                    <a:pt x="27650" y="584721"/>
                    <a:pt x="28221" y="594151"/>
                    <a:pt x="29269" y="608343"/>
                  </a:cubicBezTo>
                  <a:cubicBezTo>
                    <a:pt x="31174" y="631965"/>
                    <a:pt x="6885" y="628536"/>
                    <a:pt x="7933" y="651682"/>
                  </a:cubicBezTo>
                  <a:cubicBezTo>
                    <a:pt x="7933" y="661207"/>
                    <a:pt x="7933" y="655015"/>
                    <a:pt x="11362" y="662826"/>
                  </a:cubicBezTo>
                  <a:cubicBezTo>
                    <a:pt x="15048" y="669865"/>
                    <a:pt x="18229" y="677151"/>
                    <a:pt x="20887" y="684638"/>
                  </a:cubicBezTo>
                  <a:cubicBezTo>
                    <a:pt x="23420" y="697392"/>
                    <a:pt x="28021" y="709651"/>
                    <a:pt x="34508" y="720928"/>
                  </a:cubicBezTo>
                  <a:cubicBezTo>
                    <a:pt x="39746" y="731311"/>
                    <a:pt x="39556" y="775697"/>
                    <a:pt x="41366" y="789604"/>
                  </a:cubicBezTo>
                  <a:cubicBezTo>
                    <a:pt x="49557" y="818941"/>
                    <a:pt x="36793" y="800081"/>
                    <a:pt x="16600" y="822560"/>
                  </a:cubicBezTo>
                  <a:cubicBezTo>
                    <a:pt x="15838" y="823417"/>
                    <a:pt x="19649" y="837419"/>
                    <a:pt x="19458" y="841610"/>
                  </a:cubicBezTo>
                  <a:cubicBezTo>
                    <a:pt x="19458" y="852278"/>
                    <a:pt x="20696" y="864470"/>
                    <a:pt x="20315" y="875614"/>
                  </a:cubicBezTo>
                  <a:cubicBezTo>
                    <a:pt x="20315" y="882758"/>
                    <a:pt x="25078" y="887521"/>
                    <a:pt x="23839" y="896093"/>
                  </a:cubicBezTo>
                  <a:cubicBezTo>
                    <a:pt x="22687" y="905713"/>
                    <a:pt x="20972" y="915257"/>
                    <a:pt x="18696" y="924668"/>
                  </a:cubicBezTo>
                  <a:cubicBezTo>
                    <a:pt x="14505" y="938765"/>
                    <a:pt x="35460" y="941242"/>
                    <a:pt x="24316" y="952005"/>
                  </a:cubicBezTo>
                  <a:cubicBezTo>
                    <a:pt x="13171" y="962768"/>
                    <a:pt x="30697" y="975055"/>
                    <a:pt x="27173" y="983723"/>
                  </a:cubicBezTo>
                  <a:cubicBezTo>
                    <a:pt x="24497" y="992153"/>
                    <a:pt x="24497" y="1001202"/>
                    <a:pt x="27173" y="1009631"/>
                  </a:cubicBezTo>
                  <a:cubicBezTo>
                    <a:pt x="33079" y="1021823"/>
                    <a:pt x="32698" y="1015251"/>
                    <a:pt x="32698" y="1031920"/>
                  </a:cubicBezTo>
                  <a:cubicBezTo>
                    <a:pt x="32698" y="1048588"/>
                    <a:pt x="39746" y="1059923"/>
                    <a:pt x="32698" y="1078878"/>
                  </a:cubicBezTo>
                  <a:cubicBezTo>
                    <a:pt x="34508" y="1101833"/>
                    <a:pt x="35555" y="1130313"/>
                    <a:pt x="53653" y="1146601"/>
                  </a:cubicBezTo>
                  <a:cubicBezTo>
                    <a:pt x="61844" y="1153935"/>
                    <a:pt x="55653" y="1163650"/>
                    <a:pt x="59844" y="1176223"/>
                  </a:cubicBezTo>
                  <a:cubicBezTo>
                    <a:pt x="64035" y="1188796"/>
                    <a:pt x="76037" y="1195273"/>
                    <a:pt x="81942" y="1205656"/>
                  </a:cubicBezTo>
                  <a:cubicBezTo>
                    <a:pt x="83752" y="1208799"/>
                    <a:pt x="93658" y="1213371"/>
                    <a:pt x="96515" y="1215942"/>
                  </a:cubicBezTo>
                  <a:lnTo>
                    <a:pt x="112422" y="1228230"/>
                  </a:ln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57" name="Freeform: Shape 556">
              <a:extLst>
                <a:ext uri="{FF2B5EF4-FFF2-40B4-BE49-F238E27FC236}">
                  <a16:creationId xmlns:a16="http://schemas.microsoft.com/office/drawing/2014/main" id="{730494E4-FE26-497F-A97E-B0B495EBCCD5}"/>
                </a:ext>
              </a:extLst>
            </p:cNvPr>
            <p:cNvSpPr/>
            <p:nvPr/>
          </p:nvSpPr>
          <p:spPr>
            <a:xfrm>
              <a:off x="5495515" y="2051045"/>
              <a:ext cx="1261137" cy="1049873"/>
            </a:xfrm>
            <a:custGeom>
              <a:avLst/>
              <a:gdLst>
                <a:gd name="connsiteX0" fmla="*/ 1176602 w 1261137"/>
                <a:gd name="connsiteY0" fmla="*/ 468292 h 1049873"/>
                <a:gd name="connsiteX1" fmla="*/ 1189080 w 1261137"/>
                <a:gd name="connsiteY1" fmla="*/ 493534 h 1049873"/>
                <a:gd name="connsiteX2" fmla="*/ 1198605 w 1261137"/>
                <a:gd name="connsiteY2" fmla="*/ 512584 h 1049873"/>
                <a:gd name="connsiteX3" fmla="*/ 1187747 w 1261137"/>
                <a:gd name="connsiteY3" fmla="*/ 520966 h 1049873"/>
                <a:gd name="connsiteX4" fmla="*/ 1165458 w 1261137"/>
                <a:gd name="connsiteY4" fmla="*/ 515155 h 1049873"/>
                <a:gd name="connsiteX5" fmla="*/ 1150885 w 1261137"/>
                <a:gd name="connsiteY5" fmla="*/ 507059 h 1049873"/>
                <a:gd name="connsiteX6" fmla="*/ 1120691 w 1261137"/>
                <a:gd name="connsiteY6" fmla="*/ 495629 h 1049873"/>
                <a:gd name="connsiteX7" fmla="*/ 1112309 w 1261137"/>
                <a:gd name="connsiteY7" fmla="*/ 504583 h 1049873"/>
                <a:gd name="connsiteX8" fmla="*/ 1109070 w 1261137"/>
                <a:gd name="connsiteY8" fmla="*/ 533158 h 1049873"/>
                <a:gd name="connsiteX9" fmla="*/ 1137645 w 1261137"/>
                <a:gd name="connsiteY9" fmla="*/ 552208 h 1049873"/>
                <a:gd name="connsiteX10" fmla="*/ 1168697 w 1261137"/>
                <a:gd name="connsiteY10" fmla="*/ 575830 h 1049873"/>
                <a:gd name="connsiteX11" fmla="*/ 1205368 w 1261137"/>
                <a:gd name="connsiteY11" fmla="*/ 582021 h 1049873"/>
                <a:gd name="connsiteX12" fmla="*/ 1231847 w 1261137"/>
                <a:gd name="connsiteY12" fmla="*/ 582592 h 1049873"/>
                <a:gd name="connsiteX13" fmla="*/ 1256136 w 1261137"/>
                <a:gd name="connsiteY13" fmla="*/ 586974 h 1049873"/>
                <a:gd name="connsiteX14" fmla="*/ 1256136 w 1261137"/>
                <a:gd name="connsiteY14" fmla="*/ 586974 h 1049873"/>
                <a:gd name="connsiteX15" fmla="*/ 1254612 w 1261137"/>
                <a:gd name="connsiteY15" fmla="*/ 588784 h 1049873"/>
                <a:gd name="connsiteX16" fmla="*/ 1224418 w 1261137"/>
                <a:gd name="connsiteY16" fmla="*/ 631265 h 1049873"/>
                <a:gd name="connsiteX17" fmla="*/ 1246516 w 1261137"/>
                <a:gd name="connsiteY17" fmla="*/ 649648 h 1049873"/>
                <a:gd name="connsiteX18" fmla="*/ 1261089 w 1261137"/>
                <a:gd name="connsiteY18" fmla="*/ 661174 h 1049873"/>
                <a:gd name="connsiteX19" fmla="*/ 1232514 w 1261137"/>
                <a:gd name="connsiteY19" fmla="*/ 699750 h 1049873"/>
                <a:gd name="connsiteX20" fmla="*/ 1250897 w 1261137"/>
                <a:gd name="connsiteY20" fmla="*/ 728325 h 1049873"/>
                <a:gd name="connsiteX21" fmla="*/ 1244135 w 1261137"/>
                <a:gd name="connsiteY21" fmla="*/ 742994 h 1049873"/>
                <a:gd name="connsiteX22" fmla="*/ 1215083 w 1261137"/>
                <a:gd name="connsiteY22" fmla="*/ 751947 h 1049873"/>
                <a:gd name="connsiteX23" fmla="*/ 1185270 w 1261137"/>
                <a:gd name="connsiteY23" fmla="*/ 746708 h 1049873"/>
                <a:gd name="connsiteX24" fmla="*/ 1163458 w 1261137"/>
                <a:gd name="connsiteY24" fmla="*/ 754138 h 1049873"/>
                <a:gd name="connsiteX25" fmla="*/ 1150313 w 1261137"/>
                <a:gd name="connsiteY25" fmla="*/ 754709 h 1049873"/>
                <a:gd name="connsiteX26" fmla="*/ 1114880 w 1261137"/>
                <a:gd name="connsiteY26" fmla="*/ 747470 h 1049873"/>
                <a:gd name="connsiteX27" fmla="*/ 1105355 w 1261137"/>
                <a:gd name="connsiteY27" fmla="*/ 726039 h 1049873"/>
                <a:gd name="connsiteX28" fmla="*/ 1092497 w 1261137"/>
                <a:gd name="connsiteY28" fmla="*/ 707751 h 1049873"/>
                <a:gd name="connsiteX29" fmla="*/ 1058683 w 1261137"/>
                <a:gd name="connsiteY29" fmla="*/ 686987 h 1049873"/>
                <a:gd name="connsiteX30" fmla="*/ 1024202 w 1261137"/>
                <a:gd name="connsiteY30" fmla="*/ 686987 h 1049873"/>
                <a:gd name="connsiteX31" fmla="*/ 1011629 w 1261137"/>
                <a:gd name="connsiteY31" fmla="*/ 725563 h 1049873"/>
                <a:gd name="connsiteX32" fmla="*/ 980292 w 1261137"/>
                <a:gd name="connsiteY32" fmla="*/ 748423 h 1049873"/>
                <a:gd name="connsiteX33" fmla="*/ 978387 w 1261137"/>
                <a:gd name="connsiteY33" fmla="*/ 769378 h 1049873"/>
                <a:gd name="connsiteX34" fmla="*/ 963623 w 1261137"/>
                <a:gd name="connsiteY34" fmla="*/ 781379 h 1049873"/>
                <a:gd name="connsiteX35" fmla="*/ 927143 w 1261137"/>
                <a:gd name="connsiteY35" fmla="*/ 779379 h 1049873"/>
                <a:gd name="connsiteX36" fmla="*/ 888185 w 1261137"/>
                <a:gd name="connsiteY36" fmla="*/ 790428 h 1049873"/>
                <a:gd name="connsiteX37" fmla="*/ 875803 w 1261137"/>
                <a:gd name="connsiteY37" fmla="*/ 777474 h 1049873"/>
                <a:gd name="connsiteX38" fmla="*/ 841894 w 1261137"/>
                <a:gd name="connsiteY38" fmla="*/ 768425 h 1049873"/>
                <a:gd name="connsiteX39" fmla="*/ 815414 w 1261137"/>
                <a:gd name="connsiteY39" fmla="*/ 773569 h 1049873"/>
                <a:gd name="connsiteX40" fmla="*/ 777314 w 1261137"/>
                <a:gd name="connsiteY40" fmla="*/ 786809 h 1049873"/>
                <a:gd name="connsiteX41" fmla="*/ 776647 w 1261137"/>
                <a:gd name="connsiteY41" fmla="*/ 787475 h 1049873"/>
                <a:gd name="connsiteX42" fmla="*/ 747120 w 1261137"/>
                <a:gd name="connsiteY42" fmla="*/ 823099 h 1049873"/>
                <a:gd name="connsiteX43" fmla="*/ 724546 w 1261137"/>
                <a:gd name="connsiteY43" fmla="*/ 851102 h 1049873"/>
                <a:gd name="connsiteX44" fmla="*/ 684064 w 1261137"/>
                <a:gd name="connsiteY44" fmla="*/ 883392 h 1049873"/>
                <a:gd name="connsiteX45" fmla="*/ 650060 w 1261137"/>
                <a:gd name="connsiteY45" fmla="*/ 874343 h 1049873"/>
                <a:gd name="connsiteX46" fmla="*/ 599197 w 1261137"/>
                <a:gd name="connsiteY46" fmla="*/ 878344 h 1049873"/>
                <a:gd name="connsiteX47" fmla="*/ 528902 w 1261137"/>
                <a:gd name="connsiteY47" fmla="*/ 869390 h 1049873"/>
                <a:gd name="connsiteX48" fmla="*/ 500327 w 1261137"/>
                <a:gd name="connsiteY48" fmla="*/ 869390 h 1049873"/>
                <a:gd name="connsiteX49" fmla="*/ 482420 w 1261137"/>
                <a:gd name="connsiteY49" fmla="*/ 873105 h 1049873"/>
                <a:gd name="connsiteX50" fmla="*/ 450035 w 1261137"/>
                <a:gd name="connsiteY50" fmla="*/ 871390 h 1049873"/>
                <a:gd name="connsiteX51" fmla="*/ 427080 w 1261137"/>
                <a:gd name="connsiteY51" fmla="*/ 867104 h 1049873"/>
                <a:gd name="connsiteX52" fmla="*/ 402887 w 1261137"/>
                <a:gd name="connsiteY52" fmla="*/ 870724 h 1049873"/>
                <a:gd name="connsiteX53" fmla="*/ 382408 w 1261137"/>
                <a:gd name="connsiteY53" fmla="*/ 899299 h 1049873"/>
                <a:gd name="connsiteX54" fmla="*/ 374978 w 1261137"/>
                <a:gd name="connsiteY54" fmla="*/ 925588 h 1049873"/>
                <a:gd name="connsiteX55" fmla="*/ 365453 w 1261137"/>
                <a:gd name="connsiteY55" fmla="*/ 958830 h 1049873"/>
                <a:gd name="connsiteX56" fmla="*/ 358310 w 1261137"/>
                <a:gd name="connsiteY56" fmla="*/ 982166 h 1049873"/>
                <a:gd name="connsiteX57" fmla="*/ 327544 w 1261137"/>
                <a:gd name="connsiteY57" fmla="*/ 980452 h 1049873"/>
                <a:gd name="connsiteX58" fmla="*/ 288777 w 1261137"/>
                <a:gd name="connsiteY58" fmla="*/ 1008551 h 1049873"/>
                <a:gd name="connsiteX59" fmla="*/ 271727 w 1261137"/>
                <a:gd name="connsiteY59" fmla="*/ 1011980 h 1049873"/>
                <a:gd name="connsiteX60" fmla="*/ 243152 w 1261137"/>
                <a:gd name="connsiteY60" fmla="*/ 1034459 h 1049873"/>
                <a:gd name="connsiteX61" fmla="*/ 203528 w 1261137"/>
                <a:gd name="connsiteY61" fmla="*/ 1034459 h 1049873"/>
                <a:gd name="connsiteX62" fmla="*/ 157522 w 1261137"/>
                <a:gd name="connsiteY62" fmla="*/ 1036840 h 1049873"/>
                <a:gd name="connsiteX63" fmla="*/ 137425 w 1261137"/>
                <a:gd name="connsiteY63" fmla="*/ 1045127 h 1049873"/>
                <a:gd name="connsiteX64" fmla="*/ 137425 w 1261137"/>
                <a:gd name="connsiteY64" fmla="*/ 1045127 h 1049873"/>
                <a:gd name="connsiteX65" fmla="*/ 137901 w 1261137"/>
                <a:gd name="connsiteY65" fmla="*/ 1042745 h 1049873"/>
                <a:gd name="connsiteX66" fmla="*/ 141902 w 1261137"/>
                <a:gd name="connsiteY66" fmla="*/ 1021028 h 1049873"/>
                <a:gd name="connsiteX67" fmla="*/ 139806 w 1261137"/>
                <a:gd name="connsiteY67" fmla="*/ 973880 h 1049873"/>
                <a:gd name="connsiteX68" fmla="*/ 129138 w 1261137"/>
                <a:gd name="connsiteY68" fmla="*/ 934351 h 1049873"/>
                <a:gd name="connsiteX69" fmla="*/ 102087 w 1261137"/>
                <a:gd name="connsiteY69" fmla="*/ 906919 h 1049873"/>
                <a:gd name="connsiteX70" fmla="*/ 91895 w 1261137"/>
                <a:gd name="connsiteY70" fmla="*/ 871962 h 1049873"/>
                <a:gd name="connsiteX71" fmla="*/ 61511 w 1261137"/>
                <a:gd name="connsiteY71" fmla="*/ 845673 h 1049873"/>
                <a:gd name="connsiteX72" fmla="*/ 53033 w 1261137"/>
                <a:gd name="connsiteY72" fmla="*/ 827195 h 1049873"/>
                <a:gd name="connsiteX73" fmla="*/ 37888 w 1261137"/>
                <a:gd name="connsiteY73" fmla="*/ 793381 h 1049873"/>
                <a:gd name="connsiteX74" fmla="*/ 37888 w 1261137"/>
                <a:gd name="connsiteY74" fmla="*/ 791380 h 1049873"/>
                <a:gd name="connsiteX75" fmla="*/ 16362 w 1261137"/>
                <a:gd name="connsiteY75" fmla="*/ 763472 h 1049873"/>
                <a:gd name="connsiteX76" fmla="*/ 23982 w 1261137"/>
                <a:gd name="connsiteY76" fmla="*/ 726801 h 1049873"/>
                <a:gd name="connsiteX77" fmla="*/ 13600 w 1261137"/>
                <a:gd name="connsiteY77" fmla="*/ 719657 h 1049873"/>
                <a:gd name="connsiteX78" fmla="*/ 8837 w 1261137"/>
                <a:gd name="connsiteY78" fmla="*/ 682129 h 1049873"/>
                <a:gd name="connsiteX79" fmla="*/ 24268 w 1261137"/>
                <a:gd name="connsiteY79" fmla="*/ 667365 h 1049873"/>
                <a:gd name="connsiteX80" fmla="*/ 40270 w 1261137"/>
                <a:gd name="connsiteY80" fmla="*/ 644124 h 1049873"/>
                <a:gd name="connsiteX81" fmla="*/ 40270 w 1261137"/>
                <a:gd name="connsiteY81" fmla="*/ 610691 h 1049873"/>
                <a:gd name="connsiteX82" fmla="*/ 40270 w 1261137"/>
                <a:gd name="connsiteY82" fmla="*/ 610691 h 1049873"/>
                <a:gd name="connsiteX83" fmla="*/ 95134 w 1261137"/>
                <a:gd name="connsiteY83" fmla="*/ 620216 h 1049873"/>
                <a:gd name="connsiteX84" fmla="*/ 122661 w 1261137"/>
                <a:gd name="connsiteY84" fmla="*/ 587641 h 1049873"/>
                <a:gd name="connsiteX85" fmla="*/ 136187 w 1261137"/>
                <a:gd name="connsiteY85" fmla="*/ 551541 h 1049873"/>
                <a:gd name="connsiteX86" fmla="*/ 160952 w 1261137"/>
                <a:gd name="connsiteY86" fmla="*/ 541540 h 1049873"/>
                <a:gd name="connsiteX87" fmla="*/ 177620 w 1261137"/>
                <a:gd name="connsiteY87" fmla="*/ 546302 h 1049873"/>
                <a:gd name="connsiteX88" fmla="*/ 189812 w 1261137"/>
                <a:gd name="connsiteY88" fmla="*/ 566781 h 1049873"/>
                <a:gd name="connsiteX89" fmla="*/ 213244 w 1261137"/>
                <a:gd name="connsiteY89" fmla="*/ 538968 h 1049873"/>
                <a:gd name="connsiteX90" fmla="*/ 224579 w 1261137"/>
                <a:gd name="connsiteY90" fmla="*/ 558589 h 1049873"/>
                <a:gd name="connsiteX91" fmla="*/ 256773 w 1261137"/>
                <a:gd name="connsiteY91" fmla="*/ 568781 h 1049873"/>
                <a:gd name="connsiteX92" fmla="*/ 293730 w 1261137"/>
                <a:gd name="connsiteY92" fmla="*/ 573258 h 1049873"/>
                <a:gd name="connsiteX93" fmla="*/ 310589 w 1261137"/>
                <a:gd name="connsiteY93" fmla="*/ 541921 h 1049873"/>
                <a:gd name="connsiteX94" fmla="*/ 312494 w 1261137"/>
                <a:gd name="connsiteY94" fmla="*/ 538968 h 1049873"/>
                <a:gd name="connsiteX95" fmla="*/ 323829 w 1261137"/>
                <a:gd name="connsiteY95" fmla="*/ 522775 h 1049873"/>
                <a:gd name="connsiteX96" fmla="*/ 336116 w 1261137"/>
                <a:gd name="connsiteY96" fmla="*/ 527252 h 1049873"/>
                <a:gd name="connsiteX97" fmla="*/ 356595 w 1261137"/>
                <a:gd name="connsiteY97" fmla="*/ 532301 h 1049873"/>
                <a:gd name="connsiteX98" fmla="*/ 378122 w 1261137"/>
                <a:gd name="connsiteY98" fmla="*/ 517061 h 1049873"/>
                <a:gd name="connsiteX99" fmla="*/ 401458 w 1261137"/>
                <a:gd name="connsiteY99" fmla="*/ 520585 h 1049873"/>
                <a:gd name="connsiteX100" fmla="*/ 426318 w 1261137"/>
                <a:gd name="connsiteY100" fmla="*/ 527443 h 1049873"/>
                <a:gd name="connsiteX101" fmla="*/ 463180 w 1261137"/>
                <a:gd name="connsiteY101" fmla="*/ 522013 h 1049873"/>
                <a:gd name="connsiteX102" fmla="*/ 501280 w 1261137"/>
                <a:gd name="connsiteY102" fmla="*/ 513536 h 1049873"/>
                <a:gd name="connsiteX103" fmla="*/ 512329 w 1261137"/>
                <a:gd name="connsiteY103" fmla="*/ 483056 h 1049873"/>
                <a:gd name="connsiteX104" fmla="*/ 540904 w 1261137"/>
                <a:gd name="connsiteY104" fmla="*/ 467530 h 1049873"/>
                <a:gd name="connsiteX105" fmla="*/ 573955 w 1261137"/>
                <a:gd name="connsiteY105" fmla="*/ 426287 h 1049873"/>
                <a:gd name="connsiteX106" fmla="*/ 575384 w 1261137"/>
                <a:gd name="connsiteY106" fmla="*/ 406475 h 1049873"/>
                <a:gd name="connsiteX107" fmla="*/ 590148 w 1261137"/>
                <a:gd name="connsiteY107" fmla="*/ 382758 h 1049873"/>
                <a:gd name="connsiteX108" fmla="*/ 599673 w 1261137"/>
                <a:gd name="connsiteY108" fmla="*/ 350183 h 1049873"/>
                <a:gd name="connsiteX109" fmla="*/ 615199 w 1261137"/>
                <a:gd name="connsiteY109" fmla="*/ 312083 h 1049873"/>
                <a:gd name="connsiteX110" fmla="*/ 618437 w 1261137"/>
                <a:gd name="connsiteY110" fmla="*/ 291604 h 1049873"/>
                <a:gd name="connsiteX111" fmla="*/ 619676 w 1261137"/>
                <a:gd name="connsiteY111" fmla="*/ 265315 h 1049873"/>
                <a:gd name="connsiteX112" fmla="*/ 621676 w 1261137"/>
                <a:gd name="connsiteY112" fmla="*/ 230739 h 1049873"/>
                <a:gd name="connsiteX113" fmla="*/ 646060 w 1261137"/>
                <a:gd name="connsiteY113" fmla="*/ 212261 h 1049873"/>
                <a:gd name="connsiteX114" fmla="*/ 669682 w 1261137"/>
                <a:gd name="connsiteY114" fmla="*/ 176066 h 1049873"/>
                <a:gd name="connsiteX115" fmla="*/ 661681 w 1261137"/>
                <a:gd name="connsiteY115" fmla="*/ 167207 h 1049873"/>
                <a:gd name="connsiteX116" fmla="*/ 647393 w 1261137"/>
                <a:gd name="connsiteY116" fmla="*/ 148157 h 1049873"/>
                <a:gd name="connsiteX117" fmla="*/ 696352 w 1261137"/>
                <a:gd name="connsiteY117" fmla="*/ 144442 h 1049873"/>
                <a:gd name="connsiteX118" fmla="*/ 700257 w 1261137"/>
                <a:gd name="connsiteY118" fmla="*/ 157873 h 1049873"/>
                <a:gd name="connsiteX119" fmla="*/ 702638 w 1261137"/>
                <a:gd name="connsiteY119" fmla="*/ 195973 h 1049873"/>
                <a:gd name="connsiteX120" fmla="*/ 708353 w 1261137"/>
                <a:gd name="connsiteY120" fmla="*/ 204736 h 1049873"/>
                <a:gd name="connsiteX121" fmla="*/ 722641 w 1261137"/>
                <a:gd name="connsiteY121" fmla="*/ 219023 h 1049873"/>
                <a:gd name="connsiteX122" fmla="*/ 743215 w 1261137"/>
                <a:gd name="connsiteY122" fmla="*/ 208355 h 1049873"/>
                <a:gd name="connsiteX123" fmla="*/ 766265 w 1261137"/>
                <a:gd name="connsiteY123" fmla="*/ 201116 h 1049873"/>
                <a:gd name="connsiteX124" fmla="*/ 773219 w 1261137"/>
                <a:gd name="connsiteY124" fmla="*/ 216642 h 1049873"/>
                <a:gd name="connsiteX125" fmla="*/ 810557 w 1261137"/>
                <a:gd name="connsiteY125" fmla="*/ 217499 h 1049873"/>
                <a:gd name="connsiteX126" fmla="*/ 833036 w 1261137"/>
                <a:gd name="connsiteY126" fmla="*/ 193687 h 1049873"/>
                <a:gd name="connsiteX127" fmla="*/ 870374 w 1261137"/>
                <a:gd name="connsiteY127" fmla="*/ 158730 h 1049873"/>
                <a:gd name="connsiteX128" fmla="*/ 881804 w 1261137"/>
                <a:gd name="connsiteY128" fmla="*/ 157587 h 1049873"/>
                <a:gd name="connsiteX129" fmla="*/ 888947 w 1261137"/>
                <a:gd name="connsiteY129" fmla="*/ 122249 h 1049873"/>
                <a:gd name="connsiteX130" fmla="*/ 907997 w 1261137"/>
                <a:gd name="connsiteY130" fmla="*/ 104437 h 1049873"/>
                <a:gd name="connsiteX131" fmla="*/ 888947 w 1261137"/>
                <a:gd name="connsiteY131" fmla="*/ 79863 h 1049873"/>
                <a:gd name="connsiteX132" fmla="*/ 891233 w 1261137"/>
                <a:gd name="connsiteY132" fmla="*/ 74910 h 1049873"/>
                <a:gd name="connsiteX133" fmla="*/ 911236 w 1261137"/>
                <a:gd name="connsiteY133" fmla="*/ 61099 h 1049873"/>
                <a:gd name="connsiteX134" fmla="*/ 914951 w 1261137"/>
                <a:gd name="connsiteY134" fmla="*/ 39667 h 1049873"/>
                <a:gd name="connsiteX135" fmla="*/ 925523 w 1261137"/>
                <a:gd name="connsiteY135" fmla="*/ 24332 h 1049873"/>
                <a:gd name="connsiteX136" fmla="*/ 956384 w 1261137"/>
                <a:gd name="connsiteY136" fmla="*/ 7854 h 1049873"/>
                <a:gd name="connsiteX137" fmla="*/ 961814 w 1261137"/>
                <a:gd name="connsiteY137" fmla="*/ -52 h 1049873"/>
                <a:gd name="connsiteX138" fmla="*/ 961814 w 1261137"/>
                <a:gd name="connsiteY138" fmla="*/ -52 h 1049873"/>
                <a:gd name="connsiteX139" fmla="*/ 981911 w 1261137"/>
                <a:gd name="connsiteY139" fmla="*/ 26237 h 1049873"/>
                <a:gd name="connsiteX140" fmla="*/ 1005914 w 1261137"/>
                <a:gd name="connsiteY140" fmla="*/ 39667 h 1049873"/>
                <a:gd name="connsiteX141" fmla="*/ 1031537 w 1261137"/>
                <a:gd name="connsiteY141" fmla="*/ 49954 h 1049873"/>
                <a:gd name="connsiteX142" fmla="*/ 1020297 w 1261137"/>
                <a:gd name="connsiteY142" fmla="*/ 74529 h 1049873"/>
                <a:gd name="connsiteX143" fmla="*/ 1030584 w 1261137"/>
                <a:gd name="connsiteY143" fmla="*/ 90531 h 1049873"/>
                <a:gd name="connsiteX144" fmla="*/ 1040871 w 1261137"/>
                <a:gd name="connsiteY144" fmla="*/ 105200 h 1049873"/>
                <a:gd name="connsiteX145" fmla="*/ 1049253 w 1261137"/>
                <a:gd name="connsiteY145" fmla="*/ 103580 h 1049873"/>
                <a:gd name="connsiteX146" fmla="*/ 1054206 w 1261137"/>
                <a:gd name="connsiteY146" fmla="*/ 110629 h 1049873"/>
                <a:gd name="connsiteX147" fmla="*/ 1070685 w 1261137"/>
                <a:gd name="connsiteY147" fmla="*/ 146824 h 1049873"/>
                <a:gd name="connsiteX148" fmla="*/ 1082305 w 1261137"/>
                <a:gd name="connsiteY148" fmla="*/ 191877 h 1049873"/>
                <a:gd name="connsiteX149" fmla="*/ 1072780 w 1261137"/>
                <a:gd name="connsiteY149" fmla="*/ 210927 h 1049873"/>
                <a:gd name="connsiteX150" fmla="*/ 1072780 w 1261137"/>
                <a:gd name="connsiteY150" fmla="*/ 223595 h 1049873"/>
                <a:gd name="connsiteX151" fmla="*/ 1087925 w 1261137"/>
                <a:gd name="connsiteY151" fmla="*/ 245026 h 1049873"/>
                <a:gd name="connsiteX152" fmla="*/ 1116023 w 1261137"/>
                <a:gd name="connsiteY152" fmla="*/ 258838 h 1049873"/>
                <a:gd name="connsiteX153" fmla="*/ 1133930 w 1261137"/>
                <a:gd name="connsiteY153" fmla="*/ 287413 h 1049873"/>
                <a:gd name="connsiteX154" fmla="*/ 1167744 w 1261137"/>
                <a:gd name="connsiteY154" fmla="*/ 322179 h 1049873"/>
                <a:gd name="connsiteX155" fmla="*/ 1189842 w 1261137"/>
                <a:gd name="connsiteY155" fmla="*/ 345992 h 1049873"/>
                <a:gd name="connsiteX156" fmla="*/ 1204796 w 1261137"/>
                <a:gd name="connsiteY156" fmla="*/ 375233 h 1049873"/>
                <a:gd name="connsiteX157" fmla="*/ 1195271 w 1261137"/>
                <a:gd name="connsiteY157" fmla="*/ 427335 h 1049873"/>
                <a:gd name="connsiteX158" fmla="*/ 1177936 w 1261137"/>
                <a:gd name="connsiteY158" fmla="*/ 463911 h 1049873"/>
                <a:gd name="connsiteX159" fmla="*/ 1176507 w 1261137"/>
                <a:gd name="connsiteY159" fmla="*/ 471055 h 1049873"/>
                <a:gd name="connsiteX160" fmla="*/ 1177364 w 1261137"/>
                <a:gd name="connsiteY160" fmla="*/ 467530 h 1049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261137" h="1049873">
                  <a:moveTo>
                    <a:pt x="1176602" y="468292"/>
                  </a:moveTo>
                  <a:cubicBezTo>
                    <a:pt x="1182794" y="490391"/>
                    <a:pt x="1183556" y="480580"/>
                    <a:pt x="1189080" y="493534"/>
                  </a:cubicBezTo>
                  <a:cubicBezTo>
                    <a:pt x="1191461" y="500249"/>
                    <a:pt x="1194662" y="506650"/>
                    <a:pt x="1198605" y="512584"/>
                  </a:cubicBezTo>
                  <a:cubicBezTo>
                    <a:pt x="1203272" y="519728"/>
                    <a:pt x="1195748" y="523252"/>
                    <a:pt x="1187747" y="520966"/>
                  </a:cubicBezTo>
                  <a:cubicBezTo>
                    <a:pt x="1180127" y="519870"/>
                    <a:pt x="1172650" y="517918"/>
                    <a:pt x="1165458" y="515155"/>
                  </a:cubicBezTo>
                  <a:cubicBezTo>
                    <a:pt x="1159457" y="511822"/>
                    <a:pt x="1161839" y="518680"/>
                    <a:pt x="1150885" y="507059"/>
                  </a:cubicBezTo>
                  <a:cubicBezTo>
                    <a:pt x="1144313" y="500201"/>
                    <a:pt x="1129739" y="509155"/>
                    <a:pt x="1120691" y="495629"/>
                  </a:cubicBezTo>
                  <a:cubicBezTo>
                    <a:pt x="1113833" y="485438"/>
                    <a:pt x="1112023" y="499344"/>
                    <a:pt x="1112309" y="504583"/>
                  </a:cubicBezTo>
                  <a:cubicBezTo>
                    <a:pt x="1112309" y="511441"/>
                    <a:pt x="1102784" y="521918"/>
                    <a:pt x="1109070" y="533158"/>
                  </a:cubicBezTo>
                  <a:cubicBezTo>
                    <a:pt x="1118595" y="548017"/>
                    <a:pt x="1119738" y="545350"/>
                    <a:pt x="1137645" y="552208"/>
                  </a:cubicBezTo>
                  <a:cubicBezTo>
                    <a:pt x="1158029" y="560685"/>
                    <a:pt x="1147170" y="579926"/>
                    <a:pt x="1168697" y="575830"/>
                  </a:cubicBezTo>
                  <a:cubicBezTo>
                    <a:pt x="1192795" y="571067"/>
                    <a:pt x="1179269" y="588974"/>
                    <a:pt x="1205368" y="582021"/>
                  </a:cubicBezTo>
                  <a:cubicBezTo>
                    <a:pt x="1214188" y="581269"/>
                    <a:pt x="1223065" y="581459"/>
                    <a:pt x="1231847" y="582592"/>
                  </a:cubicBezTo>
                  <a:lnTo>
                    <a:pt x="1256136" y="586974"/>
                  </a:lnTo>
                  <a:lnTo>
                    <a:pt x="1256136" y="586974"/>
                  </a:lnTo>
                  <a:lnTo>
                    <a:pt x="1254612" y="588784"/>
                  </a:lnTo>
                  <a:cubicBezTo>
                    <a:pt x="1240896" y="608405"/>
                    <a:pt x="1224418" y="605643"/>
                    <a:pt x="1224418" y="631265"/>
                  </a:cubicBezTo>
                  <a:cubicBezTo>
                    <a:pt x="1224418" y="646315"/>
                    <a:pt x="1232895" y="646029"/>
                    <a:pt x="1246516" y="649648"/>
                  </a:cubicBezTo>
                  <a:cubicBezTo>
                    <a:pt x="1256041" y="652125"/>
                    <a:pt x="1261089" y="652220"/>
                    <a:pt x="1261089" y="661174"/>
                  </a:cubicBezTo>
                  <a:cubicBezTo>
                    <a:pt x="1261089" y="688320"/>
                    <a:pt x="1228418" y="682796"/>
                    <a:pt x="1232514" y="699750"/>
                  </a:cubicBezTo>
                  <a:cubicBezTo>
                    <a:pt x="1232514" y="699750"/>
                    <a:pt x="1250135" y="727658"/>
                    <a:pt x="1250897" y="728325"/>
                  </a:cubicBezTo>
                  <a:cubicBezTo>
                    <a:pt x="1258708" y="736897"/>
                    <a:pt x="1251374" y="742613"/>
                    <a:pt x="1244135" y="742994"/>
                  </a:cubicBezTo>
                  <a:cubicBezTo>
                    <a:pt x="1229561" y="743851"/>
                    <a:pt x="1223942" y="750518"/>
                    <a:pt x="1215083" y="751947"/>
                  </a:cubicBezTo>
                  <a:cubicBezTo>
                    <a:pt x="1206225" y="753376"/>
                    <a:pt x="1192795" y="743946"/>
                    <a:pt x="1185270" y="746708"/>
                  </a:cubicBezTo>
                  <a:cubicBezTo>
                    <a:pt x="1174793" y="750613"/>
                    <a:pt x="1183365" y="750518"/>
                    <a:pt x="1163458" y="754138"/>
                  </a:cubicBezTo>
                  <a:cubicBezTo>
                    <a:pt x="1159153" y="755138"/>
                    <a:pt x="1154695" y="755328"/>
                    <a:pt x="1150313" y="754709"/>
                  </a:cubicBezTo>
                  <a:cubicBezTo>
                    <a:pt x="1134597" y="752614"/>
                    <a:pt x="1112213" y="765663"/>
                    <a:pt x="1114880" y="747470"/>
                  </a:cubicBezTo>
                  <a:cubicBezTo>
                    <a:pt x="1116976" y="731182"/>
                    <a:pt x="1115738" y="736326"/>
                    <a:pt x="1105355" y="726039"/>
                  </a:cubicBezTo>
                  <a:cubicBezTo>
                    <a:pt x="1094973" y="715752"/>
                    <a:pt x="1104498" y="702893"/>
                    <a:pt x="1092497" y="707751"/>
                  </a:cubicBezTo>
                  <a:cubicBezTo>
                    <a:pt x="1054397" y="723181"/>
                    <a:pt x="1081924" y="691654"/>
                    <a:pt x="1058683" y="686987"/>
                  </a:cubicBezTo>
                  <a:cubicBezTo>
                    <a:pt x="1039633" y="683367"/>
                    <a:pt x="1041062" y="674699"/>
                    <a:pt x="1024202" y="686987"/>
                  </a:cubicBezTo>
                  <a:cubicBezTo>
                    <a:pt x="1009915" y="697750"/>
                    <a:pt x="1018964" y="716895"/>
                    <a:pt x="1011629" y="725563"/>
                  </a:cubicBezTo>
                  <a:cubicBezTo>
                    <a:pt x="1004295" y="734230"/>
                    <a:pt x="990770" y="747661"/>
                    <a:pt x="980292" y="748423"/>
                  </a:cubicBezTo>
                  <a:cubicBezTo>
                    <a:pt x="971720" y="749185"/>
                    <a:pt x="976482" y="765568"/>
                    <a:pt x="978387" y="769378"/>
                  </a:cubicBezTo>
                  <a:cubicBezTo>
                    <a:pt x="982102" y="776807"/>
                    <a:pt x="968195" y="782713"/>
                    <a:pt x="963623" y="781379"/>
                  </a:cubicBezTo>
                  <a:cubicBezTo>
                    <a:pt x="953146" y="778046"/>
                    <a:pt x="934477" y="783284"/>
                    <a:pt x="927143" y="779379"/>
                  </a:cubicBezTo>
                  <a:cubicBezTo>
                    <a:pt x="913617" y="772140"/>
                    <a:pt x="893424" y="799096"/>
                    <a:pt x="888185" y="790428"/>
                  </a:cubicBezTo>
                  <a:cubicBezTo>
                    <a:pt x="882947" y="781760"/>
                    <a:pt x="875517" y="784141"/>
                    <a:pt x="875803" y="777474"/>
                  </a:cubicBezTo>
                  <a:cubicBezTo>
                    <a:pt x="876470" y="763568"/>
                    <a:pt x="851895" y="764139"/>
                    <a:pt x="841894" y="768425"/>
                  </a:cubicBezTo>
                  <a:cubicBezTo>
                    <a:pt x="822844" y="776521"/>
                    <a:pt x="822844" y="765758"/>
                    <a:pt x="815414" y="773569"/>
                  </a:cubicBezTo>
                  <a:cubicBezTo>
                    <a:pt x="799508" y="790047"/>
                    <a:pt x="803222" y="787666"/>
                    <a:pt x="777314" y="786809"/>
                  </a:cubicBezTo>
                  <a:lnTo>
                    <a:pt x="776647" y="787475"/>
                  </a:lnTo>
                  <a:cubicBezTo>
                    <a:pt x="761408" y="799381"/>
                    <a:pt x="752549" y="802048"/>
                    <a:pt x="747120" y="823099"/>
                  </a:cubicBezTo>
                  <a:cubicBezTo>
                    <a:pt x="744929" y="831195"/>
                    <a:pt x="734261" y="849483"/>
                    <a:pt x="724546" y="851102"/>
                  </a:cubicBezTo>
                  <a:cubicBezTo>
                    <a:pt x="701686" y="854817"/>
                    <a:pt x="696447" y="874915"/>
                    <a:pt x="684064" y="883392"/>
                  </a:cubicBezTo>
                  <a:cubicBezTo>
                    <a:pt x="660824" y="899299"/>
                    <a:pt x="664253" y="877296"/>
                    <a:pt x="650060" y="874343"/>
                  </a:cubicBezTo>
                  <a:cubicBezTo>
                    <a:pt x="631010" y="870247"/>
                    <a:pt x="617009" y="867295"/>
                    <a:pt x="599197" y="878344"/>
                  </a:cubicBezTo>
                  <a:cubicBezTo>
                    <a:pt x="576718" y="892250"/>
                    <a:pt x="554620" y="870629"/>
                    <a:pt x="528902" y="869390"/>
                  </a:cubicBezTo>
                  <a:cubicBezTo>
                    <a:pt x="518615" y="868819"/>
                    <a:pt x="512043" y="864342"/>
                    <a:pt x="500327" y="869390"/>
                  </a:cubicBezTo>
                  <a:cubicBezTo>
                    <a:pt x="488612" y="874438"/>
                    <a:pt x="489469" y="871010"/>
                    <a:pt x="482420" y="873105"/>
                  </a:cubicBezTo>
                  <a:cubicBezTo>
                    <a:pt x="471591" y="873686"/>
                    <a:pt x="460741" y="873105"/>
                    <a:pt x="450035" y="871390"/>
                  </a:cubicBezTo>
                  <a:cubicBezTo>
                    <a:pt x="435938" y="865485"/>
                    <a:pt x="439844" y="868723"/>
                    <a:pt x="427080" y="867104"/>
                  </a:cubicBezTo>
                  <a:cubicBezTo>
                    <a:pt x="410316" y="864913"/>
                    <a:pt x="417555" y="865866"/>
                    <a:pt x="402887" y="870724"/>
                  </a:cubicBezTo>
                  <a:cubicBezTo>
                    <a:pt x="392057" y="876620"/>
                    <a:pt x="384513" y="887145"/>
                    <a:pt x="382408" y="899299"/>
                  </a:cubicBezTo>
                  <a:cubicBezTo>
                    <a:pt x="382094" y="908538"/>
                    <a:pt x="379541" y="917558"/>
                    <a:pt x="374978" y="925588"/>
                  </a:cubicBezTo>
                  <a:cubicBezTo>
                    <a:pt x="360500" y="947686"/>
                    <a:pt x="349547" y="931874"/>
                    <a:pt x="365453" y="958830"/>
                  </a:cubicBezTo>
                  <a:cubicBezTo>
                    <a:pt x="370692" y="967688"/>
                    <a:pt x="362691" y="982357"/>
                    <a:pt x="358310" y="982166"/>
                  </a:cubicBezTo>
                  <a:cubicBezTo>
                    <a:pt x="343260" y="981595"/>
                    <a:pt x="348785" y="978642"/>
                    <a:pt x="327544" y="980452"/>
                  </a:cubicBezTo>
                  <a:cubicBezTo>
                    <a:pt x="308494" y="980452"/>
                    <a:pt x="299540" y="1009027"/>
                    <a:pt x="288777" y="1008551"/>
                  </a:cubicBezTo>
                  <a:cubicBezTo>
                    <a:pt x="278014" y="1008074"/>
                    <a:pt x="280967" y="1007693"/>
                    <a:pt x="271727" y="1011980"/>
                  </a:cubicBezTo>
                  <a:cubicBezTo>
                    <a:pt x="260107" y="1017409"/>
                    <a:pt x="253820" y="1028744"/>
                    <a:pt x="243152" y="1034459"/>
                  </a:cubicBezTo>
                  <a:cubicBezTo>
                    <a:pt x="237342" y="1037506"/>
                    <a:pt x="212101" y="1025981"/>
                    <a:pt x="203528" y="1034459"/>
                  </a:cubicBezTo>
                  <a:cubicBezTo>
                    <a:pt x="173239" y="1064367"/>
                    <a:pt x="176192" y="1042364"/>
                    <a:pt x="157522" y="1036840"/>
                  </a:cubicBezTo>
                  <a:cubicBezTo>
                    <a:pt x="150188" y="1034554"/>
                    <a:pt x="147140" y="1039507"/>
                    <a:pt x="137425" y="1045127"/>
                  </a:cubicBezTo>
                  <a:lnTo>
                    <a:pt x="137425" y="1045127"/>
                  </a:lnTo>
                  <a:cubicBezTo>
                    <a:pt x="137634" y="1044346"/>
                    <a:pt x="137796" y="1043545"/>
                    <a:pt x="137901" y="1042745"/>
                  </a:cubicBezTo>
                  <a:cubicBezTo>
                    <a:pt x="139235" y="1032649"/>
                    <a:pt x="139996" y="1030172"/>
                    <a:pt x="141902" y="1021028"/>
                  </a:cubicBezTo>
                  <a:cubicBezTo>
                    <a:pt x="144378" y="1008836"/>
                    <a:pt x="166762" y="1000740"/>
                    <a:pt x="139806" y="973880"/>
                  </a:cubicBezTo>
                  <a:cubicBezTo>
                    <a:pt x="117518" y="951591"/>
                    <a:pt x="168381" y="961021"/>
                    <a:pt x="129138" y="934351"/>
                  </a:cubicBezTo>
                  <a:cubicBezTo>
                    <a:pt x="119613" y="925721"/>
                    <a:pt x="110583" y="916568"/>
                    <a:pt x="102087" y="906919"/>
                  </a:cubicBezTo>
                  <a:cubicBezTo>
                    <a:pt x="80180" y="897394"/>
                    <a:pt x="105611" y="886249"/>
                    <a:pt x="91895" y="871962"/>
                  </a:cubicBezTo>
                  <a:cubicBezTo>
                    <a:pt x="75893" y="855293"/>
                    <a:pt x="61511" y="871105"/>
                    <a:pt x="61511" y="845673"/>
                  </a:cubicBezTo>
                  <a:cubicBezTo>
                    <a:pt x="61358" y="838606"/>
                    <a:pt x="58282" y="831919"/>
                    <a:pt x="53033" y="827195"/>
                  </a:cubicBezTo>
                  <a:cubicBezTo>
                    <a:pt x="42175" y="818622"/>
                    <a:pt x="41603" y="806621"/>
                    <a:pt x="37888" y="793381"/>
                  </a:cubicBezTo>
                  <a:cubicBezTo>
                    <a:pt x="37984" y="792714"/>
                    <a:pt x="37984" y="792047"/>
                    <a:pt x="37888" y="791380"/>
                  </a:cubicBezTo>
                  <a:cubicBezTo>
                    <a:pt x="27316" y="762805"/>
                    <a:pt x="24458" y="778903"/>
                    <a:pt x="16362" y="763472"/>
                  </a:cubicBezTo>
                  <a:cubicBezTo>
                    <a:pt x="14552" y="760043"/>
                    <a:pt x="22077" y="731373"/>
                    <a:pt x="23982" y="726801"/>
                  </a:cubicBezTo>
                  <a:cubicBezTo>
                    <a:pt x="27030" y="719467"/>
                    <a:pt x="21505" y="712799"/>
                    <a:pt x="13600" y="719657"/>
                  </a:cubicBezTo>
                  <a:cubicBezTo>
                    <a:pt x="932" y="730611"/>
                    <a:pt x="-7165" y="683367"/>
                    <a:pt x="8837" y="682129"/>
                  </a:cubicBezTo>
                  <a:cubicBezTo>
                    <a:pt x="17086" y="682091"/>
                    <a:pt x="23868" y="675604"/>
                    <a:pt x="24268" y="667365"/>
                  </a:cubicBezTo>
                  <a:cubicBezTo>
                    <a:pt x="24268" y="654506"/>
                    <a:pt x="45509" y="662126"/>
                    <a:pt x="40270" y="644124"/>
                  </a:cubicBezTo>
                  <a:cubicBezTo>
                    <a:pt x="35936" y="633399"/>
                    <a:pt x="35936" y="621416"/>
                    <a:pt x="40270" y="610691"/>
                  </a:cubicBezTo>
                  <a:lnTo>
                    <a:pt x="40270" y="610691"/>
                  </a:lnTo>
                  <a:cubicBezTo>
                    <a:pt x="57510" y="618502"/>
                    <a:pt x="76846" y="631456"/>
                    <a:pt x="95134" y="620216"/>
                  </a:cubicBezTo>
                  <a:cubicBezTo>
                    <a:pt x="113422" y="608977"/>
                    <a:pt x="113136" y="605548"/>
                    <a:pt x="122661" y="587641"/>
                  </a:cubicBezTo>
                  <a:cubicBezTo>
                    <a:pt x="127328" y="578687"/>
                    <a:pt x="128090" y="556399"/>
                    <a:pt x="136187" y="551541"/>
                  </a:cubicBezTo>
                  <a:cubicBezTo>
                    <a:pt x="142187" y="548017"/>
                    <a:pt x="147997" y="552208"/>
                    <a:pt x="160952" y="541540"/>
                  </a:cubicBezTo>
                  <a:cubicBezTo>
                    <a:pt x="166762" y="536587"/>
                    <a:pt x="178287" y="533634"/>
                    <a:pt x="177620" y="546302"/>
                  </a:cubicBezTo>
                  <a:cubicBezTo>
                    <a:pt x="177620" y="554494"/>
                    <a:pt x="177620" y="570782"/>
                    <a:pt x="189812" y="566781"/>
                  </a:cubicBezTo>
                  <a:cubicBezTo>
                    <a:pt x="211910" y="559256"/>
                    <a:pt x="188288" y="538968"/>
                    <a:pt x="213244" y="538968"/>
                  </a:cubicBezTo>
                  <a:cubicBezTo>
                    <a:pt x="229532" y="538968"/>
                    <a:pt x="224579" y="537349"/>
                    <a:pt x="224579" y="558589"/>
                  </a:cubicBezTo>
                  <a:cubicBezTo>
                    <a:pt x="224579" y="572972"/>
                    <a:pt x="241152" y="562590"/>
                    <a:pt x="256773" y="568781"/>
                  </a:cubicBezTo>
                  <a:cubicBezTo>
                    <a:pt x="266298" y="572401"/>
                    <a:pt x="291730" y="594022"/>
                    <a:pt x="293730" y="573258"/>
                  </a:cubicBezTo>
                  <a:cubicBezTo>
                    <a:pt x="297140" y="561761"/>
                    <a:pt x="302874" y="551093"/>
                    <a:pt x="310589" y="541921"/>
                  </a:cubicBezTo>
                  <a:cubicBezTo>
                    <a:pt x="311161" y="541159"/>
                    <a:pt x="312018" y="539635"/>
                    <a:pt x="312494" y="538968"/>
                  </a:cubicBezTo>
                  <a:cubicBezTo>
                    <a:pt x="316847" y="533996"/>
                    <a:pt x="320648" y="528567"/>
                    <a:pt x="323829" y="522775"/>
                  </a:cubicBezTo>
                  <a:cubicBezTo>
                    <a:pt x="324782" y="521156"/>
                    <a:pt x="335069" y="519918"/>
                    <a:pt x="336116" y="527252"/>
                  </a:cubicBezTo>
                  <a:cubicBezTo>
                    <a:pt x="337640" y="536777"/>
                    <a:pt x="349547" y="536206"/>
                    <a:pt x="356595" y="532301"/>
                  </a:cubicBezTo>
                  <a:cubicBezTo>
                    <a:pt x="364329" y="528052"/>
                    <a:pt x="371549" y="522947"/>
                    <a:pt x="378122" y="517061"/>
                  </a:cubicBezTo>
                  <a:cubicBezTo>
                    <a:pt x="384884" y="511441"/>
                    <a:pt x="394028" y="519251"/>
                    <a:pt x="401458" y="520585"/>
                  </a:cubicBezTo>
                  <a:cubicBezTo>
                    <a:pt x="410164" y="520918"/>
                    <a:pt x="418670" y="523271"/>
                    <a:pt x="426318" y="527443"/>
                  </a:cubicBezTo>
                  <a:cubicBezTo>
                    <a:pt x="431938" y="531158"/>
                    <a:pt x="452036" y="521728"/>
                    <a:pt x="463180" y="522013"/>
                  </a:cubicBezTo>
                  <a:cubicBezTo>
                    <a:pt x="469466" y="522013"/>
                    <a:pt x="496708" y="518108"/>
                    <a:pt x="501280" y="513536"/>
                  </a:cubicBezTo>
                  <a:cubicBezTo>
                    <a:pt x="518806" y="496105"/>
                    <a:pt x="509090" y="488867"/>
                    <a:pt x="512329" y="483056"/>
                  </a:cubicBezTo>
                  <a:cubicBezTo>
                    <a:pt x="513186" y="481723"/>
                    <a:pt x="541571" y="478008"/>
                    <a:pt x="540904" y="467530"/>
                  </a:cubicBezTo>
                  <a:cubicBezTo>
                    <a:pt x="540332" y="453529"/>
                    <a:pt x="573194" y="441718"/>
                    <a:pt x="573955" y="426287"/>
                  </a:cubicBezTo>
                  <a:cubicBezTo>
                    <a:pt x="573955" y="420191"/>
                    <a:pt x="578051" y="414953"/>
                    <a:pt x="575384" y="406475"/>
                  </a:cubicBezTo>
                  <a:cubicBezTo>
                    <a:pt x="573479" y="400189"/>
                    <a:pt x="594434" y="400284"/>
                    <a:pt x="590148" y="382758"/>
                  </a:cubicBezTo>
                  <a:cubicBezTo>
                    <a:pt x="585862" y="365232"/>
                    <a:pt x="591863" y="365137"/>
                    <a:pt x="599673" y="350183"/>
                  </a:cubicBezTo>
                  <a:cubicBezTo>
                    <a:pt x="607484" y="335228"/>
                    <a:pt x="614532" y="330180"/>
                    <a:pt x="615199" y="312083"/>
                  </a:cubicBezTo>
                  <a:cubicBezTo>
                    <a:pt x="615199" y="306082"/>
                    <a:pt x="617961" y="299891"/>
                    <a:pt x="618437" y="291604"/>
                  </a:cubicBezTo>
                  <a:cubicBezTo>
                    <a:pt x="620638" y="283012"/>
                    <a:pt x="621057" y="274068"/>
                    <a:pt x="619676" y="265315"/>
                  </a:cubicBezTo>
                  <a:cubicBezTo>
                    <a:pt x="619676" y="263410"/>
                    <a:pt x="621200" y="232739"/>
                    <a:pt x="621676" y="230739"/>
                  </a:cubicBezTo>
                  <a:cubicBezTo>
                    <a:pt x="624819" y="217975"/>
                    <a:pt x="634058" y="221786"/>
                    <a:pt x="646060" y="212261"/>
                  </a:cubicBezTo>
                  <a:cubicBezTo>
                    <a:pt x="659871" y="201307"/>
                    <a:pt x="674635" y="198259"/>
                    <a:pt x="669682" y="176066"/>
                  </a:cubicBezTo>
                  <a:cubicBezTo>
                    <a:pt x="667225" y="172932"/>
                    <a:pt x="664558" y="169970"/>
                    <a:pt x="661681" y="167207"/>
                  </a:cubicBezTo>
                  <a:cubicBezTo>
                    <a:pt x="659395" y="165874"/>
                    <a:pt x="637297" y="147491"/>
                    <a:pt x="647393" y="148157"/>
                  </a:cubicBezTo>
                  <a:cubicBezTo>
                    <a:pt x="663014" y="148824"/>
                    <a:pt x="678350" y="140251"/>
                    <a:pt x="696352" y="144442"/>
                  </a:cubicBezTo>
                  <a:cubicBezTo>
                    <a:pt x="703305" y="146157"/>
                    <a:pt x="706353" y="142442"/>
                    <a:pt x="700257" y="157873"/>
                  </a:cubicBezTo>
                  <a:cubicBezTo>
                    <a:pt x="694514" y="170150"/>
                    <a:pt x="695409" y="184505"/>
                    <a:pt x="702638" y="195973"/>
                  </a:cubicBezTo>
                  <a:cubicBezTo>
                    <a:pt x="705686" y="200450"/>
                    <a:pt x="703305" y="199687"/>
                    <a:pt x="708353" y="204736"/>
                  </a:cubicBezTo>
                  <a:cubicBezTo>
                    <a:pt x="716545" y="213022"/>
                    <a:pt x="713116" y="214261"/>
                    <a:pt x="722641" y="219023"/>
                  </a:cubicBezTo>
                  <a:cubicBezTo>
                    <a:pt x="730356" y="223119"/>
                    <a:pt x="732166" y="212070"/>
                    <a:pt x="743215" y="208355"/>
                  </a:cubicBezTo>
                  <a:cubicBezTo>
                    <a:pt x="749311" y="206355"/>
                    <a:pt x="768266" y="183971"/>
                    <a:pt x="766265" y="201116"/>
                  </a:cubicBezTo>
                  <a:cubicBezTo>
                    <a:pt x="765789" y="205783"/>
                    <a:pt x="765503" y="218547"/>
                    <a:pt x="773219" y="216642"/>
                  </a:cubicBezTo>
                  <a:cubicBezTo>
                    <a:pt x="782744" y="214166"/>
                    <a:pt x="804365" y="227120"/>
                    <a:pt x="810557" y="217499"/>
                  </a:cubicBezTo>
                  <a:cubicBezTo>
                    <a:pt x="817548" y="209108"/>
                    <a:pt x="825063" y="201154"/>
                    <a:pt x="833036" y="193687"/>
                  </a:cubicBezTo>
                  <a:cubicBezTo>
                    <a:pt x="843037" y="187114"/>
                    <a:pt x="847418" y="153682"/>
                    <a:pt x="870374" y="158730"/>
                  </a:cubicBezTo>
                  <a:cubicBezTo>
                    <a:pt x="877613" y="160349"/>
                    <a:pt x="879899" y="161873"/>
                    <a:pt x="881804" y="157587"/>
                  </a:cubicBezTo>
                  <a:cubicBezTo>
                    <a:pt x="887709" y="146729"/>
                    <a:pt x="887423" y="124345"/>
                    <a:pt x="888947" y="122249"/>
                  </a:cubicBezTo>
                  <a:cubicBezTo>
                    <a:pt x="893234" y="116629"/>
                    <a:pt x="907997" y="106152"/>
                    <a:pt x="907997" y="104437"/>
                  </a:cubicBezTo>
                  <a:cubicBezTo>
                    <a:pt x="910474" y="97865"/>
                    <a:pt x="875231" y="106819"/>
                    <a:pt x="888947" y="79863"/>
                  </a:cubicBezTo>
                  <a:lnTo>
                    <a:pt x="891233" y="74910"/>
                  </a:lnTo>
                  <a:cubicBezTo>
                    <a:pt x="898148" y="70671"/>
                    <a:pt x="904816" y="66061"/>
                    <a:pt x="911236" y="61099"/>
                  </a:cubicBezTo>
                  <a:cubicBezTo>
                    <a:pt x="914474" y="56241"/>
                    <a:pt x="895710" y="44430"/>
                    <a:pt x="914951" y="39667"/>
                  </a:cubicBezTo>
                  <a:cubicBezTo>
                    <a:pt x="921047" y="38143"/>
                    <a:pt x="928476" y="32047"/>
                    <a:pt x="925523" y="24332"/>
                  </a:cubicBezTo>
                  <a:cubicBezTo>
                    <a:pt x="917332" y="3187"/>
                    <a:pt x="946288" y="34429"/>
                    <a:pt x="956384" y="7854"/>
                  </a:cubicBezTo>
                  <a:cubicBezTo>
                    <a:pt x="957051" y="5949"/>
                    <a:pt x="961718" y="1091"/>
                    <a:pt x="961814" y="-52"/>
                  </a:cubicBezTo>
                  <a:lnTo>
                    <a:pt x="961814" y="-52"/>
                  </a:lnTo>
                  <a:cubicBezTo>
                    <a:pt x="969719" y="9473"/>
                    <a:pt x="974101" y="17188"/>
                    <a:pt x="981911" y="26237"/>
                  </a:cubicBezTo>
                  <a:cubicBezTo>
                    <a:pt x="986750" y="34876"/>
                    <a:pt x="996027" y="40068"/>
                    <a:pt x="1005914" y="39667"/>
                  </a:cubicBezTo>
                  <a:cubicBezTo>
                    <a:pt x="1014782" y="42230"/>
                    <a:pt x="1023364" y="45668"/>
                    <a:pt x="1031537" y="49954"/>
                  </a:cubicBezTo>
                  <a:cubicBezTo>
                    <a:pt x="1041062" y="61575"/>
                    <a:pt x="1018011" y="60718"/>
                    <a:pt x="1020297" y="74529"/>
                  </a:cubicBezTo>
                  <a:cubicBezTo>
                    <a:pt x="1020773" y="77387"/>
                    <a:pt x="1029822" y="81387"/>
                    <a:pt x="1030584" y="90531"/>
                  </a:cubicBezTo>
                  <a:cubicBezTo>
                    <a:pt x="1030584" y="93960"/>
                    <a:pt x="1033918" y="108914"/>
                    <a:pt x="1040871" y="105200"/>
                  </a:cubicBezTo>
                  <a:cubicBezTo>
                    <a:pt x="1043357" y="103618"/>
                    <a:pt x="1046357" y="103037"/>
                    <a:pt x="1049253" y="103580"/>
                  </a:cubicBezTo>
                  <a:cubicBezTo>
                    <a:pt x="1049253" y="103580"/>
                    <a:pt x="1053920" y="107295"/>
                    <a:pt x="1054206" y="110629"/>
                  </a:cubicBezTo>
                  <a:cubicBezTo>
                    <a:pt x="1057664" y="123516"/>
                    <a:pt x="1063236" y="135746"/>
                    <a:pt x="1070685" y="146824"/>
                  </a:cubicBezTo>
                  <a:cubicBezTo>
                    <a:pt x="1079352" y="159873"/>
                    <a:pt x="1087353" y="176351"/>
                    <a:pt x="1082305" y="191877"/>
                  </a:cubicBezTo>
                  <a:cubicBezTo>
                    <a:pt x="1079828" y="199211"/>
                    <a:pt x="1075256" y="198449"/>
                    <a:pt x="1072780" y="210927"/>
                  </a:cubicBezTo>
                  <a:cubicBezTo>
                    <a:pt x="1072018" y="214546"/>
                    <a:pt x="1070399" y="220452"/>
                    <a:pt x="1072780" y="223595"/>
                  </a:cubicBezTo>
                  <a:cubicBezTo>
                    <a:pt x="1087544" y="238454"/>
                    <a:pt x="1080210" y="234454"/>
                    <a:pt x="1087925" y="245026"/>
                  </a:cubicBezTo>
                  <a:cubicBezTo>
                    <a:pt x="1095640" y="255599"/>
                    <a:pt x="1116500" y="247122"/>
                    <a:pt x="1116023" y="258838"/>
                  </a:cubicBezTo>
                  <a:cubicBezTo>
                    <a:pt x="1115357" y="279031"/>
                    <a:pt x="1133930" y="257600"/>
                    <a:pt x="1133930" y="287413"/>
                  </a:cubicBezTo>
                  <a:cubicBezTo>
                    <a:pt x="1133930" y="305129"/>
                    <a:pt x="1154123" y="311701"/>
                    <a:pt x="1167744" y="322179"/>
                  </a:cubicBezTo>
                  <a:cubicBezTo>
                    <a:pt x="1179365" y="331037"/>
                    <a:pt x="1182794" y="330371"/>
                    <a:pt x="1189842" y="345992"/>
                  </a:cubicBezTo>
                  <a:cubicBezTo>
                    <a:pt x="1193300" y="356450"/>
                    <a:pt x="1198348" y="366308"/>
                    <a:pt x="1204796" y="375233"/>
                  </a:cubicBezTo>
                  <a:cubicBezTo>
                    <a:pt x="1215845" y="390759"/>
                    <a:pt x="1214321" y="419048"/>
                    <a:pt x="1195271" y="427335"/>
                  </a:cubicBezTo>
                  <a:cubicBezTo>
                    <a:pt x="1182222" y="432955"/>
                    <a:pt x="1178031" y="451338"/>
                    <a:pt x="1177936" y="463911"/>
                  </a:cubicBezTo>
                  <a:cubicBezTo>
                    <a:pt x="1177631" y="466321"/>
                    <a:pt x="1177155" y="468712"/>
                    <a:pt x="1176507" y="471055"/>
                  </a:cubicBezTo>
                  <a:lnTo>
                    <a:pt x="1177364" y="467530"/>
                  </a:ln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58" name="Freeform: Shape 557">
              <a:extLst>
                <a:ext uri="{FF2B5EF4-FFF2-40B4-BE49-F238E27FC236}">
                  <a16:creationId xmlns:a16="http://schemas.microsoft.com/office/drawing/2014/main" id="{F09B314D-F232-46A6-A775-FEBE1FB45CE3}"/>
                </a:ext>
              </a:extLst>
            </p:cNvPr>
            <p:cNvSpPr/>
            <p:nvPr/>
          </p:nvSpPr>
          <p:spPr>
            <a:xfrm>
              <a:off x="4625530" y="2257096"/>
              <a:ext cx="1021195" cy="1074490"/>
            </a:xfrm>
            <a:custGeom>
              <a:avLst/>
              <a:gdLst>
                <a:gd name="connsiteX0" fmla="*/ 142 w 1021195"/>
                <a:gd name="connsiteY0" fmla="*/ 744207 h 1074490"/>
                <a:gd name="connsiteX1" fmla="*/ 25288 w 1021195"/>
                <a:gd name="connsiteY1" fmla="*/ 763257 h 1074490"/>
                <a:gd name="connsiteX2" fmla="*/ 34813 w 1021195"/>
                <a:gd name="connsiteY2" fmla="*/ 780593 h 1074490"/>
                <a:gd name="connsiteX3" fmla="*/ 42814 w 1021195"/>
                <a:gd name="connsiteY3" fmla="*/ 815454 h 1074490"/>
                <a:gd name="connsiteX4" fmla="*/ 57292 w 1021195"/>
                <a:gd name="connsiteY4" fmla="*/ 832409 h 1074490"/>
                <a:gd name="connsiteX5" fmla="*/ 57292 w 1021195"/>
                <a:gd name="connsiteY5" fmla="*/ 832409 h 1074490"/>
                <a:gd name="connsiteX6" fmla="*/ 72627 w 1021195"/>
                <a:gd name="connsiteY6" fmla="*/ 823455 h 1074490"/>
                <a:gd name="connsiteX7" fmla="*/ 91677 w 1021195"/>
                <a:gd name="connsiteY7" fmla="*/ 844410 h 1074490"/>
                <a:gd name="connsiteX8" fmla="*/ 112822 w 1021195"/>
                <a:gd name="connsiteY8" fmla="*/ 848792 h 1074490"/>
                <a:gd name="connsiteX9" fmla="*/ 139112 w 1021195"/>
                <a:gd name="connsiteY9" fmla="*/ 843172 h 1074490"/>
                <a:gd name="connsiteX10" fmla="*/ 160924 w 1021195"/>
                <a:gd name="connsiteY10" fmla="*/ 845363 h 1074490"/>
                <a:gd name="connsiteX11" fmla="*/ 170449 w 1021195"/>
                <a:gd name="connsiteY11" fmla="*/ 862889 h 1074490"/>
                <a:gd name="connsiteX12" fmla="*/ 189499 w 1021195"/>
                <a:gd name="connsiteY12" fmla="*/ 880129 h 1074490"/>
                <a:gd name="connsiteX13" fmla="*/ 208072 w 1021195"/>
                <a:gd name="connsiteY13" fmla="*/ 903846 h 1074490"/>
                <a:gd name="connsiteX14" fmla="*/ 232266 w 1021195"/>
                <a:gd name="connsiteY14" fmla="*/ 917181 h 1074490"/>
                <a:gd name="connsiteX15" fmla="*/ 267604 w 1021195"/>
                <a:gd name="connsiteY15" fmla="*/ 920706 h 1074490"/>
                <a:gd name="connsiteX16" fmla="*/ 279986 w 1021195"/>
                <a:gd name="connsiteY16" fmla="*/ 969664 h 1074490"/>
                <a:gd name="connsiteX17" fmla="*/ 315229 w 1021195"/>
                <a:gd name="connsiteY17" fmla="*/ 969188 h 1074490"/>
                <a:gd name="connsiteX18" fmla="*/ 344471 w 1021195"/>
                <a:gd name="connsiteY18" fmla="*/ 980046 h 1074490"/>
                <a:gd name="connsiteX19" fmla="*/ 387619 w 1021195"/>
                <a:gd name="connsiteY19" fmla="*/ 985666 h 1074490"/>
                <a:gd name="connsiteX20" fmla="*/ 375617 w 1021195"/>
                <a:gd name="connsiteY20" fmla="*/ 1033863 h 1074490"/>
                <a:gd name="connsiteX21" fmla="*/ 415718 w 1021195"/>
                <a:gd name="connsiteY21" fmla="*/ 1021385 h 1074490"/>
                <a:gd name="connsiteX22" fmla="*/ 426195 w 1021195"/>
                <a:gd name="connsiteY22" fmla="*/ 1062723 h 1074490"/>
                <a:gd name="connsiteX23" fmla="*/ 435720 w 1021195"/>
                <a:gd name="connsiteY23" fmla="*/ 1052532 h 1074490"/>
                <a:gd name="connsiteX24" fmla="*/ 448293 w 1021195"/>
                <a:gd name="connsiteY24" fmla="*/ 1018242 h 1074490"/>
                <a:gd name="connsiteX25" fmla="*/ 468772 w 1021195"/>
                <a:gd name="connsiteY25" fmla="*/ 1015670 h 1074490"/>
                <a:gd name="connsiteX26" fmla="*/ 501252 w 1021195"/>
                <a:gd name="connsiteY26" fmla="*/ 1027290 h 1074490"/>
                <a:gd name="connsiteX27" fmla="*/ 520302 w 1021195"/>
                <a:gd name="connsiteY27" fmla="*/ 1035196 h 1074490"/>
                <a:gd name="connsiteX28" fmla="*/ 559831 w 1021195"/>
                <a:gd name="connsiteY28" fmla="*/ 1038720 h 1074490"/>
                <a:gd name="connsiteX29" fmla="*/ 568022 w 1021195"/>
                <a:gd name="connsiteY29" fmla="*/ 1074439 h 1074490"/>
                <a:gd name="connsiteX30" fmla="*/ 568022 w 1021195"/>
                <a:gd name="connsiteY30" fmla="*/ 1074439 h 1074490"/>
                <a:gd name="connsiteX31" fmla="*/ 591835 w 1021195"/>
                <a:gd name="connsiteY31" fmla="*/ 1057199 h 1074490"/>
                <a:gd name="connsiteX32" fmla="*/ 602217 w 1021195"/>
                <a:gd name="connsiteY32" fmla="*/ 1037672 h 1074490"/>
                <a:gd name="connsiteX33" fmla="*/ 632030 w 1021195"/>
                <a:gd name="connsiteY33" fmla="*/ 1030815 h 1074490"/>
                <a:gd name="connsiteX34" fmla="*/ 652128 w 1021195"/>
                <a:gd name="connsiteY34" fmla="*/ 1011765 h 1074490"/>
                <a:gd name="connsiteX35" fmla="*/ 665654 w 1021195"/>
                <a:gd name="connsiteY35" fmla="*/ 1002240 h 1074490"/>
                <a:gd name="connsiteX36" fmla="*/ 690990 w 1021195"/>
                <a:gd name="connsiteY36" fmla="*/ 1020051 h 1074490"/>
                <a:gd name="connsiteX37" fmla="*/ 712802 w 1021195"/>
                <a:gd name="connsiteY37" fmla="*/ 1026909 h 1074490"/>
                <a:gd name="connsiteX38" fmla="*/ 718517 w 1021195"/>
                <a:gd name="connsiteY38" fmla="*/ 1042435 h 1074490"/>
                <a:gd name="connsiteX39" fmla="*/ 740139 w 1021195"/>
                <a:gd name="connsiteY39" fmla="*/ 1051198 h 1074490"/>
                <a:gd name="connsiteX40" fmla="*/ 753474 w 1021195"/>
                <a:gd name="connsiteY40" fmla="*/ 1056151 h 1074490"/>
                <a:gd name="connsiteX41" fmla="*/ 781192 w 1021195"/>
                <a:gd name="connsiteY41" fmla="*/ 1049484 h 1074490"/>
                <a:gd name="connsiteX42" fmla="*/ 845009 w 1021195"/>
                <a:gd name="connsiteY42" fmla="*/ 1044340 h 1074490"/>
                <a:gd name="connsiteX43" fmla="*/ 896730 w 1021195"/>
                <a:gd name="connsiteY43" fmla="*/ 1037959 h 1074490"/>
                <a:gd name="connsiteX44" fmla="*/ 898540 w 1021195"/>
                <a:gd name="connsiteY44" fmla="*/ 1001859 h 1074490"/>
                <a:gd name="connsiteX45" fmla="*/ 914161 w 1021195"/>
                <a:gd name="connsiteY45" fmla="*/ 997763 h 1074490"/>
                <a:gd name="connsiteX46" fmla="*/ 928925 w 1021195"/>
                <a:gd name="connsiteY46" fmla="*/ 990143 h 1074490"/>
                <a:gd name="connsiteX47" fmla="*/ 928925 w 1021195"/>
                <a:gd name="connsiteY47" fmla="*/ 990143 h 1074490"/>
                <a:gd name="connsiteX48" fmla="*/ 931592 w 1021195"/>
                <a:gd name="connsiteY48" fmla="*/ 964711 h 1074490"/>
                <a:gd name="connsiteX49" fmla="*/ 925877 w 1021195"/>
                <a:gd name="connsiteY49" fmla="*/ 943089 h 1074490"/>
                <a:gd name="connsiteX50" fmla="*/ 929687 w 1021195"/>
                <a:gd name="connsiteY50" fmla="*/ 924039 h 1074490"/>
                <a:gd name="connsiteX51" fmla="*/ 943498 w 1021195"/>
                <a:gd name="connsiteY51" fmla="*/ 891273 h 1074490"/>
                <a:gd name="connsiteX52" fmla="*/ 973406 w 1021195"/>
                <a:gd name="connsiteY52" fmla="*/ 863651 h 1074490"/>
                <a:gd name="connsiteX53" fmla="*/ 988265 w 1021195"/>
                <a:gd name="connsiteY53" fmla="*/ 854126 h 1074490"/>
                <a:gd name="connsiteX54" fmla="*/ 1005601 w 1021195"/>
                <a:gd name="connsiteY54" fmla="*/ 840601 h 1074490"/>
                <a:gd name="connsiteX55" fmla="*/ 1005601 w 1021195"/>
                <a:gd name="connsiteY55" fmla="*/ 840601 h 1074490"/>
                <a:gd name="connsiteX56" fmla="*/ 1006077 w 1021195"/>
                <a:gd name="connsiteY56" fmla="*/ 838219 h 1074490"/>
                <a:gd name="connsiteX57" fmla="*/ 1010078 w 1021195"/>
                <a:gd name="connsiteY57" fmla="*/ 816502 h 1074490"/>
                <a:gd name="connsiteX58" fmla="*/ 1007982 w 1021195"/>
                <a:gd name="connsiteY58" fmla="*/ 769353 h 1074490"/>
                <a:gd name="connsiteX59" fmla="*/ 997314 w 1021195"/>
                <a:gd name="connsiteY59" fmla="*/ 729825 h 1074490"/>
                <a:gd name="connsiteX60" fmla="*/ 970263 w 1021195"/>
                <a:gd name="connsiteY60" fmla="*/ 702393 h 1074490"/>
                <a:gd name="connsiteX61" fmla="*/ 960071 w 1021195"/>
                <a:gd name="connsiteY61" fmla="*/ 667436 h 1074490"/>
                <a:gd name="connsiteX62" fmla="*/ 929687 w 1021195"/>
                <a:gd name="connsiteY62" fmla="*/ 641147 h 1074490"/>
                <a:gd name="connsiteX63" fmla="*/ 921209 w 1021195"/>
                <a:gd name="connsiteY63" fmla="*/ 622668 h 1074490"/>
                <a:gd name="connsiteX64" fmla="*/ 906064 w 1021195"/>
                <a:gd name="connsiteY64" fmla="*/ 588855 h 1074490"/>
                <a:gd name="connsiteX65" fmla="*/ 906064 w 1021195"/>
                <a:gd name="connsiteY65" fmla="*/ 586854 h 1074490"/>
                <a:gd name="connsiteX66" fmla="*/ 884538 w 1021195"/>
                <a:gd name="connsiteY66" fmla="*/ 558946 h 1074490"/>
                <a:gd name="connsiteX67" fmla="*/ 892158 w 1021195"/>
                <a:gd name="connsiteY67" fmla="*/ 522275 h 1074490"/>
                <a:gd name="connsiteX68" fmla="*/ 881776 w 1021195"/>
                <a:gd name="connsiteY68" fmla="*/ 515131 h 1074490"/>
                <a:gd name="connsiteX69" fmla="*/ 877013 w 1021195"/>
                <a:gd name="connsiteY69" fmla="*/ 477603 h 1074490"/>
                <a:gd name="connsiteX70" fmla="*/ 892444 w 1021195"/>
                <a:gd name="connsiteY70" fmla="*/ 462839 h 1074490"/>
                <a:gd name="connsiteX71" fmla="*/ 908446 w 1021195"/>
                <a:gd name="connsiteY71" fmla="*/ 439598 h 1074490"/>
                <a:gd name="connsiteX72" fmla="*/ 908446 w 1021195"/>
                <a:gd name="connsiteY72" fmla="*/ 406165 h 1074490"/>
                <a:gd name="connsiteX73" fmla="*/ 908446 w 1021195"/>
                <a:gd name="connsiteY73" fmla="*/ 406165 h 1074490"/>
                <a:gd name="connsiteX74" fmla="*/ 903969 w 1021195"/>
                <a:gd name="connsiteY74" fmla="*/ 392259 h 1074490"/>
                <a:gd name="connsiteX75" fmla="*/ 891491 w 1021195"/>
                <a:gd name="connsiteY75" fmla="*/ 379400 h 1074490"/>
                <a:gd name="connsiteX76" fmla="*/ 862916 w 1021195"/>
                <a:gd name="connsiteY76" fmla="*/ 339109 h 1074490"/>
                <a:gd name="connsiteX77" fmla="*/ 828436 w 1021195"/>
                <a:gd name="connsiteY77" fmla="*/ 323583 h 1074490"/>
                <a:gd name="connsiteX78" fmla="*/ 836437 w 1021195"/>
                <a:gd name="connsiteY78" fmla="*/ 288912 h 1074490"/>
                <a:gd name="connsiteX79" fmla="*/ 847676 w 1021195"/>
                <a:gd name="connsiteY79" fmla="*/ 249955 h 1074490"/>
                <a:gd name="connsiteX80" fmla="*/ 842723 w 1021195"/>
                <a:gd name="connsiteY80" fmla="*/ 227190 h 1074490"/>
                <a:gd name="connsiteX81" fmla="*/ 831579 w 1021195"/>
                <a:gd name="connsiteY81" fmla="*/ 183090 h 1074490"/>
                <a:gd name="connsiteX82" fmla="*/ 824150 w 1021195"/>
                <a:gd name="connsiteY82" fmla="*/ 165564 h 1074490"/>
                <a:gd name="connsiteX83" fmla="*/ 819959 w 1021195"/>
                <a:gd name="connsiteY83" fmla="*/ 137465 h 1074490"/>
                <a:gd name="connsiteX84" fmla="*/ 819959 w 1021195"/>
                <a:gd name="connsiteY84" fmla="*/ 137465 h 1074490"/>
                <a:gd name="connsiteX85" fmla="*/ 771762 w 1021195"/>
                <a:gd name="connsiteY85" fmla="*/ 147561 h 1074490"/>
                <a:gd name="connsiteX86" fmla="*/ 742711 w 1021195"/>
                <a:gd name="connsiteY86" fmla="*/ 157086 h 1074490"/>
                <a:gd name="connsiteX87" fmla="*/ 727947 w 1021195"/>
                <a:gd name="connsiteY87" fmla="*/ 167564 h 1074490"/>
                <a:gd name="connsiteX88" fmla="*/ 689847 w 1021195"/>
                <a:gd name="connsiteY88" fmla="*/ 172898 h 1074490"/>
                <a:gd name="connsiteX89" fmla="*/ 640698 w 1021195"/>
                <a:gd name="connsiteY89" fmla="*/ 170993 h 1074490"/>
                <a:gd name="connsiteX90" fmla="*/ 619934 w 1021195"/>
                <a:gd name="connsiteY90" fmla="*/ 147942 h 1074490"/>
                <a:gd name="connsiteX91" fmla="*/ 614123 w 1021195"/>
                <a:gd name="connsiteY91" fmla="*/ 125749 h 1074490"/>
                <a:gd name="connsiteX92" fmla="*/ 620791 w 1021195"/>
                <a:gd name="connsiteY92" fmla="*/ 99936 h 1074490"/>
                <a:gd name="connsiteX93" fmla="*/ 625458 w 1021195"/>
                <a:gd name="connsiteY93" fmla="*/ 82410 h 1074490"/>
                <a:gd name="connsiteX94" fmla="*/ 605551 w 1021195"/>
                <a:gd name="connsiteY94" fmla="*/ 51740 h 1074490"/>
                <a:gd name="connsiteX95" fmla="*/ 608313 w 1021195"/>
                <a:gd name="connsiteY95" fmla="*/ 20784 h 1074490"/>
                <a:gd name="connsiteX96" fmla="*/ 591644 w 1021195"/>
                <a:gd name="connsiteY96" fmla="*/ 1734 h 1074490"/>
                <a:gd name="connsiteX97" fmla="*/ 567355 w 1021195"/>
                <a:gd name="connsiteY97" fmla="*/ 10592 h 1074490"/>
                <a:gd name="connsiteX98" fmla="*/ 542210 w 1021195"/>
                <a:gd name="connsiteY98" fmla="*/ 20879 h 1074490"/>
                <a:gd name="connsiteX99" fmla="*/ 540971 w 1021195"/>
                <a:gd name="connsiteY99" fmla="*/ 21641 h 1074490"/>
                <a:gd name="connsiteX100" fmla="*/ 526684 w 1021195"/>
                <a:gd name="connsiteY100" fmla="*/ 37452 h 1074490"/>
                <a:gd name="connsiteX101" fmla="*/ 502490 w 1021195"/>
                <a:gd name="connsiteY101" fmla="*/ 39453 h 1074490"/>
                <a:gd name="connsiteX102" fmla="*/ 476582 w 1021195"/>
                <a:gd name="connsiteY102" fmla="*/ 57360 h 1074490"/>
                <a:gd name="connsiteX103" fmla="*/ 457532 w 1021195"/>
                <a:gd name="connsiteY103" fmla="*/ 52978 h 1074490"/>
                <a:gd name="connsiteX104" fmla="*/ 414384 w 1021195"/>
                <a:gd name="connsiteY104" fmla="*/ 37452 h 1074490"/>
                <a:gd name="connsiteX105" fmla="*/ 379808 w 1021195"/>
                <a:gd name="connsiteY105" fmla="*/ 54502 h 1074490"/>
                <a:gd name="connsiteX106" fmla="*/ 344375 w 1021195"/>
                <a:gd name="connsiteY106" fmla="*/ 50406 h 1074490"/>
                <a:gd name="connsiteX107" fmla="*/ 302275 w 1021195"/>
                <a:gd name="connsiteY107" fmla="*/ 56788 h 1074490"/>
                <a:gd name="connsiteX108" fmla="*/ 278177 w 1021195"/>
                <a:gd name="connsiteY108" fmla="*/ 61646 h 1074490"/>
                <a:gd name="connsiteX109" fmla="*/ 237219 w 1021195"/>
                <a:gd name="connsiteY109" fmla="*/ 61646 h 1074490"/>
                <a:gd name="connsiteX110" fmla="*/ 208644 w 1021195"/>
                <a:gd name="connsiteY110" fmla="*/ 68504 h 1074490"/>
                <a:gd name="connsiteX111" fmla="*/ 169115 w 1021195"/>
                <a:gd name="connsiteY111" fmla="*/ 88792 h 1074490"/>
                <a:gd name="connsiteX112" fmla="*/ 169115 w 1021195"/>
                <a:gd name="connsiteY112" fmla="*/ 88792 h 1074490"/>
                <a:gd name="connsiteX113" fmla="*/ 155685 w 1021195"/>
                <a:gd name="connsiteY113" fmla="*/ 107842 h 1074490"/>
                <a:gd name="connsiteX114" fmla="*/ 151780 w 1021195"/>
                <a:gd name="connsiteY114" fmla="*/ 120225 h 1074490"/>
                <a:gd name="connsiteX115" fmla="*/ 156161 w 1021195"/>
                <a:gd name="connsiteY115" fmla="*/ 134417 h 1074490"/>
                <a:gd name="connsiteX116" fmla="*/ 162448 w 1021195"/>
                <a:gd name="connsiteY116" fmla="*/ 148895 h 1074490"/>
                <a:gd name="connsiteX117" fmla="*/ 152161 w 1021195"/>
                <a:gd name="connsiteY117" fmla="*/ 187757 h 1074490"/>
                <a:gd name="connsiteX118" fmla="*/ 148541 w 1021195"/>
                <a:gd name="connsiteY118" fmla="*/ 210617 h 1074490"/>
                <a:gd name="connsiteX119" fmla="*/ 141588 w 1021195"/>
                <a:gd name="connsiteY119" fmla="*/ 226047 h 1074490"/>
                <a:gd name="connsiteX120" fmla="*/ 147684 w 1021195"/>
                <a:gd name="connsiteY120" fmla="*/ 231858 h 1074490"/>
                <a:gd name="connsiteX121" fmla="*/ 146065 w 1021195"/>
                <a:gd name="connsiteY121" fmla="*/ 249765 h 1074490"/>
                <a:gd name="connsiteX122" fmla="*/ 151208 w 1021195"/>
                <a:gd name="connsiteY122" fmla="*/ 265862 h 1074490"/>
                <a:gd name="connsiteX123" fmla="*/ 175688 w 1021195"/>
                <a:gd name="connsiteY123" fmla="*/ 282340 h 1074490"/>
                <a:gd name="connsiteX124" fmla="*/ 175688 w 1021195"/>
                <a:gd name="connsiteY124" fmla="*/ 288627 h 1074490"/>
                <a:gd name="connsiteX125" fmla="*/ 172163 w 1021195"/>
                <a:gd name="connsiteY125" fmla="*/ 310915 h 1074490"/>
                <a:gd name="connsiteX126" fmla="*/ 183212 w 1021195"/>
                <a:gd name="connsiteY126" fmla="*/ 335490 h 1074490"/>
                <a:gd name="connsiteX127" fmla="*/ 186260 w 1021195"/>
                <a:gd name="connsiteY127" fmla="*/ 361398 h 1074490"/>
                <a:gd name="connsiteX128" fmla="*/ 190832 w 1021195"/>
                <a:gd name="connsiteY128" fmla="*/ 393116 h 1074490"/>
                <a:gd name="connsiteX129" fmla="*/ 196928 w 1021195"/>
                <a:gd name="connsiteY129" fmla="*/ 421691 h 1074490"/>
                <a:gd name="connsiteX130" fmla="*/ 172544 w 1021195"/>
                <a:gd name="connsiteY130" fmla="*/ 411594 h 1074490"/>
                <a:gd name="connsiteX131" fmla="*/ 148827 w 1021195"/>
                <a:gd name="connsiteY131" fmla="*/ 435597 h 1074490"/>
                <a:gd name="connsiteX132" fmla="*/ 119109 w 1021195"/>
                <a:gd name="connsiteY132" fmla="*/ 432454 h 1074490"/>
                <a:gd name="connsiteX133" fmla="*/ 85010 w 1021195"/>
                <a:gd name="connsiteY133" fmla="*/ 437121 h 1074490"/>
                <a:gd name="connsiteX134" fmla="*/ 68531 w 1021195"/>
                <a:gd name="connsiteY134" fmla="*/ 447694 h 1074490"/>
                <a:gd name="connsiteX135" fmla="*/ 51386 w 1021195"/>
                <a:gd name="connsiteY135" fmla="*/ 454362 h 1074490"/>
                <a:gd name="connsiteX136" fmla="*/ 37861 w 1021195"/>
                <a:gd name="connsiteY136" fmla="*/ 485604 h 1074490"/>
                <a:gd name="connsiteX137" fmla="*/ 16239 w 1021195"/>
                <a:gd name="connsiteY137" fmla="*/ 499129 h 1074490"/>
                <a:gd name="connsiteX138" fmla="*/ 5571 w 1021195"/>
                <a:gd name="connsiteY138" fmla="*/ 513797 h 1074490"/>
                <a:gd name="connsiteX139" fmla="*/ 13572 w 1021195"/>
                <a:gd name="connsiteY139" fmla="*/ 546468 h 1074490"/>
                <a:gd name="connsiteX140" fmla="*/ 13572 w 1021195"/>
                <a:gd name="connsiteY140" fmla="*/ 547707 h 1074490"/>
                <a:gd name="connsiteX141" fmla="*/ 7476 w 1021195"/>
                <a:gd name="connsiteY141" fmla="*/ 571900 h 1074490"/>
                <a:gd name="connsiteX142" fmla="*/ 17001 w 1021195"/>
                <a:gd name="connsiteY142" fmla="*/ 618287 h 1074490"/>
                <a:gd name="connsiteX143" fmla="*/ 18144 w 1021195"/>
                <a:gd name="connsiteY143" fmla="*/ 646862 h 1074490"/>
                <a:gd name="connsiteX144" fmla="*/ 15287 w 1021195"/>
                <a:gd name="connsiteY144" fmla="*/ 686772 h 1074490"/>
                <a:gd name="connsiteX145" fmla="*/ 1761 w 1021195"/>
                <a:gd name="connsiteY145" fmla="*/ 734397 h 1074490"/>
                <a:gd name="connsiteX146" fmla="*/ -49 w 1021195"/>
                <a:gd name="connsiteY146" fmla="*/ 744684 h 1074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1021195" h="1074490">
                  <a:moveTo>
                    <a:pt x="142" y="744207"/>
                  </a:moveTo>
                  <a:cubicBezTo>
                    <a:pt x="23097" y="745541"/>
                    <a:pt x="16429" y="749160"/>
                    <a:pt x="25288" y="763257"/>
                  </a:cubicBezTo>
                  <a:lnTo>
                    <a:pt x="34813" y="780593"/>
                  </a:lnTo>
                  <a:cubicBezTo>
                    <a:pt x="41290" y="795071"/>
                    <a:pt x="37575" y="805644"/>
                    <a:pt x="42814" y="815454"/>
                  </a:cubicBezTo>
                  <a:cubicBezTo>
                    <a:pt x="47291" y="821389"/>
                    <a:pt x="52129" y="827056"/>
                    <a:pt x="57292" y="832409"/>
                  </a:cubicBezTo>
                  <a:lnTo>
                    <a:pt x="57292" y="832409"/>
                  </a:lnTo>
                  <a:cubicBezTo>
                    <a:pt x="66150" y="838981"/>
                    <a:pt x="65102" y="831076"/>
                    <a:pt x="72627" y="823455"/>
                  </a:cubicBezTo>
                  <a:cubicBezTo>
                    <a:pt x="84533" y="811549"/>
                    <a:pt x="84914" y="839743"/>
                    <a:pt x="91677" y="844410"/>
                  </a:cubicBezTo>
                  <a:cubicBezTo>
                    <a:pt x="100535" y="850506"/>
                    <a:pt x="98440" y="853269"/>
                    <a:pt x="112822" y="848792"/>
                  </a:cubicBezTo>
                  <a:cubicBezTo>
                    <a:pt x="121252" y="845620"/>
                    <a:pt x="130120" y="843724"/>
                    <a:pt x="139112" y="843172"/>
                  </a:cubicBezTo>
                  <a:cubicBezTo>
                    <a:pt x="146417" y="841410"/>
                    <a:pt x="154114" y="842182"/>
                    <a:pt x="160924" y="845363"/>
                  </a:cubicBezTo>
                  <a:cubicBezTo>
                    <a:pt x="163781" y="847268"/>
                    <a:pt x="167877" y="860031"/>
                    <a:pt x="170449" y="862889"/>
                  </a:cubicBezTo>
                  <a:cubicBezTo>
                    <a:pt x="176640" y="869080"/>
                    <a:pt x="186165" y="868032"/>
                    <a:pt x="189499" y="880129"/>
                  </a:cubicBezTo>
                  <a:cubicBezTo>
                    <a:pt x="193614" y="889464"/>
                    <a:pt x="199995" y="897617"/>
                    <a:pt x="208072" y="903846"/>
                  </a:cubicBezTo>
                  <a:cubicBezTo>
                    <a:pt x="217597" y="910419"/>
                    <a:pt x="214264" y="915181"/>
                    <a:pt x="232266" y="917181"/>
                  </a:cubicBezTo>
                  <a:cubicBezTo>
                    <a:pt x="250268" y="919182"/>
                    <a:pt x="251316" y="914514"/>
                    <a:pt x="267604" y="920706"/>
                  </a:cubicBezTo>
                  <a:cubicBezTo>
                    <a:pt x="283892" y="926897"/>
                    <a:pt x="267604" y="946804"/>
                    <a:pt x="279986" y="969664"/>
                  </a:cubicBezTo>
                  <a:cubicBezTo>
                    <a:pt x="289511" y="987190"/>
                    <a:pt x="303418" y="947947"/>
                    <a:pt x="315229" y="969188"/>
                  </a:cubicBezTo>
                  <a:cubicBezTo>
                    <a:pt x="319991" y="977760"/>
                    <a:pt x="313705" y="1002144"/>
                    <a:pt x="344471" y="980046"/>
                  </a:cubicBezTo>
                  <a:cubicBezTo>
                    <a:pt x="355424" y="972141"/>
                    <a:pt x="397525" y="952519"/>
                    <a:pt x="387619" y="985666"/>
                  </a:cubicBezTo>
                  <a:cubicBezTo>
                    <a:pt x="384761" y="995191"/>
                    <a:pt x="350947" y="1033291"/>
                    <a:pt x="375617" y="1033863"/>
                  </a:cubicBezTo>
                  <a:cubicBezTo>
                    <a:pt x="387524" y="1033863"/>
                    <a:pt x="411812" y="998811"/>
                    <a:pt x="415718" y="1021385"/>
                  </a:cubicBezTo>
                  <a:cubicBezTo>
                    <a:pt x="416861" y="1028147"/>
                    <a:pt x="408479" y="1069867"/>
                    <a:pt x="426195" y="1062723"/>
                  </a:cubicBezTo>
                  <a:cubicBezTo>
                    <a:pt x="429662" y="1059609"/>
                    <a:pt x="432853" y="1056199"/>
                    <a:pt x="435720" y="1052532"/>
                  </a:cubicBezTo>
                  <a:cubicBezTo>
                    <a:pt x="436472" y="1040121"/>
                    <a:pt x="440845" y="1028195"/>
                    <a:pt x="448293" y="1018242"/>
                  </a:cubicBezTo>
                  <a:cubicBezTo>
                    <a:pt x="455627" y="1008717"/>
                    <a:pt x="457818" y="1008717"/>
                    <a:pt x="468772" y="1015670"/>
                  </a:cubicBezTo>
                  <a:cubicBezTo>
                    <a:pt x="482202" y="1023861"/>
                    <a:pt x="490203" y="1015670"/>
                    <a:pt x="501252" y="1027290"/>
                  </a:cubicBezTo>
                  <a:cubicBezTo>
                    <a:pt x="507005" y="1031177"/>
                    <a:pt x="513482" y="1033863"/>
                    <a:pt x="520302" y="1035196"/>
                  </a:cubicBezTo>
                  <a:cubicBezTo>
                    <a:pt x="536018" y="1035196"/>
                    <a:pt x="544496" y="1032815"/>
                    <a:pt x="559831" y="1038720"/>
                  </a:cubicBezTo>
                  <a:cubicBezTo>
                    <a:pt x="575166" y="1044626"/>
                    <a:pt x="558783" y="1067295"/>
                    <a:pt x="568022" y="1074439"/>
                  </a:cubicBezTo>
                  <a:lnTo>
                    <a:pt x="568022" y="1074439"/>
                  </a:lnTo>
                  <a:lnTo>
                    <a:pt x="591835" y="1057199"/>
                  </a:lnTo>
                  <a:cubicBezTo>
                    <a:pt x="605551" y="1046150"/>
                    <a:pt x="599074" y="1050341"/>
                    <a:pt x="602217" y="1037672"/>
                  </a:cubicBezTo>
                  <a:cubicBezTo>
                    <a:pt x="607170" y="1017575"/>
                    <a:pt x="618981" y="1017194"/>
                    <a:pt x="632030" y="1030815"/>
                  </a:cubicBezTo>
                  <a:cubicBezTo>
                    <a:pt x="641555" y="1040340"/>
                    <a:pt x="651080" y="1021290"/>
                    <a:pt x="652128" y="1011765"/>
                  </a:cubicBezTo>
                  <a:cubicBezTo>
                    <a:pt x="652700" y="1007383"/>
                    <a:pt x="659843" y="989952"/>
                    <a:pt x="665654" y="1002240"/>
                  </a:cubicBezTo>
                  <a:cubicBezTo>
                    <a:pt x="672178" y="1010526"/>
                    <a:pt x="680989" y="1016718"/>
                    <a:pt x="690990" y="1020051"/>
                  </a:cubicBezTo>
                  <a:cubicBezTo>
                    <a:pt x="698705" y="1021004"/>
                    <a:pt x="699181" y="1032815"/>
                    <a:pt x="712802" y="1026909"/>
                  </a:cubicBezTo>
                  <a:cubicBezTo>
                    <a:pt x="722327" y="1022909"/>
                    <a:pt x="715088" y="1037387"/>
                    <a:pt x="718517" y="1042435"/>
                  </a:cubicBezTo>
                  <a:cubicBezTo>
                    <a:pt x="725280" y="1051960"/>
                    <a:pt x="729662" y="1045293"/>
                    <a:pt x="740139" y="1051198"/>
                  </a:cubicBezTo>
                  <a:cubicBezTo>
                    <a:pt x="743378" y="1053008"/>
                    <a:pt x="745092" y="1050531"/>
                    <a:pt x="753474" y="1056151"/>
                  </a:cubicBezTo>
                  <a:cubicBezTo>
                    <a:pt x="761856" y="1061771"/>
                    <a:pt x="774810" y="1056151"/>
                    <a:pt x="781192" y="1049484"/>
                  </a:cubicBezTo>
                  <a:cubicBezTo>
                    <a:pt x="798051" y="1031577"/>
                    <a:pt x="814625" y="1059009"/>
                    <a:pt x="845009" y="1044340"/>
                  </a:cubicBezTo>
                  <a:cubicBezTo>
                    <a:pt x="862440" y="1035672"/>
                    <a:pt x="891396" y="1052722"/>
                    <a:pt x="896730" y="1037959"/>
                  </a:cubicBezTo>
                  <a:cubicBezTo>
                    <a:pt x="899016" y="1031577"/>
                    <a:pt x="875680" y="1011098"/>
                    <a:pt x="898540" y="1001859"/>
                  </a:cubicBezTo>
                  <a:cubicBezTo>
                    <a:pt x="909113" y="997572"/>
                    <a:pt x="902540" y="998620"/>
                    <a:pt x="914161" y="997763"/>
                  </a:cubicBezTo>
                  <a:cubicBezTo>
                    <a:pt x="919638" y="996496"/>
                    <a:pt x="924714" y="993877"/>
                    <a:pt x="928925" y="990143"/>
                  </a:cubicBezTo>
                  <a:lnTo>
                    <a:pt x="928925" y="990143"/>
                  </a:lnTo>
                  <a:cubicBezTo>
                    <a:pt x="933116" y="972998"/>
                    <a:pt x="932830" y="977379"/>
                    <a:pt x="931592" y="964711"/>
                  </a:cubicBezTo>
                  <a:cubicBezTo>
                    <a:pt x="930734" y="956234"/>
                    <a:pt x="926829" y="952424"/>
                    <a:pt x="925877" y="943089"/>
                  </a:cubicBezTo>
                  <a:cubicBezTo>
                    <a:pt x="924543" y="930802"/>
                    <a:pt x="923305" y="933564"/>
                    <a:pt x="929687" y="924039"/>
                  </a:cubicBezTo>
                  <a:cubicBezTo>
                    <a:pt x="936526" y="914200"/>
                    <a:pt x="941231" y="903037"/>
                    <a:pt x="943498" y="891273"/>
                  </a:cubicBezTo>
                  <a:cubicBezTo>
                    <a:pt x="949975" y="878891"/>
                    <a:pt x="960547" y="869128"/>
                    <a:pt x="973406" y="863651"/>
                  </a:cubicBezTo>
                  <a:cubicBezTo>
                    <a:pt x="977407" y="862032"/>
                    <a:pt x="984360" y="855269"/>
                    <a:pt x="988265" y="854126"/>
                  </a:cubicBezTo>
                  <a:lnTo>
                    <a:pt x="1005601" y="840601"/>
                  </a:lnTo>
                  <a:lnTo>
                    <a:pt x="1005601" y="840601"/>
                  </a:lnTo>
                  <a:cubicBezTo>
                    <a:pt x="1005810" y="839819"/>
                    <a:pt x="1005972" y="839019"/>
                    <a:pt x="1006077" y="838219"/>
                  </a:cubicBezTo>
                  <a:cubicBezTo>
                    <a:pt x="1007411" y="828122"/>
                    <a:pt x="1008172" y="825646"/>
                    <a:pt x="1010078" y="816502"/>
                  </a:cubicBezTo>
                  <a:cubicBezTo>
                    <a:pt x="1012554" y="804310"/>
                    <a:pt x="1034938" y="796214"/>
                    <a:pt x="1007982" y="769353"/>
                  </a:cubicBezTo>
                  <a:cubicBezTo>
                    <a:pt x="985694" y="747065"/>
                    <a:pt x="1036557" y="756495"/>
                    <a:pt x="997314" y="729825"/>
                  </a:cubicBezTo>
                  <a:cubicBezTo>
                    <a:pt x="987789" y="721195"/>
                    <a:pt x="978759" y="712042"/>
                    <a:pt x="970263" y="702393"/>
                  </a:cubicBezTo>
                  <a:cubicBezTo>
                    <a:pt x="948355" y="692868"/>
                    <a:pt x="973787" y="681723"/>
                    <a:pt x="960071" y="667436"/>
                  </a:cubicBezTo>
                  <a:cubicBezTo>
                    <a:pt x="944069" y="650767"/>
                    <a:pt x="929687" y="666579"/>
                    <a:pt x="929687" y="641147"/>
                  </a:cubicBezTo>
                  <a:cubicBezTo>
                    <a:pt x="929534" y="634079"/>
                    <a:pt x="926458" y="627393"/>
                    <a:pt x="921209" y="622668"/>
                  </a:cubicBezTo>
                  <a:cubicBezTo>
                    <a:pt x="910351" y="614096"/>
                    <a:pt x="909779" y="602094"/>
                    <a:pt x="906064" y="588855"/>
                  </a:cubicBezTo>
                  <a:cubicBezTo>
                    <a:pt x="906160" y="588188"/>
                    <a:pt x="906160" y="587521"/>
                    <a:pt x="906064" y="586854"/>
                  </a:cubicBezTo>
                  <a:cubicBezTo>
                    <a:pt x="895492" y="558279"/>
                    <a:pt x="892634" y="574377"/>
                    <a:pt x="884538" y="558946"/>
                  </a:cubicBezTo>
                  <a:cubicBezTo>
                    <a:pt x="882728" y="555517"/>
                    <a:pt x="890253" y="526847"/>
                    <a:pt x="892158" y="522275"/>
                  </a:cubicBezTo>
                  <a:cubicBezTo>
                    <a:pt x="895206" y="514941"/>
                    <a:pt x="889681" y="508273"/>
                    <a:pt x="881776" y="515131"/>
                  </a:cubicBezTo>
                  <a:cubicBezTo>
                    <a:pt x="869108" y="526085"/>
                    <a:pt x="861011" y="478841"/>
                    <a:pt x="877013" y="477603"/>
                  </a:cubicBezTo>
                  <a:cubicBezTo>
                    <a:pt x="885262" y="477565"/>
                    <a:pt x="892044" y="471078"/>
                    <a:pt x="892444" y="462839"/>
                  </a:cubicBezTo>
                  <a:cubicBezTo>
                    <a:pt x="892444" y="449980"/>
                    <a:pt x="913685" y="457600"/>
                    <a:pt x="908446" y="439598"/>
                  </a:cubicBezTo>
                  <a:cubicBezTo>
                    <a:pt x="904112" y="428873"/>
                    <a:pt x="904112" y="416890"/>
                    <a:pt x="908446" y="406165"/>
                  </a:cubicBezTo>
                  <a:lnTo>
                    <a:pt x="908446" y="406165"/>
                  </a:lnTo>
                  <a:cubicBezTo>
                    <a:pt x="905969" y="404355"/>
                    <a:pt x="888634" y="399688"/>
                    <a:pt x="903969" y="392259"/>
                  </a:cubicBezTo>
                  <a:cubicBezTo>
                    <a:pt x="916923" y="385972"/>
                    <a:pt x="897587" y="379114"/>
                    <a:pt x="891491" y="379400"/>
                  </a:cubicBezTo>
                  <a:cubicBezTo>
                    <a:pt x="852534" y="381210"/>
                    <a:pt x="874442" y="345396"/>
                    <a:pt x="862916" y="339109"/>
                  </a:cubicBezTo>
                  <a:cubicBezTo>
                    <a:pt x="843866" y="329584"/>
                    <a:pt x="849200" y="347015"/>
                    <a:pt x="828436" y="323583"/>
                  </a:cubicBezTo>
                  <a:cubicBezTo>
                    <a:pt x="824435" y="305200"/>
                    <a:pt x="813101" y="298533"/>
                    <a:pt x="836437" y="288912"/>
                  </a:cubicBezTo>
                  <a:cubicBezTo>
                    <a:pt x="848534" y="283864"/>
                    <a:pt x="855487" y="258337"/>
                    <a:pt x="847676" y="249955"/>
                  </a:cubicBezTo>
                  <a:cubicBezTo>
                    <a:pt x="833960" y="234429"/>
                    <a:pt x="849200" y="234525"/>
                    <a:pt x="842723" y="227190"/>
                  </a:cubicBezTo>
                  <a:cubicBezTo>
                    <a:pt x="833198" y="216713"/>
                    <a:pt x="832246" y="196520"/>
                    <a:pt x="831579" y="183090"/>
                  </a:cubicBezTo>
                  <a:cubicBezTo>
                    <a:pt x="831579" y="177375"/>
                    <a:pt x="822054" y="170040"/>
                    <a:pt x="824150" y="165564"/>
                  </a:cubicBezTo>
                  <a:cubicBezTo>
                    <a:pt x="830436" y="149181"/>
                    <a:pt x="838342" y="155562"/>
                    <a:pt x="819959" y="137465"/>
                  </a:cubicBezTo>
                  <a:lnTo>
                    <a:pt x="819959" y="137465"/>
                  </a:lnTo>
                  <a:cubicBezTo>
                    <a:pt x="805195" y="142418"/>
                    <a:pt x="785954" y="120225"/>
                    <a:pt x="771762" y="147561"/>
                  </a:cubicBezTo>
                  <a:cubicBezTo>
                    <a:pt x="766714" y="157086"/>
                    <a:pt x="751093" y="163944"/>
                    <a:pt x="742711" y="157086"/>
                  </a:cubicBezTo>
                  <a:cubicBezTo>
                    <a:pt x="736234" y="151752"/>
                    <a:pt x="728423" y="160992"/>
                    <a:pt x="727947" y="167564"/>
                  </a:cubicBezTo>
                  <a:cubicBezTo>
                    <a:pt x="726804" y="185566"/>
                    <a:pt x="701468" y="175755"/>
                    <a:pt x="689847" y="172898"/>
                  </a:cubicBezTo>
                  <a:cubicBezTo>
                    <a:pt x="665844" y="166707"/>
                    <a:pt x="662129" y="172898"/>
                    <a:pt x="640698" y="170993"/>
                  </a:cubicBezTo>
                  <a:cubicBezTo>
                    <a:pt x="617647" y="169088"/>
                    <a:pt x="619934" y="168993"/>
                    <a:pt x="619934" y="147942"/>
                  </a:cubicBezTo>
                  <a:cubicBezTo>
                    <a:pt x="619934" y="126892"/>
                    <a:pt x="617457" y="136417"/>
                    <a:pt x="614123" y="125749"/>
                  </a:cubicBezTo>
                  <a:cubicBezTo>
                    <a:pt x="612695" y="121272"/>
                    <a:pt x="619838" y="103556"/>
                    <a:pt x="620791" y="99936"/>
                  </a:cubicBezTo>
                  <a:cubicBezTo>
                    <a:pt x="621743" y="96317"/>
                    <a:pt x="628506" y="86030"/>
                    <a:pt x="625458" y="82410"/>
                  </a:cubicBezTo>
                  <a:cubicBezTo>
                    <a:pt x="617286" y="73266"/>
                    <a:pt x="610571" y="62922"/>
                    <a:pt x="605551" y="51740"/>
                  </a:cubicBezTo>
                  <a:cubicBezTo>
                    <a:pt x="602027" y="43167"/>
                    <a:pt x="617457" y="26308"/>
                    <a:pt x="608313" y="20784"/>
                  </a:cubicBezTo>
                  <a:cubicBezTo>
                    <a:pt x="595550" y="13068"/>
                    <a:pt x="598788" y="15069"/>
                    <a:pt x="591644" y="1734"/>
                  </a:cubicBezTo>
                  <a:cubicBezTo>
                    <a:pt x="588215" y="-4553"/>
                    <a:pt x="572594" y="7544"/>
                    <a:pt x="567355" y="10592"/>
                  </a:cubicBezTo>
                  <a:cubicBezTo>
                    <a:pt x="559336" y="14859"/>
                    <a:pt x="550915" y="18307"/>
                    <a:pt x="542210" y="20879"/>
                  </a:cubicBezTo>
                  <a:lnTo>
                    <a:pt x="540971" y="21641"/>
                  </a:lnTo>
                  <a:cubicBezTo>
                    <a:pt x="534751" y="25394"/>
                    <a:pt x="529789" y="30890"/>
                    <a:pt x="526684" y="37452"/>
                  </a:cubicBezTo>
                  <a:cubicBezTo>
                    <a:pt x="518206" y="59455"/>
                    <a:pt x="507634" y="41358"/>
                    <a:pt x="502490" y="39453"/>
                  </a:cubicBezTo>
                  <a:cubicBezTo>
                    <a:pt x="487631" y="33547"/>
                    <a:pt x="481821" y="51168"/>
                    <a:pt x="476582" y="57360"/>
                  </a:cubicBezTo>
                  <a:cubicBezTo>
                    <a:pt x="468486" y="66885"/>
                    <a:pt x="462104" y="58217"/>
                    <a:pt x="457532" y="52978"/>
                  </a:cubicBezTo>
                  <a:cubicBezTo>
                    <a:pt x="429719" y="20117"/>
                    <a:pt x="430481" y="46692"/>
                    <a:pt x="414384" y="37452"/>
                  </a:cubicBezTo>
                  <a:cubicBezTo>
                    <a:pt x="398287" y="28213"/>
                    <a:pt x="397144" y="62503"/>
                    <a:pt x="379808" y="54502"/>
                  </a:cubicBezTo>
                  <a:cubicBezTo>
                    <a:pt x="366950" y="48597"/>
                    <a:pt x="350281" y="52121"/>
                    <a:pt x="344375" y="50406"/>
                  </a:cubicBezTo>
                  <a:cubicBezTo>
                    <a:pt x="331231" y="46501"/>
                    <a:pt x="316943" y="59931"/>
                    <a:pt x="302275" y="56788"/>
                  </a:cubicBezTo>
                  <a:cubicBezTo>
                    <a:pt x="293998" y="56769"/>
                    <a:pt x="285796" y="58426"/>
                    <a:pt x="278177" y="61646"/>
                  </a:cubicBezTo>
                  <a:cubicBezTo>
                    <a:pt x="266461" y="66694"/>
                    <a:pt x="250173" y="61646"/>
                    <a:pt x="237219" y="61646"/>
                  </a:cubicBezTo>
                  <a:cubicBezTo>
                    <a:pt x="227284" y="61627"/>
                    <a:pt x="217493" y="63979"/>
                    <a:pt x="208644" y="68504"/>
                  </a:cubicBezTo>
                  <a:cubicBezTo>
                    <a:pt x="185022" y="76124"/>
                    <a:pt x="191594" y="71933"/>
                    <a:pt x="169115" y="88792"/>
                  </a:cubicBezTo>
                  <a:lnTo>
                    <a:pt x="169115" y="88792"/>
                  </a:lnTo>
                  <a:cubicBezTo>
                    <a:pt x="166639" y="101937"/>
                    <a:pt x="167591" y="104508"/>
                    <a:pt x="155685" y="107842"/>
                  </a:cubicBezTo>
                  <a:cubicBezTo>
                    <a:pt x="150161" y="109271"/>
                    <a:pt x="144446" y="114891"/>
                    <a:pt x="151780" y="120225"/>
                  </a:cubicBezTo>
                  <a:cubicBezTo>
                    <a:pt x="161305" y="126892"/>
                    <a:pt x="147684" y="130226"/>
                    <a:pt x="156161" y="134417"/>
                  </a:cubicBezTo>
                  <a:cubicBezTo>
                    <a:pt x="159495" y="136131"/>
                    <a:pt x="169782" y="146323"/>
                    <a:pt x="162448" y="148895"/>
                  </a:cubicBezTo>
                  <a:cubicBezTo>
                    <a:pt x="159114" y="150038"/>
                    <a:pt x="144922" y="180518"/>
                    <a:pt x="152161" y="187757"/>
                  </a:cubicBezTo>
                  <a:cubicBezTo>
                    <a:pt x="159400" y="194996"/>
                    <a:pt x="159686" y="215665"/>
                    <a:pt x="148541" y="210617"/>
                  </a:cubicBezTo>
                  <a:cubicBezTo>
                    <a:pt x="143684" y="208426"/>
                    <a:pt x="137397" y="220142"/>
                    <a:pt x="141588" y="226047"/>
                  </a:cubicBezTo>
                  <a:cubicBezTo>
                    <a:pt x="144636" y="230429"/>
                    <a:pt x="139588" y="230905"/>
                    <a:pt x="147684" y="231858"/>
                  </a:cubicBezTo>
                  <a:cubicBezTo>
                    <a:pt x="159400" y="233382"/>
                    <a:pt x="147684" y="245383"/>
                    <a:pt x="146065" y="249765"/>
                  </a:cubicBezTo>
                  <a:cubicBezTo>
                    <a:pt x="144446" y="254146"/>
                    <a:pt x="143874" y="265862"/>
                    <a:pt x="151208" y="265862"/>
                  </a:cubicBezTo>
                  <a:cubicBezTo>
                    <a:pt x="158543" y="265862"/>
                    <a:pt x="179783" y="271958"/>
                    <a:pt x="175688" y="282340"/>
                  </a:cubicBezTo>
                  <a:cubicBezTo>
                    <a:pt x="175402" y="284426"/>
                    <a:pt x="175402" y="286541"/>
                    <a:pt x="175688" y="288627"/>
                  </a:cubicBezTo>
                  <a:cubicBezTo>
                    <a:pt x="174926" y="291770"/>
                    <a:pt x="169496" y="306915"/>
                    <a:pt x="172163" y="310915"/>
                  </a:cubicBezTo>
                  <a:cubicBezTo>
                    <a:pt x="178259" y="319964"/>
                    <a:pt x="183212" y="321297"/>
                    <a:pt x="183212" y="335490"/>
                  </a:cubicBezTo>
                  <a:cubicBezTo>
                    <a:pt x="182936" y="344234"/>
                    <a:pt x="183965" y="352958"/>
                    <a:pt x="186260" y="361398"/>
                  </a:cubicBezTo>
                  <a:cubicBezTo>
                    <a:pt x="189118" y="368446"/>
                    <a:pt x="180355" y="381210"/>
                    <a:pt x="190832" y="393116"/>
                  </a:cubicBezTo>
                  <a:cubicBezTo>
                    <a:pt x="198071" y="401307"/>
                    <a:pt x="205025" y="410928"/>
                    <a:pt x="196928" y="421691"/>
                  </a:cubicBezTo>
                  <a:cubicBezTo>
                    <a:pt x="188832" y="432454"/>
                    <a:pt x="174354" y="410547"/>
                    <a:pt x="172544" y="411594"/>
                  </a:cubicBezTo>
                  <a:cubicBezTo>
                    <a:pt x="163019" y="417119"/>
                    <a:pt x="158352" y="427501"/>
                    <a:pt x="148827" y="435597"/>
                  </a:cubicBezTo>
                  <a:cubicBezTo>
                    <a:pt x="133968" y="448170"/>
                    <a:pt x="135587" y="441693"/>
                    <a:pt x="119109" y="432454"/>
                  </a:cubicBezTo>
                  <a:cubicBezTo>
                    <a:pt x="114537" y="429978"/>
                    <a:pt x="85010" y="427025"/>
                    <a:pt x="85010" y="437121"/>
                  </a:cubicBezTo>
                  <a:cubicBezTo>
                    <a:pt x="85010" y="462267"/>
                    <a:pt x="72532" y="447694"/>
                    <a:pt x="68531" y="447694"/>
                  </a:cubicBezTo>
                  <a:cubicBezTo>
                    <a:pt x="59006" y="447694"/>
                    <a:pt x="62626" y="451695"/>
                    <a:pt x="51386" y="454362"/>
                  </a:cubicBezTo>
                  <a:cubicBezTo>
                    <a:pt x="28431" y="459886"/>
                    <a:pt x="59578" y="485604"/>
                    <a:pt x="37861" y="485604"/>
                  </a:cubicBezTo>
                  <a:cubicBezTo>
                    <a:pt x="24621" y="485604"/>
                    <a:pt x="22526" y="484937"/>
                    <a:pt x="16239" y="499129"/>
                  </a:cubicBezTo>
                  <a:cubicBezTo>
                    <a:pt x="9953" y="513321"/>
                    <a:pt x="9095" y="507416"/>
                    <a:pt x="5571" y="513797"/>
                  </a:cubicBezTo>
                  <a:cubicBezTo>
                    <a:pt x="2047" y="520179"/>
                    <a:pt x="13572" y="532276"/>
                    <a:pt x="13572" y="546468"/>
                  </a:cubicBezTo>
                  <a:lnTo>
                    <a:pt x="13572" y="547707"/>
                  </a:lnTo>
                  <a:cubicBezTo>
                    <a:pt x="12705" y="556022"/>
                    <a:pt x="10648" y="564166"/>
                    <a:pt x="7476" y="571900"/>
                  </a:cubicBezTo>
                  <a:cubicBezTo>
                    <a:pt x="6428" y="575234"/>
                    <a:pt x="17001" y="605809"/>
                    <a:pt x="17001" y="618287"/>
                  </a:cubicBezTo>
                  <a:cubicBezTo>
                    <a:pt x="16020" y="627821"/>
                    <a:pt x="16411" y="637442"/>
                    <a:pt x="18144" y="646862"/>
                  </a:cubicBezTo>
                  <a:cubicBezTo>
                    <a:pt x="22621" y="661816"/>
                    <a:pt x="2713" y="660102"/>
                    <a:pt x="15287" y="686772"/>
                  </a:cubicBezTo>
                  <a:cubicBezTo>
                    <a:pt x="20811" y="698297"/>
                    <a:pt x="809" y="712013"/>
                    <a:pt x="1761" y="734397"/>
                  </a:cubicBezTo>
                  <a:cubicBezTo>
                    <a:pt x="1761" y="734968"/>
                    <a:pt x="237" y="744493"/>
                    <a:pt x="-49" y="744684"/>
                  </a:cubicBezTo>
                  <a:close/>
                </a:path>
              </a:pathLst>
            </a:custGeom>
            <a:gradFill flip="none" rotWithShape="1">
              <a:gsLst>
                <a:gs pos="0">
                  <a:schemeClr val="bg1">
                    <a:lumMod val="85000"/>
                  </a:schemeClr>
                </a:gs>
                <a:gs pos="100000">
                  <a:schemeClr val="bg1">
                    <a:lumMod val="95000"/>
                  </a:schemeClr>
                </a:gs>
              </a:gsLst>
              <a:lin ang="18900000" scaled="1"/>
              <a:tileRect/>
            </a:gradFill>
            <a:ln w="0" cap="flat">
              <a:solidFill>
                <a:schemeClr val="bg1">
                  <a:lumMod val="85000"/>
                </a:schemeClr>
              </a:solidFill>
              <a:prstDash val="solid"/>
              <a:miter/>
            </a:ln>
          </p:spPr>
          <p:txBody>
            <a:bodyPr rtlCol="0" anchor="ctr"/>
            <a:lstStyle/>
            <a:p>
              <a:pPr algn="ctr"/>
              <a:endParaRPr lang="en-US"/>
            </a:p>
          </p:txBody>
        </p:sp>
        <p:sp>
          <p:nvSpPr>
            <p:cNvPr id="559" name="Freeform: Shape 558">
              <a:extLst>
                <a:ext uri="{FF2B5EF4-FFF2-40B4-BE49-F238E27FC236}">
                  <a16:creationId xmlns:a16="http://schemas.microsoft.com/office/drawing/2014/main" id="{B857E1EF-EFAA-4552-81F3-F889764A8808}"/>
                </a:ext>
              </a:extLst>
            </p:cNvPr>
            <p:cNvSpPr/>
            <p:nvPr/>
          </p:nvSpPr>
          <p:spPr>
            <a:xfrm>
              <a:off x="6786349" y="726225"/>
              <a:ext cx="1060059" cy="1391460"/>
            </a:xfrm>
            <a:custGeom>
              <a:avLst/>
              <a:gdLst>
                <a:gd name="connsiteX0" fmla="*/ 761783 w 1060059"/>
                <a:gd name="connsiteY0" fmla="*/ 1368869 h 1391460"/>
                <a:gd name="connsiteX1" fmla="*/ 783120 w 1060059"/>
                <a:gd name="connsiteY1" fmla="*/ 1352201 h 1391460"/>
                <a:gd name="connsiteX2" fmla="*/ 808551 w 1060059"/>
                <a:gd name="connsiteY2" fmla="*/ 1354106 h 1391460"/>
                <a:gd name="connsiteX3" fmla="*/ 831506 w 1060059"/>
                <a:gd name="connsiteY3" fmla="*/ 1333341 h 1391460"/>
                <a:gd name="connsiteX4" fmla="*/ 861129 w 1060059"/>
                <a:gd name="connsiteY4" fmla="*/ 1321911 h 1391460"/>
                <a:gd name="connsiteX5" fmla="*/ 894562 w 1060059"/>
                <a:gd name="connsiteY5" fmla="*/ 1313624 h 1391460"/>
                <a:gd name="connsiteX6" fmla="*/ 910373 w 1060059"/>
                <a:gd name="connsiteY6" fmla="*/ 1300670 h 1391460"/>
                <a:gd name="connsiteX7" fmla="*/ 923899 w 1060059"/>
                <a:gd name="connsiteY7" fmla="*/ 1271143 h 1391460"/>
                <a:gd name="connsiteX8" fmla="*/ 952474 w 1060059"/>
                <a:gd name="connsiteY8" fmla="*/ 1265142 h 1391460"/>
                <a:gd name="connsiteX9" fmla="*/ 953236 w 1060059"/>
                <a:gd name="connsiteY9" fmla="*/ 1263999 h 1391460"/>
                <a:gd name="connsiteX10" fmla="*/ 975048 w 1060059"/>
                <a:gd name="connsiteY10" fmla="*/ 1278286 h 1391460"/>
                <a:gd name="connsiteX11" fmla="*/ 1012481 w 1060059"/>
                <a:gd name="connsiteY11" fmla="*/ 1264475 h 1391460"/>
                <a:gd name="connsiteX12" fmla="*/ 1034008 w 1060059"/>
                <a:gd name="connsiteY12" fmla="*/ 1265618 h 1391460"/>
                <a:gd name="connsiteX13" fmla="*/ 1053629 w 1060059"/>
                <a:gd name="connsiteY13" fmla="*/ 1263047 h 1391460"/>
                <a:gd name="connsiteX14" fmla="*/ 1060011 w 1060059"/>
                <a:gd name="connsiteY14" fmla="*/ 1243997 h 1391460"/>
                <a:gd name="connsiteX15" fmla="*/ 1060011 w 1060059"/>
                <a:gd name="connsiteY15" fmla="*/ 1243997 h 1391460"/>
                <a:gd name="connsiteX16" fmla="*/ 1028674 w 1060059"/>
                <a:gd name="connsiteY16" fmla="*/ 1229995 h 1391460"/>
                <a:gd name="connsiteX17" fmla="*/ 1019149 w 1060059"/>
                <a:gd name="connsiteY17" fmla="*/ 1195800 h 1391460"/>
                <a:gd name="connsiteX18" fmla="*/ 995241 w 1060059"/>
                <a:gd name="connsiteY18" fmla="*/ 1175131 h 1391460"/>
                <a:gd name="connsiteX19" fmla="*/ 957141 w 1060059"/>
                <a:gd name="connsiteY19" fmla="*/ 1122457 h 1391460"/>
                <a:gd name="connsiteX20" fmla="*/ 950855 w 1060059"/>
                <a:gd name="connsiteY20" fmla="*/ 1075785 h 1391460"/>
                <a:gd name="connsiteX21" fmla="*/ 958189 w 1060059"/>
                <a:gd name="connsiteY21" fmla="*/ 1058926 h 1391460"/>
                <a:gd name="connsiteX22" fmla="*/ 979048 w 1060059"/>
                <a:gd name="connsiteY22" fmla="*/ 1051496 h 1391460"/>
                <a:gd name="connsiteX23" fmla="*/ 975429 w 1060059"/>
                <a:gd name="connsiteY23" fmla="*/ 996537 h 1391460"/>
                <a:gd name="connsiteX24" fmla="*/ 952378 w 1060059"/>
                <a:gd name="connsiteY24" fmla="*/ 959199 h 1391460"/>
                <a:gd name="connsiteX25" fmla="*/ 942282 w 1060059"/>
                <a:gd name="connsiteY25" fmla="*/ 928148 h 1391460"/>
                <a:gd name="connsiteX26" fmla="*/ 932757 w 1060059"/>
                <a:gd name="connsiteY26" fmla="*/ 893191 h 1391460"/>
                <a:gd name="connsiteX27" fmla="*/ 925328 w 1060059"/>
                <a:gd name="connsiteY27" fmla="*/ 856615 h 1391460"/>
                <a:gd name="connsiteX28" fmla="*/ 939329 w 1060059"/>
                <a:gd name="connsiteY28" fmla="*/ 837565 h 1391460"/>
                <a:gd name="connsiteX29" fmla="*/ 928376 w 1060059"/>
                <a:gd name="connsiteY29" fmla="*/ 809942 h 1391460"/>
                <a:gd name="connsiteX30" fmla="*/ 893514 w 1060059"/>
                <a:gd name="connsiteY30" fmla="*/ 812609 h 1391460"/>
                <a:gd name="connsiteX31" fmla="*/ 888085 w 1060059"/>
                <a:gd name="connsiteY31" fmla="*/ 813467 h 1391460"/>
                <a:gd name="connsiteX32" fmla="*/ 862558 w 1060059"/>
                <a:gd name="connsiteY32" fmla="*/ 788892 h 1391460"/>
                <a:gd name="connsiteX33" fmla="*/ 841698 w 1060059"/>
                <a:gd name="connsiteY33" fmla="*/ 750030 h 1391460"/>
                <a:gd name="connsiteX34" fmla="*/ 829411 w 1060059"/>
                <a:gd name="connsiteY34" fmla="*/ 708406 h 1391460"/>
                <a:gd name="connsiteX35" fmla="*/ 794359 w 1060059"/>
                <a:gd name="connsiteY35" fmla="*/ 715835 h 1391460"/>
                <a:gd name="connsiteX36" fmla="*/ 756259 w 1060059"/>
                <a:gd name="connsiteY36" fmla="*/ 725360 h 1391460"/>
                <a:gd name="connsiteX37" fmla="*/ 715682 w 1060059"/>
                <a:gd name="connsiteY37" fmla="*/ 740696 h 1391460"/>
                <a:gd name="connsiteX38" fmla="*/ 682726 w 1060059"/>
                <a:gd name="connsiteY38" fmla="*/ 740696 h 1391460"/>
                <a:gd name="connsiteX39" fmla="*/ 663676 w 1060059"/>
                <a:gd name="connsiteY39" fmla="*/ 701643 h 1391460"/>
                <a:gd name="connsiteX40" fmla="*/ 637101 w 1060059"/>
                <a:gd name="connsiteY40" fmla="*/ 697643 h 1391460"/>
                <a:gd name="connsiteX41" fmla="*/ 605192 w 1060059"/>
                <a:gd name="connsiteY41" fmla="*/ 690880 h 1391460"/>
                <a:gd name="connsiteX42" fmla="*/ 571378 w 1060059"/>
                <a:gd name="connsiteY42" fmla="*/ 689927 h 1391460"/>
                <a:gd name="connsiteX43" fmla="*/ 551471 w 1060059"/>
                <a:gd name="connsiteY43" fmla="*/ 685546 h 1391460"/>
                <a:gd name="connsiteX44" fmla="*/ 493559 w 1060059"/>
                <a:gd name="connsiteY44" fmla="*/ 680688 h 1391460"/>
                <a:gd name="connsiteX45" fmla="*/ 510704 w 1060059"/>
                <a:gd name="connsiteY45" fmla="*/ 665067 h 1391460"/>
                <a:gd name="connsiteX46" fmla="*/ 529754 w 1060059"/>
                <a:gd name="connsiteY46" fmla="*/ 638302 h 1391460"/>
                <a:gd name="connsiteX47" fmla="*/ 534993 w 1060059"/>
                <a:gd name="connsiteY47" fmla="*/ 628110 h 1391460"/>
                <a:gd name="connsiteX48" fmla="*/ 498703 w 1060059"/>
                <a:gd name="connsiteY48" fmla="*/ 595916 h 1391460"/>
                <a:gd name="connsiteX49" fmla="*/ 514610 w 1060059"/>
                <a:gd name="connsiteY49" fmla="*/ 542861 h 1391460"/>
                <a:gd name="connsiteX50" fmla="*/ 501084 w 1060059"/>
                <a:gd name="connsiteY50" fmla="*/ 500570 h 1391460"/>
                <a:gd name="connsiteX51" fmla="*/ 470604 w 1060059"/>
                <a:gd name="connsiteY51" fmla="*/ 473900 h 1391460"/>
                <a:gd name="connsiteX52" fmla="*/ 457364 w 1060059"/>
                <a:gd name="connsiteY52" fmla="*/ 445325 h 1391460"/>
                <a:gd name="connsiteX53" fmla="*/ 443267 w 1060059"/>
                <a:gd name="connsiteY53" fmla="*/ 437515 h 1391460"/>
                <a:gd name="connsiteX54" fmla="*/ 530802 w 1060059"/>
                <a:gd name="connsiteY54" fmla="*/ 409797 h 1391460"/>
                <a:gd name="connsiteX55" fmla="*/ 558044 w 1060059"/>
                <a:gd name="connsiteY55" fmla="*/ 404368 h 1391460"/>
                <a:gd name="connsiteX56" fmla="*/ 563472 w 1060059"/>
                <a:gd name="connsiteY56" fmla="*/ 351314 h 1391460"/>
                <a:gd name="connsiteX57" fmla="*/ 550233 w 1060059"/>
                <a:gd name="connsiteY57" fmla="*/ 319595 h 1391460"/>
                <a:gd name="connsiteX58" fmla="*/ 518515 w 1060059"/>
                <a:gd name="connsiteY58" fmla="*/ 303117 h 1391460"/>
                <a:gd name="connsiteX59" fmla="*/ 497370 w 1060059"/>
                <a:gd name="connsiteY59" fmla="*/ 277781 h 1391460"/>
                <a:gd name="connsiteX60" fmla="*/ 486320 w 1060059"/>
                <a:gd name="connsiteY60" fmla="*/ 259874 h 1391460"/>
                <a:gd name="connsiteX61" fmla="*/ 463746 w 1060059"/>
                <a:gd name="connsiteY61" fmla="*/ 241776 h 1391460"/>
                <a:gd name="connsiteX62" fmla="*/ 447744 w 1060059"/>
                <a:gd name="connsiteY62" fmla="*/ 220154 h 1391460"/>
                <a:gd name="connsiteX63" fmla="*/ 436505 w 1060059"/>
                <a:gd name="connsiteY63" fmla="*/ 194722 h 1391460"/>
                <a:gd name="connsiteX64" fmla="*/ 443744 w 1060059"/>
                <a:gd name="connsiteY64" fmla="*/ 155099 h 1391460"/>
                <a:gd name="connsiteX65" fmla="*/ 431361 w 1060059"/>
                <a:gd name="connsiteY65" fmla="*/ 121570 h 1391460"/>
                <a:gd name="connsiteX66" fmla="*/ 407167 w 1060059"/>
                <a:gd name="connsiteY66" fmla="*/ 95472 h 1391460"/>
                <a:gd name="connsiteX67" fmla="*/ 395547 w 1060059"/>
                <a:gd name="connsiteY67" fmla="*/ 78994 h 1391460"/>
                <a:gd name="connsiteX68" fmla="*/ 387070 w 1060059"/>
                <a:gd name="connsiteY68" fmla="*/ 71850 h 1391460"/>
                <a:gd name="connsiteX69" fmla="*/ 376878 w 1060059"/>
                <a:gd name="connsiteY69" fmla="*/ 44227 h 1391460"/>
                <a:gd name="connsiteX70" fmla="*/ 357828 w 1060059"/>
                <a:gd name="connsiteY70" fmla="*/ 27178 h 1391460"/>
                <a:gd name="connsiteX71" fmla="*/ 337064 w 1060059"/>
                <a:gd name="connsiteY71" fmla="*/ 3460 h 1391460"/>
                <a:gd name="connsiteX72" fmla="*/ 263530 w 1060059"/>
                <a:gd name="connsiteY72" fmla="*/ 11652 h 1391460"/>
                <a:gd name="connsiteX73" fmla="*/ 220668 w 1060059"/>
                <a:gd name="connsiteY73" fmla="*/ 30702 h 1391460"/>
                <a:gd name="connsiteX74" fmla="*/ 212953 w 1060059"/>
                <a:gd name="connsiteY74" fmla="*/ 3175 h 1391460"/>
                <a:gd name="connsiteX75" fmla="*/ 181997 w 1060059"/>
                <a:gd name="connsiteY75" fmla="*/ 12700 h 1391460"/>
                <a:gd name="connsiteX76" fmla="*/ 181997 w 1060059"/>
                <a:gd name="connsiteY76" fmla="*/ 12700 h 1391460"/>
                <a:gd name="connsiteX77" fmla="*/ 171328 w 1060059"/>
                <a:gd name="connsiteY77" fmla="*/ 39084 h 1391460"/>
                <a:gd name="connsiteX78" fmla="*/ 160946 w 1060059"/>
                <a:gd name="connsiteY78" fmla="*/ 68421 h 1391460"/>
                <a:gd name="connsiteX79" fmla="*/ 148945 w 1060059"/>
                <a:gd name="connsiteY79" fmla="*/ 91281 h 1391460"/>
                <a:gd name="connsiteX80" fmla="*/ 144468 w 1060059"/>
                <a:gd name="connsiteY80" fmla="*/ 126619 h 1391460"/>
                <a:gd name="connsiteX81" fmla="*/ 176186 w 1060059"/>
                <a:gd name="connsiteY81" fmla="*/ 150622 h 1391460"/>
                <a:gd name="connsiteX82" fmla="*/ 184283 w 1060059"/>
                <a:gd name="connsiteY82" fmla="*/ 162337 h 1391460"/>
                <a:gd name="connsiteX83" fmla="*/ 207905 w 1060059"/>
                <a:gd name="connsiteY83" fmla="*/ 171196 h 1391460"/>
                <a:gd name="connsiteX84" fmla="*/ 210572 w 1060059"/>
                <a:gd name="connsiteY84" fmla="*/ 193484 h 1391460"/>
                <a:gd name="connsiteX85" fmla="*/ 181997 w 1060059"/>
                <a:gd name="connsiteY85" fmla="*/ 205581 h 1391460"/>
                <a:gd name="connsiteX86" fmla="*/ 166471 w 1060059"/>
                <a:gd name="connsiteY86" fmla="*/ 201962 h 1391460"/>
                <a:gd name="connsiteX87" fmla="*/ 142468 w 1060059"/>
                <a:gd name="connsiteY87" fmla="*/ 221678 h 1391460"/>
                <a:gd name="connsiteX88" fmla="*/ 159136 w 1060059"/>
                <a:gd name="connsiteY88" fmla="*/ 244443 h 1391460"/>
                <a:gd name="connsiteX89" fmla="*/ 155708 w 1060059"/>
                <a:gd name="connsiteY89" fmla="*/ 266255 h 1391460"/>
                <a:gd name="connsiteX90" fmla="*/ 115893 w 1060059"/>
                <a:gd name="connsiteY90" fmla="*/ 281019 h 1391460"/>
                <a:gd name="connsiteX91" fmla="*/ 94462 w 1060059"/>
                <a:gd name="connsiteY91" fmla="*/ 285496 h 1391460"/>
                <a:gd name="connsiteX92" fmla="*/ 93509 w 1060059"/>
                <a:gd name="connsiteY92" fmla="*/ 285972 h 1391460"/>
                <a:gd name="connsiteX93" fmla="*/ 81032 w 1060059"/>
                <a:gd name="connsiteY93" fmla="*/ 304165 h 1391460"/>
                <a:gd name="connsiteX94" fmla="*/ 69411 w 1060059"/>
                <a:gd name="connsiteY94" fmla="*/ 311785 h 1391460"/>
                <a:gd name="connsiteX95" fmla="*/ 70268 w 1060059"/>
                <a:gd name="connsiteY95" fmla="*/ 339026 h 1391460"/>
                <a:gd name="connsiteX96" fmla="*/ 64077 w 1060059"/>
                <a:gd name="connsiteY96" fmla="*/ 346265 h 1391460"/>
                <a:gd name="connsiteX97" fmla="*/ 66268 w 1060059"/>
                <a:gd name="connsiteY97" fmla="*/ 397986 h 1391460"/>
                <a:gd name="connsiteX98" fmla="*/ 74459 w 1060059"/>
                <a:gd name="connsiteY98" fmla="*/ 424847 h 1391460"/>
                <a:gd name="connsiteX99" fmla="*/ 73888 w 1060059"/>
                <a:gd name="connsiteY99" fmla="*/ 448468 h 1391460"/>
                <a:gd name="connsiteX100" fmla="*/ 85127 w 1060059"/>
                <a:gd name="connsiteY100" fmla="*/ 479806 h 1391460"/>
                <a:gd name="connsiteX101" fmla="*/ 91795 w 1060059"/>
                <a:gd name="connsiteY101" fmla="*/ 516382 h 1391460"/>
                <a:gd name="connsiteX102" fmla="*/ 94843 w 1060059"/>
                <a:gd name="connsiteY102" fmla="*/ 520763 h 1391460"/>
                <a:gd name="connsiteX103" fmla="*/ 75793 w 1060059"/>
                <a:gd name="connsiteY103" fmla="*/ 543814 h 1391460"/>
                <a:gd name="connsiteX104" fmla="*/ 68554 w 1060059"/>
                <a:gd name="connsiteY104" fmla="*/ 578866 h 1391460"/>
                <a:gd name="connsiteX105" fmla="*/ 61315 w 1060059"/>
                <a:gd name="connsiteY105" fmla="*/ 614870 h 1391460"/>
                <a:gd name="connsiteX106" fmla="*/ 26644 w 1060059"/>
                <a:gd name="connsiteY106" fmla="*/ 602964 h 1391460"/>
                <a:gd name="connsiteX107" fmla="*/ 31406 w 1060059"/>
                <a:gd name="connsiteY107" fmla="*/ 630301 h 1391460"/>
                <a:gd name="connsiteX108" fmla="*/ 38645 w 1060059"/>
                <a:gd name="connsiteY108" fmla="*/ 668401 h 1391460"/>
                <a:gd name="connsiteX109" fmla="*/ 38645 w 1060059"/>
                <a:gd name="connsiteY109" fmla="*/ 684403 h 1391460"/>
                <a:gd name="connsiteX110" fmla="*/ 38645 w 1060059"/>
                <a:gd name="connsiteY110" fmla="*/ 700214 h 1391460"/>
                <a:gd name="connsiteX111" fmla="*/ 17405 w 1060059"/>
                <a:gd name="connsiteY111" fmla="*/ 723169 h 1391460"/>
                <a:gd name="connsiteX112" fmla="*/ 9023 w 1060059"/>
                <a:gd name="connsiteY112" fmla="*/ 743839 h 1391460"/>
                <a:gd name="connsiteX113" fmla="*/ 2641 w 1060059"/>
                <a:gd name="connsiteY113" fmla="*/ 781367 h 1391460"/>
                <a:gd name="connsiteX114" fmla="*/ 23310 w 1060059"/>
                <a:gd name="connsiteY114" fmla="*/ 798417 h 1391460"/>
                <a:gd name="connsiteX115" fmla="*/ 43408 w 1060059"/>
                <a:gd name="connsiteY115" fmla="*/ 817467 h 1391460"/>
                <a:gd name="connsiteX116" fmla="*/ 41503 w 1060059"/>
                <a:gd name="connsiteY116" fmla="*/ 834993 h 1391460"/>
                <a:gd name="connsiteX117" fmla="*/ 52171 w 1060059"/>
                <a:gd name="connsiteY117" fmla="*/ 853281 h 1391460"/>
                <a:gd name="connsiteX118" fmla="*/ 68459 w 1060059"/>
                <a:gd name="connsiteY118" fmla="*/ 857663 h 1391460"/>
                <a:gd name="connsiteX119" fmla="*/ 84080 w 1060059"/>
                <a:gd name="connsiteY119" fmla="*/ 869664 h 1391460"/>
                <a:gd name="connsiteX120" fmla="*/ 93605 w 1060059"/>
                <a:gd name="connsiteY120" fmla="*/ 895667 h 1391460"/>
                <a:gd name="connsiteX121" fmla="*/ 86747 w 1060059"/>
                <a:gd name="connsiteY121" fmla="*/ 919575 h 1391460"/>
                <a:gd name="connsiteX122" fmla="*/ 85889 w 1060059"/>
                <a:gd name="connsiteY122" fmla="*/ 934910 h 1391460"/>
                <a:gd name="connsiteX123" fmla="*/ 83127 w 1060059"/>
                <a:gd name="connsiteY123" fmla="*/ 950055 h 1391460"/>
                <a:gd name="connsiteX124" fmla="*/ 90747 w 1060059"/>
                <a:gd name="connsiteY124" fmla="*/ 1002823 h 1391460"/>
                <a:gd name="connsiteX125" fmla="*/ 97986 w 1060059"/>
                <a:gd name="connsiteY125" fmla="*/ 1018540 h 1391460"/>
                <a:gd name="connsiteX126" fmla="*/ 72840 w 1060059"/>
                <a:gd name="connsiteY126" fmla="*/ 1033970 h 1391460"/>
                <a:gd name="connsiteX127" fmla="*/ 63315 w 1060059"/>
                <a:gd name="connsiteY127" fmla="*/ 1067403 h 1391460"/>
                <a:gd name="connsiteX128" fmla="*/ 58172 w 1060059"/>
                <a:gd name="connsiteY128" fmla="*/ 1091406 h 1391460"/>
                <a:gd name="connsiteX129" fmla="*/ 41979 w 1060059"/>
                <a:gd name="connsiteY129" fmla="*/ 1118838 h 1391460"/>
                <a:gd name="connsiteX130" fmla="*/ 38645 w 1060059"/>
                <a:gd name="connsiteY130" fmla="*/ 1129125 h 1391460"/>
                <a:gd name="connsiteX131" fmla="*/ 45884 w 1060059"/>
                <a:gd name="connsiteY131" fmla="*/ 1140936 h 1391460"/>
                <a:gd name="connsiteX132" fmla="*/ 45884 w 1060059"/>
                <a:gd name="connsiteY132" fmla="*/ 1140936 h 1391460"/>
                <a:gd name="connsiteX133" fmla="*/ 67697 w 1060059"/>
                <a:gd name="connsiteY133" fmla="*/ 1149604 h 1391460"/>
                <a:gd name="connsiteX134" fmla="*/ 88175 w 1060059"/>
                <a:gd name="connsiteY134" fmla="*/ 1152652 h 1391460"/>
                <a:gd name="connsiteX135" fmla="*/ 111321 w 1060059"/>
                <a:gd name="connsiteY135" fmla="*/ 1133602 h 1391460"/>
                <a:gd name="connsiteX136" fmla="*/ 135515 w 1060059"/>
                <a:gd name="connsiteY136" fmla="*/ 1136745 h 1391460"/>
                <a:gd name="connsiteX137" fmla="*/ 171805 w 1060059"/>
                <a:gd name="connsiteY137" fmla="*/ 1159224 h 1391460"/>
                <a:gd name="connsiteX138" fmla="*/ 214953 w 1060059"/>
                <a:gd name="connsiteY138" fmla="*/ 1163225 h 1391460"/>
                <a:gd name="connsiteX139" fmla="*/ 265435 w 1060059"/>
                <a:gd name="connsiteY139" fmla="*/ 1173797 h 1391460"/>
                <a:gd name="connsiteX140" fmla="*/ 321347 w 1060059"/>
                <a:gd name="connsiteY140" fmla="*/ 1176274 h 1391460"/>
                <a:gd name="connsiteX141" fmla="*/ 342207 w 1060059"/>
                <a:gd name="connsiteY141" fmla="*/ 1160462 h 1391460"/>
                <a:gd name="connsiteX142" fmla="*/ 356494 w 1060059"/>
                <a:gd name="connsiteY142" fmla="*/ 1144365 h 1391460"/>
                <a:gd name="connsiteX143" fmla="*/ 370877 w 1060059"/>
                <a:gd name="connsiteY143" fmla="*/ 1139984 h 1391460"/>
                <a:gd name="connsiteX144" fmla="*/ 398119 w 1060059"/>
                <a:gd name="connsiteY144" fmla="*/ 1142079 h 1391460"/>
                <a:gd name="connsiteX145" fmla="*/ 432028 w 1060059"/>
                <a:gd name="connsiteY145" fmla="*/ 1151604 h 1391460"/>
                <a:gd name="connsiteX146" fmla="*/ 452411 w 1060059"/>
                <a:gd name="connsiteY146" fmla="*/ 1157128 h 1391460"/>
                <a:gd name="connsiteX147" fmla="*/ 472604 w 1060059"/>
                <a:gd name="connsiteY147" fmla="*/ 1144079 h 1391460"/>
                <a:gd name="connsiteX148" fmla="*/ 501179 w 1060059"/>
                <a:gd name="connsiteY148" fmla="*/ 1155700 h 1391460"/>
                <a:gd name="connsiteX149" fmla="*/ 497560 w 1060059"/>
                <a:gd name="connsiteY149" fmla="*/ 1178560 h 1391460"/>
                <a:gd name="connsiteX150" fmla="*/ 510895 w 1060059"/>
                <a:gd name="connsiteY150" fmla="*/ 1205706 h 1391460"/>
                <a:gd name="connsiteX151" fmla="*/ 541756 w 1060059"/>
                <a:gd name="connsiteY151" fmla="*/ 1223423 h 1391460"/>
                <a:gd name="connsiteX152" fmla="*/ 553110 w 1060059"/>
                <a:gd name="connsiteY152" fmla="*/ 1244692 h 1391460"/>
                <a:gd name="connsiteX153" fmla="*/ 552614 w 1060059"/>
                <a:gd name="connsiteY153" fmla="*/ 1246092 h 1391460"/>
                <a:gd name="connsiteX154" fmla="*/ 559568 w 1060059"/>
                <a:gd name="connsiteY154" fmla="*/ 1272286 h 1391460"/>
                <a:gd name="connsiteX155" fmla="*/ 602906 w 1060059"/>
                <a:gd name="connsiteY155" fmla="*/ 1291336 h 1391460"/>
                <a:gd name="connsiteX156" fmla="*/ 615384 w 1060059"/>
                <a:gd name="connsiteY156" fmla="*/ 1315815 h 1391460"/>
                <a:gd name="connsiteX157" fmla="*/ 607859 w 1060059"/>
                <a:gd name="connsiteY157" fmla="*/ 1367155 h 1391460"/>
                <a:gd name="connsiteX158" fmla="*/ 637291 w 1060059"/>
                <a:gd name="connsiteY158" fmla="*/ 1386776 h 1391460"/>
                <a:gd name="connsiteX159" fmla="*/ 673677 w 1060059"/>
                <a:gd name="connsiteY159" fmla="*/ 1374108 h 1391460"/>
                <a:gd name="connsiteX160" fmla="*/ 692727 w 1060059"/>
                <a:gd name="connsiteY160" fmla="*/ 1370393 h 1391460"/>
                <a:gd name="connsiteX161" fmla="*/ 734066 w 1060059"/>
                <a:gd name="connsiteY161" fmla="*/ 1363821 h 1391460"/>
                <a:gd name="connsiteX162" fmla="*/ 761783 w 1060059"/>
                <a:gd name="connsiteY162" fmla="*/ 1368584 h 139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060059" h="1391460">
                  <a:moveTo>
                    <a:pt x="761783" y="1368869"/>
                  </a:moveTo>
                  <a:cubicBezTo>
                    <a:pt x="786167" y="1359344"/>
                    <a:pt x="773309" y="1363726"/>
                    <a:pt x="783120" y="1352201"/>
                  </a:cubicBezTo>
                  <a:cubicBezTo>
                    <a:pt x="788548" y="1345914"/>
                    <a:pt x="797693" y="1364774"/>
                    <a:pt x="808551" y="1354106"/>
                  </a:cubicBezTo>
                  <a:cubicBezTo>
                    <a:pt x="811885" y="1350867"/>
                    <a:pt x="808551" y="1339342"/>
                    <a:pt x="831506" y="1333341"/>
                  </a:cubicBezTo>
                  <a:cubicBezTo>
                    <a:pt x="841031" y="1330865"/>
                    <a:pt x="846460" y="1317815"/>
                    <a:pt x="861129" y="1321911"/>
                  </a:cubicBezTo>
                  <a:cubicBezTo>
                    <a:pt x="872911" y="1323349"/>
                    <a:pt x="884817" y="1320406"/>
                    <a:pt x="894562" y="1313624"/>
                  </a:cubicBezTo>
                  <a:cubicBezTo>
                    <a:pt x="902468" y="1305242"/>
                    <a:pt x="896467" y="1306576"/>
                    <a:pt x="910373" y="1300670"/>
                  </a:cubicBezTo>
                  <a:cubicBezTo>
                    <a:pt x="925804" y="1294193"/>
                    <a:pt x="907230" y="1283525"/>
                    <a:pt x="923899" y="1271143"/>
                  </a:cubicBezTo>
                  <a:cubicBezTo>
                    <a:pt x="931138" y="1265714"/>
                    <a:pt x="941615" y="1292479"/>
                    <a:pt x="952474" y="1265142"/>
                  </a:cubicBezTo>
                  <a:lnTo>
                    <a:pt x="953236" y="1263999"/>
                  </a:lnTo>
                  <a:cubicBezTo>
                    <a:pt x="974476" y="1269238"/>
                    <a:pt x="964856" y="1267619"/>
                    <a:pt x="975048" y="1278286"/>
                  </a:cubicBezTo>
                  <a:cubicBezTo>
                    <a:pt x="985240" y="1288955"/>
                    <a:pt x="993431" y="1266095"/>
                    <a:pt x="1012481" y="1264475"/>
                  </a:cubicBezTo>
                  <a:cubicBezTo>
                    <a:pt x="1019663" y="1263408"/>
                    <a:pt x="1026979" y="1263799"/>
                    <a:pt x="1034008" y="1265618"/>
                  </a:cubicBezTo>
                  <a:cubicBezTo>
                    <a:pt x="1049629" y="1272095"/>
                    <a:pt x="1046962" y="1264190"/>
                    <a:pt x="1053629" y="1263047"/>
                  </a:cubicBezTo>
                  <a:cubicBezTo>
                    <a:pt x="1056782" y="1257084"/>
                    <a:pt x="1058935" y="1250654"/>
                    <a:pt x="1060011" y="1243997"/>
                  </a:cubicBezTo>
                  <a:lnTo>
                    <a:pt x="1060011" y="1243997"/>
                  </a:lnTo>
                  <a:cubicBezTo>
                    <a:pt x="1044009" y="1239710"/>
                    <a:pt x="1042390" y="1243997"/>
                    <a:pt x="1028674" y="1229995"/>
                  </a:cubicBezTo>
                  <a:cubicBezTo>
                    <a:pt x="1023797" y="1219146"/>
                    <a:pt x="1020578" y="1207611"/>
                    <a:pt x="1019149" y="1195800"/>
                  </a:cubicBezTo>
                  <a:cubicBezTo>
                    <a:pt x="1019149" y="1179036"/>
                    <a:pt x="1011720" y="1176750"/>
                    <a:pt x="995241" y="1175131"/>
                  </a:cubicBezTo>
                  <a:cubicBezTo>
                    <a:pt x="968571" y="1172083"/>
                    <a:pt x="971238" y="1137031"/>
                    <a:pt x="957141" y="1122457"/>
                  </a:cubicBezTo>
                  <a:cubicBezTo>
                    <a:pt x="930376" y="1093882"/>
                    <a:pt x="966094" y="1086167"/>
                    <a:pt x="950855" y="1075785"/>
                  </a:cubicBezTo>
                  <a:cubicBezTo>
                    <a:pt x="939996" y="1068451"/>
                    <a:pt x="950855" y="1064355"/>
                    <a:pt x="958189" y="1058926"/>
                  </a:cubicBezTo>
                  <a:cubicBezTo>
                    <a:pt x="968571" y="1051115"/>
                    <a:pt x="978001" y="1057402"/>
                    <a:pt x="979048" y="1051496"/>
                  </a:cubicBezTo>
                  <a:cubicBezTo>
                    <a:pt x="983716" y="1025493"/>
                    <a:pt x="966476" y="1032446"/>
                    <a:pt x="975429" y="996537"/>
                  </a:cubicBezTo>
                  <a:cubicBezTo>
                    <a:pt x="988573" y="969677"/>
                    <a:pt x="948473" y="986060"/>
                    <a:pt x="952378" y="959199"/>
                  </a:cubicBezTo>
                  <a:cubicBezTo>
                    <a:pt x="956569" y="930624"/>
                    <a:pt x="946282" y="939387"/>
                    <a:pt x="942282" y="928148"/>
                  </a:cubicBezTo>
                  <a:cubicBezTo>
                    <a:pt x="935329" y="908240"/>
                    <a:pt x="953426" y="898810"/>
                    <a:pt x="932757" y="893191"/>
                  </a:cubicBezTo>
                  <a:cubicBezTo>
                    <a:pt x="912088" y="887571"/>
                    <a:pt x="928090" y="859758"/>
                    <a:pt x="925328" y="856615"/>
                  </a:cubicBezTo>
                  <a:cubicBezTo>
                    <a:pt x="911516" y="841375"/>
                    <a:pt x="931423" y="842899"/>
                    <a:pt x="939329" y="837565"/>
                  </a:cubicBezTo>
                  <a:cubicBezTo>
                    <a:pt x="955522" y="825659"/>
                    <a:pt x="933710" y="816705"/>
                    <a:pt x="928376" y="809942"/>
                  </a:cubicBezTo>
                  <a:cubicBezTo>
                    <a:pt x="923041" y="803180"/>
                    <a:pt x="897038" y="811943"/>
                    <a:pt x="893514" y="812609"/>
                  </a:cubicBezTo>
                  <a:lnTo>
                    <a:pt x="888085" y="813467"/>
                  </a:lnTo>
                  <a:cubicBezTo>
                    <a:pt x="864082" y="817657"/>
                    <a:pt x="857510" y="811752"/>
                    <a:pt x="862558" y="788892"/>
                  </a:cubicBezTo>
                  <a:cubicBezTo>
                    <a:pt x="866273" y="772033"/>
                    <a:pt x="844460" y="759460"/>
                    <a:pt x="841698" y="750030"/>
                  </a:cubicBezTo>
                  <a:cubicBezTo>
                    <a:pt x="838460" y="739076"/>
                    <a:pt x="853890" y="703167"/>
                    <a:pt x="829411" y="708406"/>
                  </a:cubicBezTo>
                  <a:cubicBezTo>
                    <a:pt x="821696" y="710025"/>
                    <a:pt x="803217" y="729647"/>
                    <a:pt x="794359" y="715835"/>
                  </a:cubicBezTo>
                  <a:cubicBezTo>
                    <a:pt x="782834" y="697928"/>
                    <a:pt x="772737" y="728789"/>
                    <a:pt x="756259" y="725360"/>
                  </a:cubicBezTo>
                  <a:cubicBezTo>
                    <a:pt x="742257" y="722503"/>
                    <a:pt x="729112" y="746506"/>
                    <a:pt x="715682" y="740696"/>
                  </a:cubicBezTo>
                  <a:cubicBezTo>
                    <a:pt x="697489" y="732980"/>
                    <a:pt x="695108" y="745648"/>
                    <a:pt x="682726" y="740696"/>
                  </a:cubicBezTo>
                  <a:cubicBezTo>
                    <a:pt x="670343" y="735743"/>
                    <a:pt x="664533" y="713073"/>
                    <a:pt x="663676" y="701643"/>
                  </a:cubicBezTo>
                  <a:cubicBezTo>
                    <a:pt x="662819" y="690213"/>
                    <a:pt x="643102" y="695071"/>
                    <a:pt x="637101" y="697643"/>
                  </a:cubicBezTo>
                  <a:cubicBezTo>
                    <a:pt x="609383" y="709549"/>
                    <a:pt x="613955" y="688118"/>
                    <a:pt x="605192" y="690880"/>
                  </a:cubicBezTo>
                  <a:cubicBezTo>
                    <a:pt x="594905" y="693642"/>
                    <a:pt x="580332" y="697833"/>
                    <a:pt x="571378" y="689927"/>
                  </a:cubicBezTo>
                  <a:cubicBezTo>
                    <a:pt x="564997" y="687479"/>
                    <a:pt x="558291" y="686003"/>
                    <a:pt x="551471" y="685546"/>
                  </a:cubicBezTo>
                  <a:cubicBezTo>
                    <a:pt x="529373" y="692308"/>
                    <a:pt x="538136" y="719169"/>
                    <a:pt x="493559" y="680688"/>
                  </a:cubicBezTo>
                  <a:cubicBezTo>
                    <a:pt x="496969" y="673411"/>
                    <a:pt x="503141" y="667782"/>
                    <a:pt x="510704" y="665067"/>
                  </a:cubicBezTo>
                  <a:cubicBezTo>
                    <a:pt x="526516" y="659352"/>
                    <a:pt x="524325" y="651256"/>
                    <a:pt x="529754" y="638302"/>
                  </a:cubicBezTo>
                  <a:cubicBezTo>
                    <a:pt x="531012" y="634673"/>
                    <a:pt x="532774" y="631244"/>
                    <a:pt x="534993" y="628110"/>
                  </a:cubicBezTo>
                  <a:cubicBezTo>
                    <a:pt x="527182" y="621538"/>
                    <a:pt x="502132" y="605060"/>
                    <a:pt x="498703" y="595916"/>
                  </a:cubicBezTo>
                  <a:cubicBezTo>
                    <a:pt x="494416" y="584867"/>
                    <a:pt x="510800" y="556577"/>
                    <a:pt x="514610" y="542861"/>
                  </a:cubicBezTo>
                  <a:cubicBezTo>
                    <a:pt x="519086" y="527145"/>
                    <a:pt x="497846" y="514286"/>
                    <a:pt x="501084" y="500570"/>
                  </a:cubicBezTo>
                  <a:cubicBezTo>
                    <a:pt x="504894" y="483997"/>
                    <a:pt x="473557" y="484092"/>
                    <a:pt x="470604" y="473900"/>
                  </a:cubicBezTo>
                  <a:cubicBezTo>
                    <a:pt x="466889" y="460946"/>
                    <a:pt x="482034" y="464375"/>
                    <a:pt x="457364" y="445325"/>
                  </a:cubicBezTo>
                  <a:cubicBezTo>
                    <a:pt x="455555" y="443992"/>
                    <a:pt x="443362" y="437801"/>
                    <a:pt x="443267" y="437515"/>
                  </a:cubicBezTo>
                  <a:cubicBezTo>
                    <a:pt x="435933" y="426847"/>
                    <a:pt x="523563" y="416369"/>
                    <a:pt x="530802" y="409797"/>
                  </a:cubicBezTo>
                  <a:cubicBezTo>
                    <a:pt x="539498" y="406405"/>
                    <a:pt x="548719" y="404568"/>
                    <a:pt x="558044" y="404368"/>
                  </a:cubicBezTo>
                  <a:cubicBezTo>
                    <a:pt x="587952" y="401129"/>
                    <a:pt x="568997" y="366268"/>
                    <a:pt x="563472" y="351314"/>
                  </a:cubicBezTo>
                  <a:cubicBezTo>
                    <a:pt x="564997" y="335312"/>
                    <a:pt x="566616" y="327501"/>
                    <a:pt x="550233" y="319595"/>
                  </a:cubicBezTo>
                  <a:cubicBezTo>
                    <a:pt x="537565" y="313499"/>
                    <a:pt x="534517" y="302831"/>
                    <a:pt x="518515" y="303117"/>
                  </a:cubicBezTo>
                  <a:cubicBezTo>
                    <a:pt x="499465" y="303117"/>
                    <a:pt x="502989" y="292544"/>
                    <a:pt x="497370" y="277781"/>
                  </a:cubicBezTo>
                  <a:cubicBezTo>
                    <a:pt x="495864" y="270717"/>
                    <a:pt x="491959" y="264390"/>
                    <a:pt x="486320" y="259874"/>
                  </a:cubicBezTo>
                  <a:cubicBezTo>
                    <a:pt x="472700" y="244919"/>
                    <a:pt x="466508" y="255301"/>
                    <a:pt x="463746" y="241776"/>
                  </a:cubicBezTo>
                  <a:cubicBezTo>
                    <a:pt x="458793" y="217583"/>
                    <a:pt x="448601" y="236156"/>
                    <a:pt x="447744" y="220154"/>
                  </a:cubicBezTo>
                  <a:cubicBezTo>
                    <a:pt x="446887" y="201104"/>
                    <a:pt x="440410" y="205676"/>
                    <a:pt x="436505" y="194722"/>
                  </a:cubicBezTo>
                  <a:cubicBezTo>
                    <a:pt x="436019" y="181146"/>
                    <a:pt x="438495" y="167628"/>
                    <a:pt x="443744" y="155099"/>
                  </a:cubicBezTo>
                  <a:cubicBezTo>
                    <a:pt x="453269" y="142430"/>
                    <a:pt x="434885" y="132334"/>
                    <a:pt x="431361" y="121570"/>
                  </a:cubicBezTo>
                  <a:cubicBezTo>
                    <a:pt x="422312" y="92995"/>
                    <a:pt x="412311" y="101473"/>
                    <a:pt x="407167" y="95472"/>
                  </a:cubicBezTo>
                  <a:cubicBezTo>
                    <a:pt x="402024" y="89471"/>
                    <a:pt x="410501" y="93662"/>
                    <a:pt x="395547" y="78994"/>
                  </a:cubicBezTo>
                  <a:cubicBezTo>
                    <a:pt x="392118" y="77433"/>
                    <a:pt x="389184" y="74962"/>
                    <a:pt x="387070" y="71850"/>
                  </a:cubicBezTo>
                  <a:cubicBezTo>
                    <a:pt x="383107" y="62860"/>
                    <a:pt x="379707" y="53635"/>
                    <a:pt x="376878" y="44227"/>
                  </a:cubicBezTo>
                  <a:cubicBezTo>
                    <a:pt x="374335" y="35354"/>
                    <a:pt x="366925" y="28726"/>
                    <a:pt x="357828" y="27178"/>
                  </a:cubicBezTo>
                  <a:cubicBezTo>
                    <a:pt x="327539" y="27654"/>
                    <a:pt x="355923" y="3460"/>
                    <a:pt x="337064" y="3460"/>
                  </a:cubicBezTo>
                  <a:cubicBezTo>
                    <a:pt x="312308" y="3118"/>
                    <a:pt x="287600" y="5869"/>
                    <a:pt x="263530" y="11652"/>
                  </a:cubicBezTo>
                  <a:cubicBezTo>
                    <a:pt x="253434" y="14128"/>
                    <a:pt x="227907" y="31654"/>
                    <a:pt x="220668" y="30702"/>
                  </a:cubicBezTo>
                  <a:cubicBezTo>
                    <a:pt x="198665" y="27749"/>
                    <a:pt x="214191" y="5937"/>
                    <a:pt x="212953" y="3175"/>
                  </a:cubicBezTo>
                  <a:cubicBezTo>
                    <a:pt x="208667" y="-7208"/>
                    <a:pt x="193045" y="10604"/>
                    <a:pt x="181997" y="12700"/>
                  </a:cubicBezTo>
                  <a:lnTo>
                    <a:pt x="181997" y="12700"/>
                  </a:lnTo>
                  <a:lnTo>
                    <a:pt x="171328" y="39084"/>
                  </a:lnTo>
                  <a:cubicBezTo>
                    <a:pt x="168090" y="52800"/>
                    <a:pt x="169709" y="58991"/>
                    <a:pt x="160946" y="68421"/>
                  </a:cubicBezTo>
                  <a:cubicBezTo>
                    <a:pt x="152183" y="77851"/>
                    <a:pt x="163137" y="77946"/>
                    <a:pt x="148945" y="91281"/>
                  </a:cubicBezTo>
                  <a:cubicBezTo>
                    <a:pt x="139420" y="99663"/>
                    <a:pt x="143611" y="115855"/>
                    <a:pt x="144468" y="126619"/>
                  </a:cubicBezTo>
                  <a:cubicBezTo>
                    <a:pt x="145897" y="144145"/>
                    <a:pt x="168090" y="142145"/>
                    <a:pt x="176186" y="150622"/>
                  </a:cubicBezTo>
                  <a:cubicBezTo>
                    <a:pt x="180663" y="155289"/>
                    <a:pt x="182377" y="154718"/>
                    <a:pt x="184283" y="162337"/>
                  </a:cubicBezTo>
                  <a:cubicBezTo>
                    <a:pt x="185807" y="168529"/>
                    <a:pt x="201904" y="171862"/>
                    <a:pt x="207905" y="171196"/>
                  </a:cubicBezTo>
                  <a:cubicBezTo>
                    <a:pt x="217430" y="171196"/>
                    <a:pt x="215239" y="190246"/>
                    <a:pt x="210572" y="193484"/>
                  </a:cubicBezTo>
                  <a:cubicBezTo>
                    <a:pt x="202094" y="199295"/>
                    <a:pt x="190283" y="214249"/>
                    <a:pt x="181997" y="205581"/>
                  </a:cubicBezTo>
                  <a:cubicBezTo>
                    <a:pt x="178567" y="202057"/>
                    <a:pt x="169614" y="194722"/>
                    <a:pt x="166471" y="201962"/>
                  </a:cubicBezTo>
                  <a:cubicBezTo>
                    <a:pt x="163327" y="209201"/>
                    <a:pt x="129037" y="208058"/>
                    <a:pt x="142468" y="221678"/>
                  </a:cubicBezTo>
                  <a:cubicBezTo>
                    <a:pt x="155898" y="235299"/>
                    <a:pt x="157517" y="224822"/>
                    <a:pt x="159136" y="244443"/>
                  </a:cubicBezTo>
                  <a:cubicBezTo>
                    <a:pt x="159613" y="250444"/>
                    <a:pt x="167137" y="257873"/>
                    <a:pt x="155708" y="266255"/>
                  </a:cubicBezTo>
                  <a:cubicBezTo>
                    <a:pt x="141230" y="276923"/>
                    <a:pt x="133609" y="266255"/>
                    <a:pt x="115893" y="281019"/>
                  </a:cubicBezTo>
                  <a:cubicBezTo>
                    <a:pt x="111321" y="284924"/>
                    <a:pt x="99510" y="281019"/>
                    <a:pt x="94462" y="285496"/>
                  </a:cubicBezTo>
                  <a:lnTo>
                    <a:pt x="93509" y="285972"/>
                  </a:lnTo>
                  <a:cubicBezTo>
                    <a:pt x="89804" y="292337"/>
                    <a:pt x="85632" y="298418"/>
                    <a:pt x="81032" y="304165"/>
                  </a:cubicBezTo>
                  <a:cubicBezTo>
                    <a:pt x="77631" y="307365"/>
                    <a:pt x="73697" y="309944"/>
                    <a:pt x="69411" y="311785"/>
                  </a:cubicBezTo>
                  <a:cubicBezTo>
                    <a:pt x="64649" y="316643"/>
                    <a:pt x="72268" y="330073"/>
                    <a:pt x="70268" y="339026"/>
                  </a:cubicBezTo>
                  <a:cubicBezTo>
                    <a:pt x="68059" y="341308"/>
                    <a:pt x="65991" y="343727"/>
                    <a:pt x="64077" y="346265"/>
                  </a:cubicBezTo>
                  <a:cubicBezTo>
                    <a:pt x="46456" y="363791"/>
                    <a:pt x="61886" y="378936"/>
                    <a:pt x="66268" y="397986"/>
                  </a:cubicBezTo>
                  <a:cubicBezTo>
                    <a:pt x="68554" y="407511"/>
                    <a:pt x="79031" y="413702"/>
                    <a:pt x="74459" y="424847"/>
                  </a:cubicBezTo>
                  <a:cubicBezTo>
                    <a:pt x="71983" y="430752"/>
                    <a:pt x="69506" y="443230"/>
                    <a:pt x="73888" y="448468"/>
                  </a:cubicBezTo>
                  <a:cubicBezTo>
                    <a:pt x="87509" y="464470"/>
                    <a:pt x="71411" y="469233"/>
                    <a:pt x="85127" y="479806"/>
                  </a:cubicBezTo>
                  <a:cubicBezTo>
                    <a:pt x="98843" y="490379"/>
                    <a:pt x="76745" y="501999"/>
                    <a:pt x="91795" y="516382"/>
                  </a:cubicBezTo>
                  <a:cubicBezTo>
                    <a:pt x="93033" y="517677"/>
                    <a:pt x="94062" y="519153"/>
                    <a:pt x="94843" y="520763"/>
                  </a:cubicBezTo>
                  <a:cubicBezTo>
                    <a:pt x="91604" y="547529"/>
                    <a:pt x="90557" y="536479"/>
                    <a:pt x="75793" y="543814"/>
                  </a:cubicBezTo>
                  <a:cubicBezTo>
                    <a:pt x="69792" y="546767"/>
                    <a:pt x="66268" y="573246"/>
                    <a:pt x="68554" y="578866"/>
                  </a:cubicBezTo>
                  <a:cubicBezTo>
                    <a:pt x="68277" y="591201"/>
                    <a:pt x="65830" y="603393"/>
                    <a:pt x="61315" y="614870"/>
                  </a:cubicBezTo>
                  <a:cubicBezTo>
                    <a:pt x="43408" y="632682"/>
                    <a:pt x="37121" y="587629"/>
                    <a:pt x="26644" y="602964"/>
                  </a:cubicBezTo>
                  <a:cubicBezTo>
                    <a:pt x="22548" y="609060"/>
                    <a:pt x="22167" y="625824"/>
                    <a:pt x="31406" y="630301"/>
                  </a:cubicBezTo>
                  <a:cubicBezTo>
                    <a:pt x="50456" y="639826"/>
                    <a:pt x="37978" y="655637"/>
                    <a:pt x="38645" y="668401"/>
                  </a:cubicBezTo>
                  <a:cubicBezTo>
                    <a:pt x="37416" y="673668"/>
                    <a:pt x="37416" y="679135"/>
                    <a:pt x="38645" y="684403"/>
                  </a:cubicBezTo>
                  <a:cubicBezTo>
                    <a:pt x="39493" y="689642"/>
                    <a:pt x="39493" y="694976"/>
                    <a:pt x="38645" y="700214"/>
                  </a:cubicBezTo>
                  <a:cubicBezTo>
                    <a:pt x="30168" y="712692"/>
                    <a:pt x="39312" y="719264"/>
                    <a:pt x="17405" y="723169"/>
                  </a:cubicBezTo>
                  <a:cubicBezTo>
                    <a:pt x="5498" y="725075"/>
                    <a:pt x="8546" y="736695"/>
                    <a:pt x="9023" y="743839"/>
                  </a:cubicBezTo>
                  <a:cubicBezTo>
                    <a:pt x="10547" y="762889"/>
                    <a:pt x="11404" y="764984"/>
                    <a:pt x="2641" y="781367"/>
                  </a:cubicBezTo>
                  <a:cubicBezTo>
                    <a:pt x="-7837" y="801084"/>
                    <a:pt x="15118" y="794512"/>
                    <a:pt x="23310" y="798417"/>
                  </a:cubicBezTo>
                  <a:cubicBezTo>
                    <a:pt x="33978" y="803560"/>
                    <a:pt x="41693" y="803846"/>
                    <a:pt x="43408" y="817467"/>
                  </a:cubicBezTo>
                  <a:cubicBezTo>
                    <a:pt x="44836" y="828897"/>
                    <a:pt x="45503" y="822610"/>
                    <a:pt x="41503" y="834993"/>
                  </a:cubicBezTo>
                  <a:cubicBezTo>
                    <a:pt x="39312" y="841565"/>
                    <a:pt x="38359" y="864235"/>
                    <a:pt x="52171" y="853281"/>
                  </a:cubicBezTo>
                  <a:cubicBezTo>
                    <a:pt x="60076" y="846994"/>
                    <a:pt x="69316" y="845471"/>
                    <a:pt x="68459" y="857663"/>
                  </a:cubicBezTo>
                  <a:cubicBezTo>
                    <a:pt x="67316" y="874141"/>
                    <a:pt x="74459" y="865378"/>
                    <a:pt x="84080" y="869664"/>
                  </a:cubicBezTo>
                  <a:cubicBezTo>
                    <a:pt x="95414" y="874617"/>
                    <a:pt x="85318" y="880237"/>
                    <a:pt x="93605" y="895667"/>
                  </a:cubicBezTo>
                  <a:cubicBezTo>
                    <a:pt x="96557" y="901097"/>
                    <a:pt x="86270" y="907573"/>
                    <a:pt x="86747" y="919575"/>
                  </a:cubicBezTo>
                  <a:cubicBezTo>
                    <a:pt x="86747" y="921004"/>
                    <a:pt x="85889" y="931100"/>
                    <a:pt x="85889" y="934910"/>
                  </a:cubicBezTo>
                  <a:cubicBezTo>
                    <a:pt x="86013" y="940092"/>
                    <a:pt x="85070" y="945245"/>
                    <a:pt x="83127" y="950055"/>
                  </a:cubicBezTo>
                  <a:cubicBezTo>
                    <a:pt x="80365" y="966248"/>
                    <a:pt x="75412" y="990822"/>
                    <a:pt x="90747" y="1002823"/>
                  </a:cubicBezTo>
                  <a:cubicBezTo>
                    <a:pt x="95128" y="1006252"/>
                    <a:pt x="112178" y="1014444"/>
                    <a:pt x="97986" y="1018540"/>
                  </a:cubicBezTo>
                  <a:cubicBezTo>
                    <a:pt x="93319" y="1019873"/>
                    <a:pt x="73792" y="1028065"/>
                    <a:pt x="72840" y="1033970"/>
                  </a:cubicBezTo>
                  <a:cubicBezTo>
                    <a:pt x="69125" y="1056830"/>
                    <a:pt x="79222" y="1046353"/>
                    <a:pt x="63315" y="1067403"/>
                  </a:cubicBezTo>
                  <a:cubicBezTo>
                    <a:pt x="58686" y="1074490"/>
                    <a:pt x="56857" y="1083043"/>
                    <a:pt x="58172" y="1091406"/>
                  </a:cubicBezTo>
                  <a:cubicBezTo>
                    <a:pt x="60458" y="1100931"/>
                    <a:pt x="48647" y="1113314"/>
                    <a:pt x="41979" y="1118838"/>
                  </a:cubicBezTo>
                  <a:cubicBezTo>
                    <a:pt x="37883" y="1122172"/>
                    <a:pt x="38741" y="1125506"/>
                    <a:pt x="38645" y="1129125"/>
                  </a:cubicBezTo>
                  <a:lnTo>
                    <a:pt x="45884" y="1140936"/>
                  </a:lnTo>
                  <a:lnTo>
                    <a:pt x="45884" y="1140936"/>
                  </a:lnTo>
                  <a:cubicBezTo>
                    <a:pt x="56648" y="1146461"/>
                    <a:pt x="58648" y="1150461"/>
                    <a:pt x="67697" y="1149604"/>
                  </a:cubicBezTo>
                  <a:cubicBezTo>
                    <a:pt x="74669" y="1148175"/>
                    <a:pt x="81917" y="1149251"/>
                    <a:pt x="88175" y="1152652"/>
                  </a:cubicBezTo>
                  <a:cubicBezTo>
                    <a:pt x="99796" y="1157510"/>
                    <a:pt x="109892" y="1134459"/>
                    <a:pt x="111321" y="1133602"/>
                  </a:cubicBezTo>
                  <a:cubicBezTo>
                    <a:pt x="131514" y="1119695"/>
                    <a:pt x="122275" y="1135697"/>
                    <a:pt x="135515" y="1136745"/>
                  </a:cubicBezTo>
                  <a:cubicBezTo>
                    <a:pt x="143134" y="1137412"/>
                    <a:pt x="162089" y="1154843"/>
                    <a:pt x="171805" y="1159224"/>
                  </a:cubicBezTo>
                  <a:cubicBezTo>
                    <a:pt x="185140" y="1165320"/>
                    <a:pt x="199618" y="1162177"/>
                    <a:pt x="214953" y="1163225"/>
                  </a:cubicBezTo>
                  <a:cubicBezTo>
                    <a:pt x="238289" y="1164653"/>
                    <a:pt x="244480" y="1169035"/>
                    <a:pt x="265435" y="1173797"/>
                  </a:cubicBezTo>
                  <a:cubicBezTo>
                    <a:pt x="276866" y="1176369"/>
                    <a:pt x="312298" y="1184370"/>
                    <a:pt x="321347" y="1176274"/>
                  </a:cubicBezTo>
                  <a:cubicBezTo>
                    <a:pt x="328396" y="1169892"/>
                    <a:pt x="348875" y="1169416"/>
                    <a:pt x="342207" y="1160462"/>
                  </a:cubicBezTo>
                  <a:cubicBezTo>
                    <a:pt x="329920" y="1143984"/>
                    <a:pt x="342207" y="1145032"/>
                    <a:pt x="356494" y="1144365"/>
                  </a:cubicBezTo>
                  <a:cubicBezTo>
                    <a:pt x="361352" y="1144365"/>
                    <a:pt x="359257" y="1148937"/>
                    <a:pt x="370877" y="1139984"/>
                  </a:cubicBezTo>
                  <a:cubicBezTo>
                    <a:pt x="379049" y="1133259"/>
                    <a:pt x="391070" y="1134183"/>
                    <a:pt x="398119" y="1142079"/>
                  </a:cubicBezTo>
                  <a:cubicBezTo>
                    <a:pt x="420503" y="1164368"/>
                    <a:pt x="411739" y="1140746"/>
                    <a:pt x="432028" y="1151604"/>
                  </a:cubicBezTo>
                  <a:cubicBezTo>
                    <a:pt x="437171" y="1154366"/>
                    <a:pt x="431266" y="1174369"/>
                    <a:pt x="452411" y="1157128"/>
                  </a:cubicBezTo>
                  <a:cubicBezTo>
                    <a:pt x="458603" y="1151985"/>
                    <a:pt x="463746" y="1144936"/>
                    <a:pt x="472604" y="1144079"/>
                  </a:cubicBezTo>
                  <a:cubicBezTo>
                    <a:pt x="485749" y="1140936"/>
                    <a:pt x="502132" y="1137698"/>
                    <a:pt x="501179" y="1155700"/>
                  </a:cubicBezTo>
                  <a:cubicBezTo>
                    <a:pt x="499208" y="1163177"/>
                    <a:pt x="497998" y="1170835"/>
                    <a:pt x="497560" y="1178560"/>
                  </a:cubicBezTo>
                  <a:cubicBezTo>
                    <a:pt x="498865" y="1188837"/>
                    <a:pt x="503551" y="1198391"/>
                    <a:pt x="510895" y="1205706"/>
                  </a:cubicBezTo>
                  <a:cubicBezTo>
                    <a:pt x="520162" y="1213231"/>
                    <a:pt x="530583" y="1219212"/>
                    <a:pt x="541756" y="1223423"/>
                  </a:cubicBezTo>
                  <a:cubicBezTo>
                    <a:pt x="550766" y="1226166"/>
                    <a:pt x="555843" y="1235691"/>
                    <a:pt x="553110" y="1244692"/>
                  </a:cubicBezTo>
                  <a:cubicBezTo>
                    <a:pt x="552967" y="1245168"/>
                    <a:pt x="552795" y="1245635"/>
                    <a:pt x="552614" y="1246092"/>
                  </a:cubicBezTo>
                  <a:cubicBezTo>
                    <a:pt x="551119" y="1255417"/>
                    <a:pt x="553643" y="1264933"/>
                    <a:pt x="559568" y="1272286"/>
                  </a:cubicBezTo>
                  <a:cubicBezTo>
                    <a:pt x="577855" y="1284573"/>
                    <a:pt x="580427" y="1292384"/>
                    <a:pt x="602906" y="1291336"/>
                  </a:cubicBezTo>
                  <a:cubicBezTo>
                    <a:pt x="619766" y="1290669"/>
                    <a:pt x="601001" y="1305338"/>
                    <a:pt x="615384" y="1315815"/>
                  </a:cubicBezTo>
                  <a:cubicBezTo>
                    <a:pt x="635768" y="1330674"/>
                    <a:pt x="595762" y="1344390"/>
                    <a:pt x="607859" y="1367155"/>
                  </a:cubicBezTo>
                  <a:cubicBezTo>
                    <a:pt x="614784" y="1377232"/>
                    <a:pt x="625328" y="1384252"/>
                    <a:pt x="637291" y="1386776"/>
                  </a:cubicBezTo>
                  <a:cubicBezTo>
                    <a:pt x="664247" y="1394206"/>
                    <a:pt x="656913" y="1394492"/>
                    <a:pt x="673677" y="1374108"/>
                  </a:cubicBezTo>
                  <a:cubicBezTo>
                    <a:pt x="678182" y="1368241"/>
                    <a:pt x="686345" y="1366650"/>
                    <a:pt x="692727" y="1370393"/>
                  </a:cubicBezTo>
                  <a:cubicBezTo>
                    <a:pt x="703490" y="1377537"/>
                    <a:pt x="714730" y="1357535"/>
                    <a:pt x="734066" y="1363821"/>
                  </a:cubicBezTo>
                  <a:cubicBezTo>
                    <a:pt x="743028" y="1366726"/>
                    <a:pt x="752363" y="1368336"/>
                    <a:pt x="761783" y="1368584"/>
                  </a:cubicBezTo>
                  <a:close/>
                </a:path>
              </a:pathLst>
            </a:custGeom>
            <a:gradFill flip="none" rotWithShape="1">
              <a:gsLst>
                <a:gs pos="0">
                  <a:schemeClr val="bg1">
                    <a:lumMod val="85000"/>
                  </a:schemeClr>
                </a:gs>
                <a:gs pos="100000">
                  <a:schemeClr val="bg1">
                    <a:lumMod val="95000"/>
                  </a:schemeClr>
                </a:gs>
              </a:gsLst>
              <a:lin ang="18900000" scaled="1"/>
              <a:tileRect/>
            </a:gradFill>
            <a:ln w="0" cap="flat">
              <a:solidFill>
                <a:schemeClr val="bg1">
                  <a:lumMod val="85000"/>
                </a:schemeClr>
              </a:solidFill>
              <a:prstDash val="solid"/>
              <a:miter/>
            </a:ln>
          </p:spPr>
          <p:txBody>
            <a:bodyPr rtlCol="0" anchor="ctr"/>
            <a:lstStyle/>
            <a:p>
              <a:pPr algn="ctr"/>
              <a:endParaRPr lang="en-US"/>
            </a:p>
          </p:txBody>
        </p:sp>
        <p:sp>
          <p:nvSpPr>
            <p:cNvPr id="560" name="Freeform: Shape 559">
              <a:extLst>
                <a:ext uri="{FF2B5EF4-FFF2-40B4-BE49-F238E27FC236}">
                  <a16:creationId xmlns:a16="http://schemas.microsoft.com/office/drawing/2014/main" id="{086F09E2-7040-44C7-8E70-8FBACFDD3B35}"/>
                </a:ext>
              </a:extLst>
            </p:cNvPr>
            <p:cNvSpPr/>
            <p:nvPr/>
          </p:nvSpPr>
          <p:spPr>
            <a:xfrm>
              <a:off x="5832114" y="721793"/>
              <a:ext cx="1168835" cy="1251651"/>
            </a:xfrm>
            <a:custGeom>
              <a:avLst/>
              <a:gdLst>
                <a:gd name="connsiteX0" fmla="*/ 645598 w 1168835"/>
                <a:gd name="connsiteY0" fmla="*/ 1247953 h 1251651"/>
                <a:gd name="connsiteX1" fmla="*/ 670173 w 1168835"/>
                <a:gd name="connsiteY1" fmla="*/ 1251572 h 1251651"/>
                <a:gd name="connsiteX2" fmla="*/ 689223 w 1168835"/>
                <a:gd name="connsiteY2" fmla="*/ 1234142 h 1251651"/>
                <a:gd name="connsiteX3" fmla="*/ 709321 w 1168835"/>
                <a:gd name="connsiteY3" fmla="*/ 1214425 h 1251651"/>
                <a:gd name="connsiteX4" fmla="*/ 729418 w 1168835"/>
                <a:gd name="connsiteY4" fmla="*/ 1212615 h 1251651"/>
                <a:gd name="connsiteX5" fmla="*/ 753612 w 1168835"/>
                <a:gd name="connsiteY5" fmla="*/ 1222140 h 1251651"/>
                <a:gd name="connsiteX6" fmla="*/ 778186 w 1168835"/>
                <a:gd name="connsiteY6" fmla="*/ 1245857 h 1251651"/>
                <a:gd name="connsiteX7" fmla="*/ 809428 w 1168835"/>
                <a:gd name="connsiteY7" fmla="*/ 1247096 h 1251651"/>
                <a:gd name="connsiteX8" fmla="*/ 826573 w 1168835"/>
                <a:gd name="connsiteY8" fmla="*/ 1248620 h 1251651"/>
                <a:gd name="connsiteX9" fmla="*/ 847719 w 1168835"/>
                <a:gd name="connsiteY9" fmla="*/ 1247858 h 1251651"/>
                <a:gd name="connsiteX10" fmla="*/ 872674 w 1168835"/>
                <a:gd name="connsiteY10" fmla="*/ 1247191 h 1251651"/>
                <a:gd name="connsiteX11" fmla="*/ 905154 w 1168835"/>
                <a:gd name="connsiteY11" fmla="*/ 1237666 h 1251651"/>
                <a:gd name="connsiteX12" fmla="*/ 937730 w 1168835"/>
                <a:gd name="connsiteY12" fmla="*/ 1222997 h 1251651"/>
                <a:gd name="connsiteX13" fmla="*/ 969734 w 1168835"/>
                <a:gd name="connsiteY13" fmla="*/ 1180897 h 1251651"/>
                <a:gd name="connsiteX14" fmla="*/ 1000309 w 1168835"/>
                <a:gd name="connsiteY14" fmla="*/ 1145750 h 1251651"/>
                <a:gd name="connsiteX15" fmla="*/ 1000309 w 1168835"/>
                <a:gd name="connsiteY15" fmla="*/ 1145750 h 1251651"/>
                <a:gd name="connsiteX16" fmla="*/ 993070 w 1168835"/>
                <a:gd name="connsiteY16" fmla="*/ 1133938 h 1251651"/>
                <a:gd name="connsiteX17" fmla="*/ 996404 w 1168835"/>
                <a:gd name="connsiteY17" fmla="*/ 1123651 h 1251651"/>
                <a:gd name="connsiteX18" fmla="*/ 1012596 w 1168835"/>
                <a:gd name="connsiteY18" fmla="*/ 1096220 h 1251651"/>
                <a:gd name="connsiteX19" fmla="*/ 1017740 w 1168835"/>
                <a:gd name="connsiteY19" fmla="*/ 1072217 h 1251651"/>
                <a:gd name="connsiteX20" fmla="*/ 1027265 w 1168835"/>
                <a:gd name="connsiteY20" fmla="*/ 1038784 h 1251651"/>
                <a:gd name="connsiteX21" fmla="*/ 1052316 w 1168835"/>
                <a:gd name="connsiteY21" fmla="*/ 1023353 h 1251651"/>
                <a:gd name="connsiteX22" fmla="*/ 1045172 w 1168835"/>
                <a:gd name="connsiteY22" fmla="*/ 1007637 h 1251651"/>
                <a:gd name="connsiteX23" fmla="*/ 1037552 w 1168835"/>
                <a:gd name="connsiteY23" fmla="*/ 954868 h 1251651"/>
                <a:gd name="connsiteX24" fmla="*/ 1040314 w 1168835"/>
                <a:gd name="connsiteY24" fmla="*/ 939724 h 1251651"/>
                <a:gd name="connsiteX25" fmla="*/ 1041171 w 1168835"/>
                <a:gd name="connsiteY25" fmla="*/ 924388 h 1251651"/>
                <a:gd name="connsiteX26" fmla="*/ 1048029 w 1168835"/>
                <a:gd name="connsiteY26" fmla="*/ 900481 h 1251651"/>
                <a:gd name="connsiteX27" fmla="*/ 1038504 w 1168835"/>
                <a:gd name="connsiteY27" fmla="*/ 874477 h 1251651"/>
                <a:gd name="connsiteX28" fmla="*/ 1022883 w 1168835"/>
                <a:gd name="connsiteY28" fmla="*/ 862476 h 1251651"/>
                <a:gd name="connsiteX29" fmla="*/ 1006596 w 1168835"/>
                <a:gd name="connsiteY29" fmla="*/ 858095 h 1251651"/>
                <a:gd name="connsiteX30" fmla="*/ 995928 w 1168835"/>
                <a:gd name="connsiteY30" fmla="*/ 839806 h 1251651"/>
                <a:gd name="connsiteX31" fmla="*/ 997833 w 1168835"/>
                <a:gd name="connsiteY31" fmla="*/ 822280 h 1251651"/>
                <a:gd name="connsiteX32" fmla="*/ 977735 w 1168835"/>
                <a:gd name="connsiteY32" fmla="*/ 803230 h 1251651"/>
                <a:gd name="connsiteX33" fmla="*/ 957066 w 1168835"/>
                <a:gd name="connsiteY33" fmla="*/ 786181 h 1251651"/>
                <a:gd name="connsiteX34" fmla="*/ 963447 w 1168835"/>
                <a:gd name="connsiteY34" fmla="*/ 748652 h 1251651"/>
                <a:gd name="connsiteX35" fmla="*/ 971829 w 1168835"/>
                <a:gd name="connsiteY35" fmla="*/ 727983 h 1251651"/>
                <a:gd name="connsiteX36" fmla="*/ 993070 w 1168835"/>
                <a:gd name="connsiteY36" fmla="*/ 705028 h 1251651"/>
                <a:gd name="connsiteX37" fmla="*/ 993070 w 1168835"/>
                <a:gd name="connsiteY37" fmla="*/ 689216 h 1251651"/>
                <a:gd name="connsiteX38" fmla="*/ 993070 w 1168835"/>
                <a:gd name="connsiteY38" fmla="*/ 673214 h 1251651"/>
                <a:gd name="connsiteX39" fmla="*/ 985831 w 1168835"/>
                <a:gd name="connsiteY39" fmla="*/ 635114 h 1251651"/>
                <a:gd name="connsiteX40" fmla="*/ 981069 w 1168835"/>
                <a:gd name="connsiteY40" fmla="*/ 607777 h 1251651"/>
                <a:gd name="connsiteX41" fmla="*/ 1015740 w 1168835"/>
                <a:gd name="connsiteY41" fmla="*/ 619684 h 1251651"/>
                <a:gd name="connsiteX42" fmla="*/ 1022788 w 1168835"/>
                <a:gd name="connsiteY42" fmla="*/ 583203 h 1251651"/>
                <a:gd name="connsiteX43" fmla="*/ 1030122 w 1168835"/>
                <a:gd name="connsiteY43" fmla="*/ 548151 h 1251651"/>
                <a:gd name="connsiteX44" fmla="*/ 1049172 w 1168835"/>
                <a:gd name="connsiteY44" fmla="*/ 525100 h 1251651"/>
                <a:gd name="connsiteX45" fmla="*/ 1046124 w 1168835"/>
                <a:gd name="connsiteY45" fmla="*/ 520719 h 1251651"/>
                <a:gd name="connsiteX46" fmla="*/ 1039457 w 1168835"/>
                <a:gd name="connsiteY46" fmla="*/ 484143 h 1251651"/>
                <a:gd name="connsiteX47" fmla="*/ 1028217 w 1168835"/>
                <a:gd name="connsiteY47" fmla="*/ 452806 h 1251651"/>
                <a:gd name="connsiteX48" fmla="*/ 1028789 w 1168835"/>
                <a:gd name="connsiteY48" fmla="*/ 429184 h 1251651"/>
                <a:gd name="connsiteX49" fmla="*/ 1020597 w 1168835"/>
                <a:gd name="connsiteY49" fmla="*/ 402323 h 1251651"/>
                <a:gd name="connsiteX50" fmla="*/ 1018407 w 1168835"/>
                <a:gd name="connsiteY50" fmla="*/ 350602 h 1251651"/>
                <a:gd name="connsiteX51" fmla="*/ 1024598 w 1168835"/>
                <a:gd name="connsiteY51" fmla="*/ 343363 h 1251651"/>
                <a:gd name="connsiteX52" fmla="*/ 1023741 w 1168835"/>
                <a:gd name="connsiteY52" fmla="*/ 316122 h 1251651"/>
                <a:gd name="connsiteX53" fmla="*/ 1035361 w 1168835"/>
                <a:gd name="connsiteY53" fmla="*/ 308502 h 1251651"/>
                <a:gd name="connsiteX54" fmla="*/ 1047839 w 1168835"/>
                <a:gd name="connsiteY54" fmla="*/ 290309 h 1251651"/>
                <a:gd name="connsiteX55" fmla="*/ 1048791 w 1168835"/>
                <a:gd name="connsiteY55" fmla="*/ 289833 h 1251651"/>
                <a:gd name="connsiteX56" fmla="*/ 1070223 w 1168835"/>
                <a:gd name="connsiteY56" fmla="*/ 285356 h 1251651"/>
                <a:gd name="connsiteX57" fmla="*/ 1110037 w 1168835"/>
                <a:gd name="connsiteY57" fmla="*/ 270592 h 1251651"/>
                <a:gd name="connsiteX58" fmla="*/ 1113466 w 1168835"/>
                <a:gd name="connsiteY58" fmla="*/ 248780 h 1251651"/>
                <a:gd name="connsiteX59" fmla="*/ 1096797 w 1168835"/>
                <a:gd name="connsiteY59" fmla="*/ 226015 h 1251651"/>
                <a:gd name="connsiteX60" fmla="*/ 1120800 w 1168835"/>
                <a:gd name="connsiteY60" fmla="*/ 206299 h 1251651"/>
                <a:gd name="connsiteX61" fmla="*/ 1136326 w 1168835"/>
                <a:gd name="connsiteY61" fmla="*/ 209918 h 1251651"/>
                <a:gd name="connsiteX62" fmla="*/ 1164901 w 1168835"/>
                <a:gd name="connsiteY62" fmla="*/ 197821 h 1251651"/>
                <a:gd name="connsiteX63" fmla="*/ 1162234 w 1168835"/>
                <a:gd name="connsiteY63" fmla="*/ 175533 h 1251651"/>
                <a:gd name="connsiteX64" fmla="*/ 1138612 w 1168835"/>
                <a:gd name="connsiteY64" fmla="*/ 166675 h 1251651"/>
                <a:gd name="connsiteX65" fmla="*/ 1130516 w 1168835"/>
                <a:gd name="connsiteY65" fmla="*/ 154959 h 1251651"/>
                <a:gd name="connsiteX66" fmla="*/ 1098798 w 1168835"/>
                <a:gd name="connsiteY66" fmla="*/ 130956 h 1251651"/>
                <a:gd name="connsiteX67" fmla="*/ 1103274 w 1168835"/>
                <a:gd name="connsiteY67" fmla="*/ 95618 h 1251651"/>
                <a:gd name="connsiteX68" fmla="*/ 1115276 w 1168835"/>
                <a:gd name="connsiteY68" fmla="*/ 72758 h 1251651"/>
                <a:gd name="connsiteX69" fmla="*/ 1125658 w 1168835"/>
                <a:gd name="connsiteY69" fmla="*/ 43421 h 1251651"/>
                <a:gd name="connsiteX70" fmla="*/ 1136326 w 1168835"/>
                <a:gd name="connsiteY70" fmla="*/ 17037 h 1251651"/>
                <a:gd name="connsiteX71" fmla="*/ 1136326 w 1168835"/>
                <a:gd name="connsiteY71" fmla="*/ 17037 h 1251651"/>
                <a:gd name="connsiteX72" fmla="*/ 1127849 w 1168835"/>
                <a:gd name="connsiteY72" fmla="*/ 12560 h 1251651"/>
                <a:gd name="connsiteX73" fmla="*/ 1106322 w 1168835"/>
                <a:gd name="connsiteY73" fmla="*/ 4083 h 1251651"/>
                <a:gd name="connsiteX74" fmla="*/ 1079367 w 1168835"/>
                <a:gd name="connsiteY74" fmla="*/ 10369 h 1251651"/>
                <a:gd name="connsiteX75" fmla="*/ 1053268 w 1168835"/>
                <a:gd name="connsiteY75" fmla="*/ 1321 h 1251651"/>
                <a:gd name="connsiteX76" fmla="*/ 1032123 w 1168835"/>
                <a:gd name="connsiteY76" fmla="*/ 14941 h 1251651"/>
                <a:gd name="connsiteX77" fmla="*/ 1005834 w 1168835"/>
                <a:gd name="connsiteY77" fmla="*/ 32563 h 1251651"/>
                <a:gd name="connsiteX78" fmla="*/ 974782 w 1168835"/>
                <a:gd name="connsiteY78" fmla="*/ 51613 h 1251651"/>
                <a:gd name="connsiteX79" fmla="*/ 945731 w 1168835"/>
                <a:gd name="connsiteY79" fmla="*/ 68377 h 1251651"/>
                <a:gd name="connsiteX80" fmla="*/ 900202 w 1168835"/>
                <a:gd name="connsiteY80" fmla="*/ 65900 h 1251651"/>
                <a:gd name="connsiteX81" fmla="*/ 872865 w 1168835"/>
                <a:gd name="connsiteY81" fmla="*/ 65900 h 1251651"/>
                <a:gd name="connsiteX82" fmla="*/ 842385 w 1168835"/>
                <a:gd name="connsiteY82" fmla="*/ 55613 h 1251651"/>
                <a:gd name="connsiteX83" fmla="*/ 814857 w 1168835"/>
                <a:gd name="connsiteY83" fmla="*/ 39421 h 1251651"/>
                <a:gd name="connsiteX84" fmla="*/ 771900 w 1168835"/>
                <a:gd name="connsiteY84" fmla="*/ 27991 h 1251651"/>
                <a:gd name="connsiteX85" fmla="*/ 748373 w 1168835"/>
                <a:gd name="connsiteY85" fmla="*/ 17037 h 1251651"/>
                <a:gd name="connsiteX86" fmla="*/ 733800 w 1168835"/>
                <a:gd name="connsiteY86" fmla="*/ 37420 h 1251651"/>
                <a:gd name="connsiteX87" fmla="*/ 733800 w 1168835"/>
                <a:gd name="connsiteY87" fmla="*/ 73901 h 1251651"/>
                <a:gd name="connsiteX88" fmla="*/ 715797 w 1168835"/>
                <a:gd name="connsiteY88" fmla="*/ 103810 h 1251651"/>
                <a:gd name="connsiteX89" fmla="*/ 717131 w 1168835"/>
                <a:gd name="connsiteY89" fmla="*/ 145720 h 1251651"/>
                <a:gd name="connsiteX90" fmla="*/ 682174 w 1168835"/>
                <a:gd name="connsiteY90" fmla="*/ 173342 h 1251651"/>
                <a:gd name="connsiteX91" fmla="*/ 641026 w 1168835"/>
                <a:gd name="connsiteY91" fmla="*/ 196678 h 1251651"/>
                <a:gd name="connsiteX92" fmla="*/ 586734 w 1168835"/>
                <a:gd name="connsiteY92" fmla="*/ 198774 h 1251651"/>
                <a:gd name="connsiteX93" fmla="*/ 560826 w 1168835"/>
                <a:gd name="connsiteY93" fmla="*/ 191249 h 1251651"/>
                <a:gd name="connsiteX94" fmla="*/ 551301 w 1168835"/>
                <a:gd name="connsiteY94" fmla="*/ 172199 h 1251651"/>
                <a:gd name="connsiteX95" fmla="*/ 529584 w 1168835"/>
                <a:gd name="connsiteY95" fmla="*/ 164484 h 1251651"/>
                <a:gd name="connsiteX96" fmla="*/ 505771 w 1168835"/>
                <a:gd name="connsiteY96" fmla="*/ 161055 h 1251651"/>
                <a:gd name="connsiteX97" fmla="*/ 505771 w 1168835"/>
                <a:gd name="connsiteY97" fmla="*/ 161055 h 1251651"/>
                <a:gd name="connsiteX98" fmla="*/ 453479 w 1168835"/>
                <a:gd name="connsiteY98" fmla="*/ 162484 h 1251651"/>
                <a:gd name="connsiteX99" fmla="*/ 413188 w 1168835"/>
                <a:gd name="connsiteY99" fmla="*/ 157150 h 1251651"/>
                <a:gd name="connsiteX100" fmla="*/ 370230 w 1168835"/>
                <a:gd name="connsiteY100" fmla="*/ 152292 h 1251651"/>
                <a:gd name="connsiteX101" fmla="*/ 349361 w 1168835"/>
                <a:gd name="connsiteY101" fmla="*/ 152842 h 1251651"/>
                <a:gd name="connsiteX102" fmla="*/ 347752 w 1168835"/>
                <a:gd name="connsiteY102" fmla="*/ 154864 h 1251651"/>
                <a:gd name="connsiteX103" fmla="*/ 324606 w 1168835"/>
                <a:gd name="connsiteY103" fmla="*/ 170008 h 1251651"/>
                <a:gd name="connsiteX104" fmla="*/ 314223 w 1168835"/>
                <a:gd name="connsiteY104" fmla="*/ 197155 h 1251651"/>
                <a:gd name="connsiteX105" fmla="*/ 261360 w 1168835"/>
                <a:gd name="connsiteY105" fmla="*/ 182486 h 1251651"/>
                <a:gd name="connsiteX106" fmla="*/ 239357 w 1168835"/>
                <a:gd name="connsiteY106" fmla="*/ 175342 h 1251651"/>
                <a:gd name="connsiteX107" fmla="*/ 208591 w 1168835"/>
                <a:gd name="connsiteY107" fmla="*/ 183439 h 1251651"/>
                <a:gd name="connsiteX108" fmla="*/ 177635 w 1168835"/>
                <a:gd name="connsiteY108" fmla="*/ 188392 h 1251651"/>
                <a:gd name="connsiteX109" fmla="*/ 170587 w 1168835"/>
                <a:gd name="connsiteY109" fmla="*/ 214966 h 1251651"/>
                <a:gd name="connsiteX110" fmla="*/ 150108 w 1168835"/>
                <a:gd name="connsiteY110" fmla="*/ 246304 h 1251651"/>
                <a:gd name="connsiteX111" fmla="*/ 124962 w 1168835"/>
                <a:gd name="connsiteY111" fmla="*/ 269545 h 1251651"/>
                <a:gd name="connsiteX112" fmla="*/ 117628 w 1168835"/>
                <a:gd name="connsiteY112" fmla="*/ 293262 h 1251651"/>
                <a:gd name="connsiteX113" fmla="*/ 108103 w 1168835"/>
                <a:gd name="connsiteY113" fmla="*/ 294214 h 1251651"/>
                <a:gd name="connsiteX114" fmla="*/ 93910 w 1168835"/>
                <a:gd name="connsiteY114" fmla="*/ 307073 h 1251651"/>
                <a:gd name="connsiteX115" fmla="*/ 76098 w 1168835"/>
                <a:gd name="connsiteY115" fmla="*/ 330886 h 1251651"/>
                <a:gd name="connsiteX116" fmla="*/ 72670 w 1168835"/>
                <a:gd name="connsiteY116" fmla="*/ 350888 h 1251651"/>
                <a:gd name="connsiteX117" fmla="*/ 58287 w 1168835"/>
                <a:gd name="connsiteY117" fmla="*/ 372605 h 1251651"/>
                <a:gd name="connsiteX118" fmla="*/ 47714 w 1168835"/>
                <a:gd name="connsiteY118" fmla="*/ 389274 h 1251651"/>
                <a:gd name="connsiteX119" fmla="*/ 56572 w 1168835"/>
                <a:gd name="connsiteY119" fmla="*/ 409753 h 1251651"/>
                <a:gd name="connsiteX120" fmla="*/ 37522 w 1168835"/>
                <a:gd name="connsiteY120" fmla="*/ 416039 h 1251651"/>
                <a:gd name="connsiteX121" fmla="*/ 34950 w 1168835"/>
                <a:gd name="connsiteY121" fmla="*/ 433660 h 1251651"/>
                <a:gd name="connsiteX122" fmla="*/ 35522 w 1168835"/>
                <a:gd name="connsiteY122" fmla="*/ 434803 h 1251651"/>
                <a:gd name="connsiteX123" fmla="*/ 18187 w 1168835"/>
                <a:gd name="connsiteY123" fmla="*/ 471856 h 1251651"/>
                <a:gd name="connsiteX124" fmla="*/ 19806 w 1168835"/>
                <a:gd name="connsiteY124" fmla="*/ 494239 h 1251651"/>
                <a:gd name="connsiteX125" fmla="*/ 28188 w 1168835"/>
                <a:gd name="connsiteY125" fmla="*/ 529958 h 1251651"/>
                <a:gd name="connsiteX126" fmla="*/ 41332 w 1168835"/>
                <a:gd name="connsiteY126" fmla="*/ 557581 h 1251651"/>
                <a:gd name="connsiteX127" fmla="*/ 44285 w 1168835"/>
                <a:gd name="connsiteY127" fmla="*/ 571773 h 1251651"/>
                <a:gd name="connsiteX128" fmla="*/ 54762 w 1168835"/>
                <a:gd name="connsiteY128" fmla="*/ 595204 h 1251651"/>
                <a:gd name="connsiteX129" fmla="*/ 67240 w 1168835"/>
                <a:gd name="connsiteY129" fmla="*/ 622732 h 1251651"/>
                <a:gd name="connsiteX130" fmla="*/ 62478 w 1168835"/>
                <a:gd name="connsiteY130" fmla="*/ 641782 h 1251651"/>
                <a:gd name="connsiteX131" fmla="*/ 46666 w 1168835"/>
                <a:gd name="connsiteY131" fmla="*/ 665975 h 1251651"/>
                <a:gd name="connsiteX132" fmla="*/ 31617 w 1168835"/>
                <a:gd name="connsiteY132" fmla="*/ 693121 h 1251651"/>
                <a:gd name="connsiteX133" fmla="*/ 22092 w 1168835"/>
                <a:gd name="connsiteY133" fmla="*/ 697027 h 1251651"/>
                <a:gd name="connsiteX134" fmla="*/ 22092 w 1168835"/>
                <a:gd name="connsiteY134" fmla="*/ 697027 h 1251651"/>
                <a:gd name="connsiteX135" fmla="*/ 23235 w 1168835"/>
                <a:gd name="connsiteY135" fmla="*/ 710266 h 1251651"/>
                <a:gd name="connsiteX136" fmla="*/ 13710 w 1168835"/>
                <a:gd name="connsiteY136" fmla="*/ 723697 h 1251651"/>
                <a:gd name="connsiteX137" fmla="*/ 4185 w 1168835"/>
                <a:gd name="connsiteY137" fmla="*/ 750367 h 1251651"/>
                <a:gd name="connsiteX138" fmla="*/ 4185 w 1168835"/>
                <a:gd name="connsiteY138" fmla="*/ 781704 h 1251651"/>
                <a:gd name="connsiteX139" fmla="*/ 1613 w 1168835"/>
                <a:gd name="connsiteY139" fmla="*/ 801802 h 1251651"/>
                <a:gd name="connsiteX140" fmla="*/ 3423 w 1168835"/>
                <a:gd name="connsiteY140" fmla="*/ 821900 h 1251651"/>
                <a:gd name="connsiteX141" fmla="*/ 10471 w 1168835"/>
                <a:gd name="connsiteY141" fmla="*/ 841521 h 1251651"/>
                <a:gd name="connsiteX142" fmla="*/ 43999 w 1168835"/>
                <a:gd name="connsiteY142" fmla="*/ 847903 h 1251651"/>
                <a:gd name="connsiteX143" fmla="*/ 55429 w 1168835"/>
                <a:gd name="connsiteY143" fmla="*/ 863143 h 1251651"/>
                <a:gd name="connsiteX144" fmla="*/ 59525 w 1168835"/>
                <a:gd name="connsiteY144" fmla="*/ 875621 h 1251651"/>
                <a:gd name="connsiteX145" fmla="*/ 79623 w 1168835"/>
                <a:gd name="connsiteY145" fmla="*/ 918578 h 1251651"/>
                <a:gd name="connsiteX146" fmla="*/ 102483 w 1168835"/>
                <a:gd name="connsiteY146" fmla="*/ 958488 h 1251651"/>
                <a:gd name="connsiteX147" fmla="*/ 101625 w 1168835"/>
                <a:gd name="connsiteY147" fmla="*/ 984587 h 1251651"/>
                <a:gd name="connsiteX148" fmla="*/ 123057 w 1168835"/>
                <a:gd name="connsiteY148" fmla="*/ 997064 h 1251651"/>
                <a:gd name="connsiteX149" fmla="*/ 137630 w 1168835"/>
                <a:gd name="connsiteY149" fmla="*/ 1005732 h 1251651"/>
                <a:gd name="connsiteX150" fmla="*/ 161252 w 1168835"/>
                <a:gd name="connsiteY150" fmla="*/ 999731 h 1251651"/>
                <a:gd name="connsiteX151" fmla="*/ 214687 w 1168835"/>
                <a:gd name="connsiteY151" fmla="*/ 995731 h 1251651"/>
                <a:gd name="connsiteX152" fmla="*/ 238595 w 1168835"/>
                <a:gd name="connsiteY152" fmla="*/ 994778 h 1251651"/>
                <a:gd name="connsiteX153" fmla="*/ 260883 w 1168835"/>
                <a:gd name="connsiteY153" fmla="*/ 1021639 h 1251651"/>
                <a:gd name="connsiteX154" fmla="*/ 278600 w 1168835"/>
                <a:gd name="connsiteY154" fmla="*/ 1046404 h 1251651"/>
                <a:gd name="connsiteX155" fmla="*/ 280981 w 1168835"/>
                <a:gd name="connsiteY155" fmla="*/ 1056881 h 1251651"/>
                <a:gd name="connsiteX156" fmla="*/ 284505 w 1168835"/>
                <a:gd name="connsiteY156" fmla="*/ 1080980 h 1251651"/>
                <a:gd name="connsiteX157" fmla="*/ 264789 w 1168835"/>
                <a:gd name="connsiteY157" fmla="*/ 1101077 h 1251651"/>
                <a:gd name="connsiteX158" fmla="*/ 283839 w 1168835"/>
                <a:gd name="connsiteY158" fmla="*/ 1120127 h 1251651"/>
                <a:gd name="connsiteX159" fmla="*/ 301746 w 1168835"/>
                <a:gd name="connsiteY159" fmla="*/ 1133843 h 1251651"/>
                <a:gd name="connsiteX160" fmla="*/ 323748 w 1168835"/>
                <a:gd name="connsiteY160" fmla="*/ 1153655 h 1251651"/>
                <a:gd name="connsiteX161" fmla="*/ 339750 w 1168835"/>
                <a:gd name="connsiteY161" fmla="*/ 1148131 h 1251651"/>
                <a:gd name="connsiteX162" fmla="*/ 361277 w 1168835"/>
                <a:gd name="connsiteY162" fmla="*/ 1159275 h 1251651"/>
                <a:gd name="connsiteX163" fmla="*/ 389852 w 1168835"/>
                <a:gd name="connsiteY163" fmla="*/ 1149750 h 1251651"/>
                <a:gd name="connsiteX164" fmla="*/ 409569 w 1168835"/>
                <a:gd name="connsiteY164" fmla="*/ 1147464 h 1251651"/>
                <a:gd name="connsiteX165" fmla="*/ 443192 w 1168835"/>
                <a:gd name="connsiteY165" fmla="*/ 1136225 h 1251651"/>
                <a:gd name="connsiteX166" fmla="*/ 482149 w 1168835"/>
                <a:gd name="connsiteY166" fmla="*/ 1124699 h 1251651"/>
                <a:gd name="connsiteX167" fmla="*/ 507200 w 1168835"/>
                <a:gd name="connsiteY167" fmla="*/ 1103649 h 1251651"/>
                <a:gd name="connsiteX168" fmla="*/ 535775 w 1168835"/>
                <a:gd name="connsiteY168" fmla="*/ 1080027 h 1251651"/>
                <a:gd name="connsiteX169" fmla="*/ 544252 w 1168835"/>
                <a:gd name="connsiteY169" fmla="*/ 1095934 h 1251651"/>
                <a:gd name="connsiteX170" fmla="*/ 570065 w 1168835"/>
                <a:gd name="connsiteY170" fmla="*/ 1138987 h 1251651"/>
                <a:gd name="connsiteX171" fmla="*/ 608165 w 1168835"/>
                <a:gd name="connsiteY171" fmla="*/ 1138510 h 1251651"/>
                <a:gd name="connsiteX172" fmla="*/ 597497 w 1168835"/>
                <a:gd name="connsiteY172" fmla="*/ 1160513 h 1251651"/>
                <a:gd name="connsiteX173" fmla="*/ 576923 w 1168835"/>
                <a:gd name="connsiteY173" fmla="*/ 1176610 h 1251651"/>
                <a:gd name="connsiteX174" fmla="*/ 590925 w 1168835"/>
                <a:gd name="connsiteY174" fmla="*/ 1188993 h 1251651"/>
                <a:gd name="connsiteX175" fmla="*/ 600450 w 1168835"/>
                <a:gd name="connsiteY175" fmla="*/ 1217568 h 1251651"/>
                <a:gd name="connsiteX176" fmla="*/ 619500 w 1168835"/>
                <a:gd name="connsiteY176" fmla="*/ 1234808 h 1251651"/>
                <a:gd name="connsiteX177" fmla="*/ 645408 w 1168835"/>
                <a:gd name="connsiteY177" fmla="*/ 1247667 h 125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168835" h="1251651">
                  <a:moveTo>
                    <a:pt x="645598" y="1247953"/>
                  </a:moveTo>
                  <a:cubicBezTo>
                    <a:pt x="670649" y="1247953"/>
                    <a:pt x="660362" y="1250334"/>
                    <a:pt x="670173" y="1251572"/>
                  </a:cubicBezTo>
                  <a:cubicBezTo>
                    <a:pt x="675983" y="1252239"/>
                    <a:pt x="687222" y="1240428"/>
                    <a:pt x="689223" y="1234142"/>
                  </a:cubicBezTo>
                  <a:cubicBezTo>
                    <a:pt x="690461" y="1229474"/>
                    <a:pt x="704844" y="1228712"/>
                    <a:pt x="709321" y="1214425"/>
                  </a:cubicBezTo>
                  <a:cubicBezTo>
                    <a:pt x="714883" y="1209434"/>
                    <a:pt x="723055" y="1208700"/>
                    <a:pt x="729418" y="1212615"/>
                  </a:cubicBezTo>
                  <a:cubicBezTo>
                    <a:pt x="735876" y="1218901"/>
                    <a:pt x="744592" y="1222340"/>
                    <a:pt x="753612" y="1222140"/>
                  </a:cubicBezTo>
                  <a:cubicBezTo>
                    <a:pt x="777520" y="1223855"/>
                    <a:pt x="771709" y="1226141"/>
                    <a:pt x="778186" y="1245857"/>
                  </a:cubicBezTo>
                  <a:cubicBezTo>
                    <a:pt x="781520" y="1256144"/>
                    <a:pt x="798760" y="1244143"/>
                    <a:pt x="809428" y="1247096"/>
                  </a:cubicBezTo>
                  <a:cubicBezTo>
                    <a:pt x="810857" y="1247096"/>
                    <a:pt x="825049" y="1248715"/>
                    <a:pt x="826573" y="1248620"/>
                  </a:cubicBezTo>
                  <a:cubicBezTo>
                    <a:pt x="832669" y="1248048"/>
                    <a:pt x="834288" y="1240618"/>
                    <a:pt x="847719" y="1247858"/>
                  </a:cubicBezTo>
                  <a:cubicBezTo>
                    <a:pt x="853053" y="1250715"/>
                    <a:pt x="867816" y="1247000"/>
                    <a:pt x="872674" y="1247191"/>
                  </a:cubicBezTo>
                  <a:cubicBezTo>
                    <a:pt x="896106" y="1244714"/>
                    <a:pt x="891057" y="1240714"/>
                    <a:pt x="905154" y="1237666"/>
                  </a:cubicBezTo>
                  <a:cubicBezTo>
                    <a:pt x="916947" y="1235180"/>
                    <a:pt x="928053" y="1230179"/>
                    <a:pt x="937730" y="1222997"/>
                  </a:cubicBezTo>
                  <a:cubicBezTo>
                    <a:pt x="950779" y="1212901"/>
                    <a:pt x="939159" y="1192613"/>
                    <a:pt x="969734" y="1180897"/>
                  </a:cubicBezTo>
                  <a:cubicBezTo>
                    <a:pt x="981640" y="1176325"/>
                    <a:pt x="988784" y="1154036"/>
                    <a:pt x="1000309" y="1145750"/>
                  </a:cubicBezTo>
                  <a:lnTo>
                    <a:pt x="1000309" y="1145750"/>
                  </a:lnTo>
                  <a:lnTo>
                    <a:pt x="993070" y="1133938"/>
                  </a:lnTo>
                  <a:cubicBezTo>
                    <a:pt x="993070" y="1130319"/>
                    <a:pt x="992308" y="1126985"/>
                    <a:pt x="996404" y="1123651"/>
                  </a:cubicBezTo>
                  <a:cubicBezTo>
                    <a:pt x="1002976" y="1118127"/>
                    <a:pt x="1014882" y="1106126"/>
                    <a:pt x="1012596" y="1096220"/>
                  </a:cubicBezTo>
                  <a:cubicBezTo>
                    <a:pt x="1011282" y="1087857"/>
                    <a:pt x="1013111" y="1079303"/>
                    <a:pt x="1017740" y="1072217"/>
                  </a:cubicBezTo>
                  <a:cubicBezTo>
                    <a:pt x="1033742" y="1051166"/>
                    <a:pt x="1023646" y="1061644"/>
                    <a:pt x="1027265" y="1038784"/>
                  </a:cubicBezTo>
                  <a:cubicBezTo>
                    <a:pt x="1028217" y="1033069"/>
                    <a:pt x="1047744" y="1024687"/>
                    <a:pt x="1052316" y="1023353"/>
                  </a:cubicBezTo>
                  <a:cubicBezTo>
                    <a:pt x="1066603" y="1019258"/>
                    <a:pt x="1049554" y="1011066"/>
                    <a:pt x="1045172" y="1007637"/>
                  </a:cubicBezTo>
                  <a:cubicBezTo>
                    <a:pt x="1029837" y="995635"/>
                    <a:pt x="1034790" y="971061"/>
                    <a:pt x="1037552" y="954868"/>
                  </a:cubicBezTo>
                  <a:cubicBezTo>
                    <a:pt x="1039495" y="950058"/>
                    <a:pt x="1040438" y="944905"/>
                    <a:pt x="1040314" y="939724"/>
                  </a:cubicBezTo>
                  <a:cubicBezTo>
                    <a:pt x="1040314" y="935914"/>
                    <a:pt x="1041267" y="925817"/>
                    <a:pt x="1041171" y="924388"/>
                  </a:cubicBezTo>
                  <a:cubicBezTo>
                    <a:pt x="1040695" y="912387"/>
                    <a:pt x="1050697" y="905910"/>
                    <a:pt x="1048029" y="900481"/>
                  </a:cubicBezTo>
                  <a:cubicBezTo>
                    <a:pt x="1039743" y="885050"/>
                    <a:pt x="1049839" y="879430"/>
                    <a:pt x="1038504" y="874477"/>
                  </a:cubicBezTo>
                  <a:cubicBezTo>
                    <a:pt x="1028979" y="870191"/>
                    <a:pt x="1021740" y="878954"/>
                    <a:pt x="1022883" y="862476"/>
                  </a:cubicBezTo>
                  <a:cubicBezTo>
                    <a:pt x="1023741" y="850284"/>
                    <a:pt x="1014502" y="851808"/>
                    <a:pt x="1006596" y="858095"/>
                  </a:cubicBezTo>
                  <a:cubicBezTo>
                    <a:pt x="992784" y="869048"/>
                    <a:pt x="993737" y="846379"/>
                    <a:pt x="995928" y="839806"/>
                  </a:cubicBezTo>
                  <a:cubicBezTo>
                    <a:pt x="999928" y="827424"/>
                    <a:pt x="999262" y="833710"/>
                    <a:pt x="997833" y="822280"/>
                  </a:cubicBezTo>
                  <a:cubicBezTo>
                    <a:pt x="996118" y="808660"/>
                    <a:pt x="988308" y="808374"/>
                    <a:pt x="977735" y="803230"/>
                  </a:cubicBezTo>
                  <a:cubicBezTo>
                    <a:pt x="969544" y="799325"/>
                    <a:pt x="946588" y="805897"/>
                    <a:pt x="957066" y="786181"/>
                  </a:cubicBezTo>
                  <a:cubicBezTo>
                    <a:pt x="965829" y="769798"/>
                    <a:pt x="964971" y="767988"/>
                    <a:pt x="963447" y="748652"/>
                  </a:cubicBezTo>
                  <a:cubicBezTo>
                    <a:pt x="962971" y="741508"/>
                    <a:pt x="959923" y="729602"/>
                    <a:pt x="971829" y="727983"/>
                  </a:cubicBezTo>
                  <a:cubicBezTo>
                    <a:pt x="993737" y="724459"/>
                    <a:pt x="984593" y="717505"/>
                    <a:pt x="993070" y="705028"/>
                  </a:cubicBezTo>
                  <a:cubicBezTo>
                    <a:pt x="993918" y="699789"/>
                    <a:pt x="993918" y="694455"/>
                    <a:pt x="993070" y="689216"/>
                  </a:cubicBezTo>
                  <a:cubicBezTo>
                    <a:pt x="991841" y="683949"/>
                    <a:pt x="991841" y="678482"/>
                    <a:pt x="993070" y="673214"/>
                  </a:cubicBezTo>
                  <a:cubicBezTo>
                    <a:pt x="992404" y="660260"/>
                    <a:pt x="1004786" y="643972"/>
                    <a:pt x="985831" y="635114"/>
                  </a:cubicBezTo>
                  <a:cubicBezTo>
                    <a:pt x="976306" y="630637"/>
                    <a:pt x="976973" y="613873"/>
                    <a:pt x="981069" y="607777"/>
                  </a:cubicBezTo>
                  <a:cubicBezTo>
                    <a:pt x="991451" y="592442"/>
                    <a:pt x="997833" y="637496"/>
                    <a:pt x="1015740" y="619684"/>
                  </a:cubicBezTo>
                  <a:cubicBezTo>
                    <a:pt x="1020293" y="608054"/>
                    <a:pt x="1022683" y="595690"/>
                    <a:pt x="1022788" y="583203"/>
                  </a:cubicBezTo>
                  <a:cubicBezTo>
                    <a:pt x="1020788" y="577583"/>
                    <a:pt x="1024122" y="551104"/>
                    <a:pt x="1030122" y="548151"/>
                  </a:cubicBezTo>
                  <a:cubicBezTo>
                    <a:pt x="1044981" y="540817"/>
                    <a:pt x="1046029" y="551866"/>
                    <a:pt x="1049172" y="525100"/>
                  </a:cubicBezTo>
                  <a:cubicBezTo>
                    <a:pt x="1048391" y="523491"/>
                    <a:pt x="1047363" y="522014"/>
                    <a:pt x="1046124" y="520719"/>
                  </a:cubicBezTo>
                  <a:cubicBezTo>
                    <a:pt x="1031075" y="506336"/>
                    <a:pt x="1054125" y="495573"/>
                    <a:pt x="1039457" y="484143"/>
                  </a:cubicBezTo>
                  <a:cubicBezTo>
                    <a:pt x="1024788" y="472713"/>
                    <a:pt x="1041838" y="468808"/>
                    <a:pt x="1028217" y="452806"/>
                  </a:cubicBezTo>
                  <a:cubicBezTo>
                    <a:pt x="1023741" y="447567"/>
                    <a:pt x="1026313" y="435089"/>
                    <a:pt x="1028789" y="429184"/>
                  </a:cubicBezTo>
                  <a:cubicBezTo>
                    <a:pt x="1033361" y="418039"/>
                    <a:pt x="1022883" y="412134"/>
                    <a:pt x="1020597" y="402323"/>
                  </a:cubicBezTo>
                  <a:cubicBezTo>
                    <a:pt x="1016216" y="383273"/>
                    <a:pt x="1000786" y="368128"/>
                    <a:pt x="1018407" y="350602"/>
                  </a:cubicBezTo>
                  <a:cubicBezTo>
                    <a:pt x="1020321" y="348064"/>
                    <a:pt x="1022388" y="345646"/>
                    <a:pt x="1024598" y="343363"/>
                  </a:cubicBezTo>
                  <a:cubicBezTo>
                    <a:pt x="1026598" y="334410"/>
                    <a:pt x="1018978" y="320980"/>
                    <a:pt x="1023741" y="316122"/>
                  </a:cubicBezTo>
                  <a:cubicBezTo>
                    <a:pt x="1028027" y="314281"/>
                    <a:pt x="1031961" y="311702"/>
                    <a:pt x="1035361" y="308502"/>
                  </a:cubicBezTo>
                  <a:cubicBezTo>
                    <a:pt x="1039962" y="302756"/>
                    <a:pt x="1044134" y="296674"/>
                    <a:pt x="1047839" y="290309"/>
                  </a:cubicBezTo>
                  <a:lnTo>
                    <a:pt x="1048791" y="289833"/>
                  </a:lnTo>
                  <a:cubicBezTo>
                    <a:pt x="1053840" y="284880"/>
                    <a:pt x="1065651" y="289261"/>
                    <a:pt x="1070223" y="285356"/>
                  </a:cubicBezTo>
                  <a:cubicBezTo>
                    <a:pt x="1087939" y="270116"/>
                    <a:pt x="1095559" y="281260"/>
                    <a:pt x="1110037" y="270592"/>
                  </a:cubicBezTo>
                  <a:cubicBezTo>
                    <a:pt x="1121467" y="262210"/>
                    <a:pt x="1113942" y="254781"/>
                    <a:pt x="1113466" y="248780"/>
                  </a:cubicBezTo>
                  <a:cubicBezTo>
                    <a:pt x="1111847" y="229159"/>
                    <a:pt x="1109371" y="238779"/>
                    <a:pt x="1096797" y="226015"/>
                  </a:cubicBezTo>
                  <a:cubicBezTo>
                    <a:pt x="1084224" y="213252"/>
                    <a:pt x="1117181" y="214681"/>
                    <a:pt x="1120800" y="206299"/>
                  </a:cubicBezTo>
                  <a:cubicBezTo>
                    <a:pt x="1124420" y="197917"/>
                    <a:pt x="1132897" y="206299"/>
                    <a:pt x="1136326" y="209918"/>
                  </a:cubicBezTo>
                  <a:cubicBezTo>
                    <a:pt x="1144518" y="218586"/>
                    <a:pt x="1156329" y="203632"/>
                    <a:pt x="1164901" y="197821"/>
                  </a:cubicBezTo>
                  <a:cubicBezTo>
                    <a:pt x="1169569" y="194678"/>
                    <a:pt x="1171473" y="175247"/>
                    <a:pt x="1162234" y="175533"/>
                  </a:cubicBezTo>
                  <a:cubicBezTo>
                    <a:pt x="1156233" y="175533"/>
                    <a:pt x="1140136" y="172866"/>
                    <a:pt x="1138612" y="166675"/>
                  </a:cubicBezTo>
                  <a:cubicBezTo>
                    <a:pt x="1136707" y="159055"/>
                    <a:pt x="1134993" y="159626"/>
                    <a:pt x="1130516" y="154959"/>
                  </a:cubicBezTo>
                  <a:cubicBezTo>
                    <a:pt x="1122420" y="146482"/>
                    <a:pt x="1100227" y="148482"/>
                    <a:pt x="1098798" y="130956"/>
                  </a:cubicBezTo>
                  <a:cubicBezTo>
                    <a:pt x="1097940" y="120193"/>
                    <a:pt x="1094130" y="104000"/>
                    <a:pt x="1103274" y="95618"/>
                  </a:cubicBezTo>
                  <a:cubicBezTo>
                    <a:pt x="1117467" y="82569"/>
                    <a:pt x="1106513" y="81997"/>
                    <a:pt x="1115276" y="72758"/>
                  </a:cubicBezTo>
                  <a:cubicBezTo>
                    <a:pt x="1124039" y="63519"/>
                    <a:pt x="1122420" y="57137"/>
                    <a:pt x="1125658" y="43421"/>
                  </a:cubicBezTo>
                  <a:lnTo>
                    <a:pt x="1136326" y="17037"/>
                  </a:lnTo>
                  <a:lnTo>
                    <a:pt x="1136326" y="17037"/>
                  </a:lnTo>
                  <a:cubicBezTo>
                    <a:pt x="1132773" y="17898"/>
                    <a:pt x="1129144" y="15978"/>
                    <a:pt x="1127849" y="12560"/>
                  </a:cubicBezTo>
                  <a:cubicBezTo>
                    <a:pt x="1124163" y="4365"/>
                    <a:pt x="1114609" y="604"/>
                    <a:pt x="1106322" y="4083"/>
                  </a:cubicBezTo>
                  <a:cubicBezTo>
                    <a:pt x="1089463" y="9798"/>
                    <a:pt x="1097274" y="10369"/>
                    <a:pt x="1079367" y="10369"/>
                  </a:cubicBezTo>
                  <a:cubicBezTo>
                    <a:pt x="1070423" y="8117"/>
                    <a:pt x="1061688" y="5089"/>
                    <a:pt x="1053268" y="1321"/>
                  </a:cubicBezTo>
                  <a:cubicBezTo>
                    <a:pt x="1046410" y="-4490"/>
                    <a:pt x="1035933" y="9703"/>
                    <a:pt x="1032123" y="14941"/>
                  </a:cubicBezTo>
                  <a:cubicBezTo>
                    <a:pt x="1028313" y="20180"/>
                    <a:pt x="1013073" y="35801"/>
                    <a:pt x="1005834" y="32563"/>
                  </a:cubicBezTo>
                  <a:cubicBezTo>
                    <a:pt x="990403" y="25705"/>
                    <a:pt x="984879" y="47898"/>
                    <a:pt x="974782" y="51613"/>
                  </a:cubicBezTo>
                  <a:cubicBezTo>
                    <a:pt x="963800" y="54569"/>
                    <a:pt x="953789" y="60349"/>
                    <a:pt x="945731" y="68377"/>
                  </a:cubicBezTo>
                  <a:cubicBezTo>
                    <a:pt x="916204" y="92189"/>
                    <a:pt x="937349" y="52851"/>
                    <a:pt x="900202" y="65900"/>
                  </a:cubicBezTo>
                  <a:cubicBezTo>
                    <a:pt x="874198" y="75425"/>
                    <a:pt x="884390" y="65900"/>
                    <a:pt x="872865" y="65900"/>
                  </a:cubicBezTo>
                  <a:cubicBezTo>
                    <a:pt x="856196" y="66376"/>
                    <a:pt x="860196" y="67519"/>
                    <a:pt x="842385" y="55613"/>
                  </a:cubicBezTo>
                  <a:cubicBezTo>
                    <a:pt x="836955" y="52660"/>
                    <a:pt x="819811" y="42754"/>
                    <a:pt x="814857" y="39421"/>
                  </a:cubicBezTo>
                  <a:cubicBezTo>
                    <a:pt x="801570" y="32455"/>
                    <a:pt x="786892" y="28549"/>
                    <a:pt x="771900" y="27991"/>
                  </a:cubicBezTo>
                  <a:cubicBezTo>
                    <a:pt x="748182" y="32182"/>
                    <a:pt x="753707" y="15608"/>
                    <a:pt x="748373" y="17037"/>
                  </a:cubicBezTo>
                  <a:cubicBezTo>
                    <a:pt x="739515" y="19323"/>
                    <a:pt x="735895" y="29991"/>
                    <a:pt x="733800" y="37420"/>
                  </a:cubicBezTo>
                  <a:cubicBezTo>
                    <a:pt x="728371" y="56470"/>
                    <a:pt x="735133" y="64567"/>
                    <a:pt x="733800" y="73901"/>
                  </a:cubicBezTo>
                  <a:cubicBezTo>
                    <a:pt x="729990" y="96380"/>
                    <a:pt x="707606" y="91141"/>
                    <a:pt x="715797" y="103810"/>
                  </a:cubicBezTo>
                  <a:cubicBezTo>
                    <a:pt x="727418" y="122002"/>
                    <a:pt x="729323" y="126860"/>
                    <a:pt x="717131" y="145720"/>
                  </a:cubicBezTo>
                  <a:cubicBezTo>
                    <a:pt x="707158" y="156878"/>
                    <a:pt x="695338" y="166224"/>
                    <a:pt x="682174" y="173342"/>
                  </a:cubicBezTo>
                  <a:cubicBezTo>
                    <a:pt x="673888" y="178390"/>
                    <a:pt x="646170" y="191916"/>
                    <a:pt x="641026" y="196678"/>
                  </a:cubicBezTo>
                  <a:cubicBezTo>
                    <a:pt x="618452" y="217252"/>
                    <a:pt x="608070" y="201631"/>
                    <a:pt x="586734" y="198774"/>
                  </a:cubicBezTo>
                  <a:cubicBezTo>
                    <a:pt x="581114" y="198012"/>
                    <a:pt x="552634" y="205632"/>
                    <a:pt x="560826" y="191249"/>
                  </a:cubicBezTo>
                  <a:cubicBezTo>
                    <a:pt x="571779" y="172199"/>
                    <a:pt x="555587" y="175628"/>
                    <a:pt x="551301" y="172199"/>
                  </a:cubicBezTo>
                  <a:cubicBezTo>
                    <a:pt x="542823" y="165246"/>
                    <a:pt x="539395" y="166579"/>
                    <a:pt x="529584" y="164484"/>
                  </a:cubicBezTo>
                  <a:cubicBezTo>
                    <a:pt x="515963" y="161626"/>
                    <a:pt x="525488" y="168580"/>
                    <a:pt x="505771" y="161055"/>
                  </a:cubicBezTo>
                  <a:lnTo>
                    <a:pt x="505771" y="161055"/>
                  </a:lnTo>
                  <a:cubicBezTo>
                    <a:pt x="490150" y="164484"/>
                    <a:pt x="467671" y="175342"/>
                    <a:pt x="453479" y="162484"/>
                  </a:cubicBezTo>
                  <a:cubicBezTo>
                    <a:pt x="439287" y="149625"/>
                    <a:pt x="431953" y="160960"/>
                    <a:pt x="413188" y="157150"/>
                  </a:cubicBezTo>
                  <a:cubicBezTo>
                    <a:pt x="396424" y="153721"/>
                    <a:pt x="382899" y="166103"/>
                    <a:pt x="370230" y="152292"/>
                  </a:cubicBezTo>
                  <a:cubicBezTo>
                    <a:pt x="364315" y="146680"/>
                    <a:pt x="354971" y="146926"/>
                    <a:pt x="349361" y="152842"/>
                  </a:cubicBezTo>
                  <a:cubicBezTo>
                    <a:pt x="348761" y="153467"/>
                    <a:pt x="348228" y="154144"/>
                    <a:pt x="347752" y="154864"/>
                  </a:cubicBezTo>
                  <a:cubicBezTo>
                    <a:pt x="339274" y="169532"/>
                    <a:pt x="325844" y="167151"/>
                    <a:pt x="324606" y="170008"/>
                  </a:cubicBezTo>
                  <a:cubicBezTo>
                    <a:pt x="318700" y="183724"/>
                    <a:pt x="323939" y="182962"/>
                    <a:pt x="314223" y="197155"/>
                  </a:cubicBezTo>
                  <a:cubicBezTo>
                    <a:pt x="300317" y="217348"/>
                    <a:pt x="273837" y="182200"/>
                    <a:pt x="261360" y="182486"/>
                  </a:cubicBezTo>
                  <a:cubicBezTo>
                    <a:pt x="248882" y="182772"/>
                    <a:pt x="257931" y="168294"/>
                    <a:pt x="239357" y="175342"/>
                  </a:cubicBezTo>
                  <a:cubicBezTo>
                    <a:pt x="229270" y="178656"/>
                    <a:pt x="219002" y="181359"/>
                    <a:pt x="208591" y="183439"/>
                  </a:cubicBezTo>
                  <a:cubicBezTo>
                    <a:pt x="201066" y="185629"/>
                    <a:pt x="181159" y="186201"/>
                    <a:pt x="177635" y="188392"/>
                  </a:cubicBezTo>
                  <a:cubicBezTo>
                    <a:pt x="174425" y="196999"/>
                    <a:pt x="172063" y="205901"/>
                    <a:pt x="170587" y="214966"/>
                  </a:cubicBezTo>
                  <a:cubicBezTo>
                    <a:pt x="167348" y="231921"/>
                    <a:pt x="154299" y="237541"/>
                    <a:pt x="150108" y="246304"/>
                  </a:cubicBezTo>
                  <a:cubicBezTo>
                    <a:pt x="142297" y="262496"/>
                    <a:pt x="145059" y="260686"/>
                    <a:pt x="124962" y="269545"/>
                  </a:cubicBezTo>
                  <a:cubicBezTo>
                    <a:pt x="126295" y="272116"/>
                    <a:pt x="128867" y="292405"/>
                    <a:pt x="117628" y="293262"/>
                  </a:cubicBezTo>
                  <a:cubicBezTo>
                    <a:pt x="115246" y="293262"/>
                    <a:pt x="111817" y="295738"/>
                    <a:pt x="108103" y="294214"/>
                  </a:cubicBezTo>
                  <a:cubicBezTo>
                    <a:pt x="101530" y="291547"/>
                    <a:pt x="95529" y="302501"/>
                    <a:pt x="93910" y="307073"/>
                  </a:cubicBezTo>
                  <a:cubicBezTo>
                    <a:pt x="89243" y="320599"/>
                    <a:pt x="82195" y="310978"/>
                    <a:pt x="76098" y="330886"/>
                  </a:cubicBezTo>
                  <a:cubicBezTo>
                    <a:pt x="73812" y="338315"/>
                    <a:pt x="81528" y="343459"/>
                    <a:pt x="72670" y="350888"/>
                  </a:cubicBezTo>
                  <a:cubicBezTo>
                    <a:pt x="57715" y="363652"/>
                    <a:pt x="80099" y="364604"/>
                    <a:pt x="58287" y="372605"/>
                  </a:cubicBezTo>
                  <a:cubicBezTo>
                    <a:pt x="51810" y="374891"/>
                    <a:pt x="41142" y="389655"/>
                    <a:pt x="47714" y="389274"/>
                  </a:cubicBezTo>
                  <a:cubicBezTo>
                    <a:pt x="58096" y="388702"/>
                    <a:pt x="63621" y="398799"/>
                    <a:pt x="56572" y="409753"/>
                  </a:cubicBezTo>
                  <a:cubicBezTo>
                    <a:pt x="47523" y="423373"/>
                    <a:pt x="49905" y="414229"/>
                    <a:pt x="37522" y="416039"/>
                  </a:cubicBezTo>
                  <a:cubicBezTo>
                    <a:pt x="30093" y="417087"/>
                    <a:pt x="32950" y="429660"/>
                    <a:pt x="34950" y="433660"/>
                  </a:cubicBezTo>
                  <a:cubicBezTo>
                    <a:pt x="34950" y="433660"/>
                    <a:pt x="35522" y="434327"/>
                    <a:pt x="35522" y="434803"/>
                  </a:cubicBezTo>
                  <a:cubicBezTo>
                    <a:pt x="35522" y="459664"/>
                    <a:pt x="29426" y="453091"/>
                    <a:pt x="18187" y="471856"/>
                  </a:cubicBezTo>
                  <a:cubicBezTo>
                    <a:pt x="12853" y="480809"/>
                    <a:pt x="10376" y="487191"/>
                    <a:pt x="19806" y="494239"/>
                  </a:cubicBezTo>
                  <a:cubicBezTo>
                    <a:pt x="33045" y="503764"/>
                    <a:pt x="14662" y="507670"/>
                    <a:pt x="28188" y="529958"/>
                  </a:cubicBezTo>
                  <a:cubicBezTo>
                    <a:pt x="35236" y="541483"/>
                    <a:pt x="42570" y="534149"/>
                    <a:pt x="41332" y="557581"/>
                  </a:cubicBezTo>
                  <a:cubicBezTo>
                    <a:pt x="41332" y="563296"/>
                    <a:pt x="50000" y="561486"/>
                    <a:pt x="44285" y="571773"/>
                  </a:cubicBezTo>
                  <a:cubicBezTo>
                    <a:pt x="37046" y="584632"/>
                    <a:pt x="44285" y="590156"/>
                    <a:pt x="54762" y="595204"/>
                  </a:cubicBezTo>
                  <a:cubicBezTo>
                    <a:pt x="65240" y="600253"/>
                    <a:pt x="65716" y="612254"/>
                    <a:pt x="67240" y="622732"/>
                  </a:cubicBezTo>
                  <a:cubicBezTo>
                    <a:pt x="69050" y="635781"/>
                    <a:pt x="66192" y="632923"/>
                    <a:pt x="62478" y="641782"/>
                  </a:cubicBezTo>
                  <a:cubicBezTo>
                    <a:pt x="60954" y="645306"/>
                    <a:pt x="34665" y="650259"/>
                    <a:pt x="46666" y="665975"/>
                  </a:cubicBezTo>
                  <a:cubicBezTo>
                    <a:pt x="56191" y="678072"/>
                    <a:pt x="40856" y="686359"/>
                    <a:pt x="31617" y="693121"/>
                  </a:cubicBezTo>
                  <a:cubicBezTo>
                    <a:pt x="28759" y="695312"/>
                    <a:pt x="23997" y="695122"/>
                    <a:pt x="22092" y="697027"/>
                  </a:cubicBezTo>
                  <a:lnTo>
                    <a:pt x="22092" y="697027"/>
                  </a:lnTo>
                  <a:lnTo>
                    <a:pt x="23235" y="710266"/>
                  </a:lnTo>
                  <a:cubicBezTo>
                    <a:pt x="10757" y="717410"/>
                    <a:pt x="12281" y="714457"/>
                    <a:pt x="13710" y="723697"/>
                  </a:cubicBezTo>
                  <a:cubicBezTo>
                    <a:pt x="15138" y="732936"/>
                    <a:pt x="16281" y="749414"/>
                    <a:pt x="4185" y="750367"/>
                  </a:cubicBezTo>
                  <a:cubicBezTo>
                    <a:pt x="-5340" y="751224"/>
                    <a:pt x="4185" y="773608"/>
                    <a:pt x="4185" y="781704"/>
                  </a:cubicBezTo>
                  <a:cubicBezTo>
                    <a:pt x="4813" y="788514"/>
                    <a:pt x="3928" y="795372"/>
                    <a:pt x="1613" y="801802"/>
                  </a:cubicBezTo>
                  <a:cubicBezTo>
                    <a:pt x="375" y="804754"/>
                    <a:pt x="7137" y="812851"/>
                    <a:pt x="3423" y="821900"/>
                  </a:cubicBezTo>
                  <a:cubicBezTo>
                    <a:pt x="1613" y="826376"/>
                    <a:pt x="2089" y="843140"/>
                    <a:pt x="10471" y="841521"/>
                  </a:cubicBezTo>
                  <a:cubicBezTo>
                    <a:pt x="22054" y="839587"/>
                    <a:pt x="33941" y="841845"/>
                    <a:pt x="43999" y="847903"/>
                  </a:cubicBezTo>
                  <a:cubicBezTo>
                    <a:pt x="51143" y="851808"/>
                    <a:pt x="54286" y="850570"/>
                    <a:pt x="55429" y="863143"/>
                  </a:cubicBezTo>
                  <a:cubicBezTo>
                    <a:pt x="55429" y="863619"/>
                    <a:pt x="59239" y="874954"/>
                    <a:pt x="59525" y="875621"/>
                  </a:cubicBezTo>
                  <a:cubicBezTo>
                    <a:pt x="61811" y="898290"/>
                    <a:pt x="63716" y="904196"/>
                    <a:pt x="79623" y="918578"/>
                  </a:cubicBezTo>
                  <a:cubicBezTo>
                    <a:pt x="93720" y="931056"/>
                    <a:pt x="114389" y="929437"/>
                    <a:pt x="102483" y="958488"/>
                  </a:cubicBezTo>
                  <a:cubicBezTo>
                    <a:pt x="96577" y="972966"/>
                    <a:pt x="96768" y="969442"/>
                    <a:pt x="101625" y="984587"/>
                  </a:cubicBezTo>
                  <a:cubicBezTo>
                    <a:pt x="105054" y="995350"/>
                    <a:pt x="120009" y="987920"/>
                    <a:pt x="123057" y="997064"/>
                  </a:cubicBezTo>
                  <a:cubicBezTo>
                    <a:pt x="126676" y="1008304"/>
                    <a:pt x="128581" y="1018496"/>
                    <a:pt x="137630" y="1005732"/>
                  </a:cubicBezTo>
                  <a:cubicBezTo>
                    <a:pt x="153537" y="983253"/>
                    <a:pt x="156680" y="998779"/>
                    <a:pt x="161252" y="999731"/>
                  </a:cubicBezTo>
                  <a:cubicBezTo>
                    <a:pt x="179130" y="1002522"/>
                    <a:pt x="197418" y="1001160"/>
                    <a:pt x="214687" y="995731"/>
                  </a:cubicBezTo>
                  <a:cubicBezTo>
                    <a:pt x="217069" y="994683"/>
                    <a:pt x="238786" y="988301"/>
                    <a:pt x="238595" y="994778"/>
                  </a:cubicBezTo>
                  <a:cubicBezTo>
                    <a:pt x="238023" y="1014495"/>
                    <a:pt x="248120" y="1002398"/>
                    <a:pt x="260883" y="1021639"/>
                  </a:cubicBezTo>
                  <a:cubicBezTo>
                    <a:pt x="266503" y="1029925"/>
                    <a:pt x="275742" y="1028306"/>
                    <a:pt x="278600" y="1046404"/>
                  </a:cubicBezTo>
                  <a:cubicBezTo>
                    <a:pt x="279000" y="1049976"/>
                    <a:pt x="279791" y="1053490"/>
                    <a:pt x="280981" y="1056881"/>
                  </a:cubicBezTo>
                  <a:cubicBezTo>
                    <a:pt x="280829" y="1065054"/>
                    <a:pt x="282020" y="1073198"/>
                    <a:pt x="284505" y="1080980"/>
                  </a:cubicBezTo>
                  <a:cubicBezTo>
                    <a:pt x="287268" y="1089552"/>
                    <a:pt x="267932" y="1087456"/>
                    <a:pt x="264789" y="1101077"/>
                  </a:cubicBezTo>
                  <a:cubicBezTo>
                    <a:pt x="261074" y="1101839"/>
                    <a:pt x="281267" y="1117651"/>
                    <a:pt x="283839" y="1120127"/>
                  </a:cubicBezTo>
                  <a:cubicBezTo>
                    <a:pt x="289649" y="1126795"/>
                    <a:pt x="297840" y="1128128"/>
                    <a:pt x="301746" y="1133843"/>
                  </a:cubicBezTo>
                  <a:cubicBezTo>
                    <a:pt x="302698" y="1135367"/>
                    <a:pt x="322320" y="1152893"/>
                    <a:pt x="323748" y="1153655"/>
                  </a:cubicBezTo>
                  <a:cubicBezTo>
                    <a:pt x="336512" y="1160323"/>
                    <a:pt x="330606" y="1142035"/>
                    <a:pt x="339750" y="1148131"/>
                  </a:cubicBezTo>
                  <a:cubicBezTo>
                    <a:pt x="346713" y="1152236"/>
                    <a:pt x="353905" y="1155951"/>
                    <a:pt x="361277" y="1159275"/>
                  </a:cubicBezTo>
                  <a:cubicBezTo>
                    <a:pt x="372326" y="1161561"/>
                    <a:pt x="375279" y="1151084"/>
                    <a:pt x="389852" y="1149750"/>
                  </a:cubicBezTo>
                  <a:cubicBezTo>
                    <a:pt x="396320" y="1148255"/>
                    <a:pt x="402930" y="1147483"/>
                    <a:pt x="409569" y="1147464"/>
                  </a:cubicBezTo>
                  <a:cubicBezTo>
                    <a:pt x="417760" y="1147464"/>
                    <a:pt x="441192" y="1146892"/>
                    <a:pt x="443192" y="1136225"/>
                  </a:cubicBezTo>
                  <a:cubicBezTo>
                    <a:pt x="444716" y="1128319"/>
                    <a:pt x="470814" y="1130795"/>
                    <a:pt x="482149" y="1124699"/>
                  </a:cubicBezTo>
                  <a:cubicBezTo>
                    <a:pt x="491217" y="1118594"/>
                    <a:pt x="499618" y="1111536"/>
                    <a:pt x="507200" y="1103649"/>
                  </a:cubicBezTo>
                  <a:cubicBezTo>
                    <a:pt x="515011" y="1097077"/>
                    <a:pt x="519106" y="1079741"/>
                    <a:pt x="535775" y="1080027"/>
                  </a:cubicBezTo>
                  <a:cubicBezTo>
                    <a:pt x="539204" y="1080027"/>
                    <a:pt x="540061" y="1089552"/>
                    <a:pt x="544252" y="1095934"/>
                  </a:cubicBezTo>
                  <a:cubicBezTo>
                    <a:pt x="551777" y="1107078"/>
                    <a:pt x="559683" y="1130795"/>
                    <a:pt x="570065" y="1138987"/>
                  </a:cubicBezTo>
                  <a:cubicBezTo>
                    <a:pt x="570065" y="1138987"/>
                    <a:pt x="608165" y="1132986"/>
                    <a:pt x="608165" y="1138510"/>
                  </a:cubicBezTo>
                  <a:cubicBezTo>
                    <a:pt x="608165" y="1144035"/>
                    <a:pt x="604260" y="1158513"/>
                    <a:pt x="597497" y="1160513"/>
                  </a:cubicBezTo>
                  <a:cubicBezTo>
                    <a:pt x="594354" y="1161371"/>
                    <a:pt x="565207" y="1170038"/>
                    <a:pt x="576923" y="1176610"/>
                  </a:cubicBezTo>
                  <a:cubicBezTo>
                    <a:pt x="581866" y="1180411"/>
                    <a:pt x="586543" y="1184554"/>
                    <a:pt x="590925" y="1188993"/>
                  </a:cubicBezTo>
                  <a:cubicBezTo>
                    <a:pt x="595306" y="1196042"/>
                    <a:pt x="588163" y="1221854"/>
                    <a:pt x="600450" y="1217568"/>
                  </a:cubicBezTo>
                  <a:cubicBezTo>
                    <a:pt x="615880" y="1212139"/>
                    <a:pt x="611404" y="1238237"/>
                    <a:pt x="619500" y="1234808"/>
                  </a:cubicBezTo>
                  <a:cubicBezTo>
                    <a:pt x="627596" y="1231379"/>
                    <a:pt x="641121" y="1241380"/>
                    <a:pt x="645408" y="1247667"/>
                  </a:cubicBezTo>
                  <a:close/>
                </a:path>
              </a:pathLst>
            </a:custGeom>
            <a:solidFill>
              <a:schemeClr val="accent3"/>
            </a:solidFill>
            <a:ln w="0" cap="flat">
              <a:solidFill>
                <a:schemeClr val="bg1">
                  <a:lumMod val="85000"/>
                </a:schemeClr>
              </a:solidFill>
              <a:prstDash val="solid"/>
              <a:miter/>
            </a:ln>
          </p:spPr>
          <p:txBody>
            <a:bodyPr rtlCol="0" anchor="ctr"/>
            <a:lstStyle/>
            <a:p>
              <a:pPr algn="ctr"/>
              <a:endParaRPr lang="en-US"/>
            </a:p>
          </p:txBody>
        </p:sp>
        <p:sp>
          <p:nvSpPr>
            <p:cNvPr id="561" name="Freeform: Shape 560">
              <a:extLst>
                <a:ext uri="{FF2B5EF4-FFF2-40B4-BE49-F238E27FC236}">
                  <a16:creationId xmlns:a16="http://schemas.microsoft.com/office/drawing/2014/main" id="{6021B796-E6BC-4F44-AB19-781265EC07C7}"/>
                </a:ext>
              </a:extLst>
            </p:cNvPr>
            <p:cNvSpPr/>
            <p:nvPr/>
          </p:nvSpPr>
          <p:spPr>
            <a:xfrm>
              <a:off x="6453472" y="1854036"/>
              <a:ext cx="1316687" cy="1078229"/>
            </a:xfrm>
            <a:custGeom>
              <a:avLst/>
              <a:gdLst>
                <a:gd name="connsiteX0" fmla="*/ 24240 w 1316687"/>
                <a:gd name="connsiteY0" fmla="*/ 115709 h 1078229"/>
                <a:gd name="connsiteX1" fmla="*/ 12810 w 1316687"/>
                <a:gd name="connsiteY1" fmla="*/ 146665 h 1078229"/>
                <a:gd name="connsiteX2" fmla="*/ -49 w 1316687"/>
                <a:gd name="connsiteY2" fmla="*/ 183337 h 1078229"/>
                <a:gd name="connsiteX3" fmla="*/ 3476 w 1316687"/>
                <a:gd name="connsiteY3" fmla="*/ 197624 h 1078229"/>
                <a:gd name="connsiteX4" fmla="*/ 3476 w 1316687"/>
                <a:gd name="connsiteY4" fmla="*/ 197624 h 1078229"/>
                <a:gd name="connsiteX5" fmla="*/ 23574 w 1316687"/>
                <a:gd name="connsiteY5" fmla="*/ 223913 h 1078229"/>
                <a:gd name="connsiteX6" fmla="*/ 47576 w 1316687"/>
                <a:gd name="connsiteY6" fmla="*/ 237343 h 1078229"/>
                <a:gd name="connsiteX7" fmla="*/ 73199 w 1316687"/>
                <a:gd name="connsiteY7" fmla="*/ 247630 h 1078229"/>
                <a:gd name="connsiteX8" fmla="*/ 61959 w 1316687"/>
                <a:gd name="connsiteY8" fmla="*/ 272205 h 1078229"/>
                <a:gd name="connsiteX9" fmla="*/ 72246 w 1316687"/>
                <a:gd name="connsiteY9" fmla="*/ 288207 h 1078229"/>
                <a:gd name="connsiteX10" fmla="*/ 82533 w 1316687"/>
                <a:gd name="connsiteY10" fmla="*/ 302875 h 1078229"/>
                <a:gd name="connsiteX11" fmla="*/ 90915 w 1316687"/>
                <a:gd name="connsiteY11" fmla="*/ 301256 h 1078229"/>
                <a:gd name="connsiteX12" fmla="*/ 95868 w 1316687"/>
                <a:gd name="connsiteY12" fmla="*/ 308305 h 1078229"/>
                <a:gd name="connsiteX13" fmla="*/ 112347 w 1316687"/>
                <a:gd name="connsiteY13" fmla="*/ 344500 h 1078229"/>
                <a:gd name="connsiteX14" fmla="*/ 123967 w 1316687"/>
                <a:gd name="connsiteY14" fmla="*/ 389553 h 1078229"/>
                <a:gd name="connsiteX15" fmla="*/ 114442 w 1316687"/>
                <a:gd name="connsiteY15" fmla="*/ 408603 h 1078229"/>
                <a:gd name="connsiteX16" fmla="*/ 114442 w 1316687"/>
                <a:gd name="connsiteY16" fmla="*/ 421271 h 1078229"/>
                <a:gd name="connsiteX17" fmla="*/ 129587 w 1316687"/>
                <a:gd name="connsiteY17" fmla="*/ 442702 h 1078229"/>
                <a:gd name="connsiteX18" fmla="*/ 157686 w 1316687"/>
                <a:gd name="connsiteY18" fmla="*/ 456514 h 1078229"/>
                <a:gd name="connsiteX19" fmla="*/ 175592 w 1316687"/>
                <a:gd name="connsiteY19" fmla="*/ 485089 h 1078229"/>
                <a:gd name="connsiteX20" fmla="*/ 209406 w 1316687"/>
                <a:gd name="connsiteY20" fmla="*/ 519855 h 1078229"/>
                <a:gd name="connsiteX21" fmla="*/ 231504 w 1316687"/>
                <a:gd name="connsiteY21" fmla="*/ 543667 h 1078229"/>
                <a:gd name="connsiteX22" fmla="*/ 246458 w 1316687"/>
                <a:gd name="connsiteY22" fmla="*/ 572909 h 1078229"/>
                <a:gd name="connsiteX23" fmla="*/ 236933 w 1316687"/>
                <a:gd name="connsiteY23" fmla="*/ 625011 h 1078229"/>
                <a:gd name="connsiteX24" fmla="*/ 219598 w 1316687"/>
                <a:gd name="connsiteY24" fmla="*/ 661587 h 1078229"/>
                <a:gd name="connsiteX25" fmla="*/ 218169 w 1316687"/>
                <a:gd name="connsiteY25" fmla="*/ 668731 h 1078229"/>
                <a:gd name="connsiteX26" fmla="*/ 219026 w 1316687"/>
                <a:gd name="connsiteY26" fmla="*/ 665206 h 1078229"/>
                <a:gd name="connsiteX27" fmla="*/ 231504 w 1316687"/>
                <a:gd name="connsiteY27" fmla="*/ 690448 h 1078229"/>
                <a:gd name="connsiteX28" fmla="*/ 241029 w 1316687"/>
                <a:gd name="connsiteY28" fmla="*/ 709498 h 1078229"/>
                <a:gd name="connsiteX29" fmla="*/ 230171 w 1316687"/>
                <a:gd name="connsiteY29" fmla="*/ 717880 h 1078229"/>
                <a:gd name="connsiteX30" fmla="*/ 207882 w 1316687"/>
                <a:gd name="connsiteY30" fmla="*/ 712069 h 1078229"/>
                <a:gd name="connsiteX31" fmla="*/ 193309 w 1316687"/>
                <a:gd name="connsiteY31" fmla="*/ 703973 h 1078229"/>
                <a:gd name="connsiteX32" fmla="*/ 163115 w 1316687"/>
                <a:gd name="connsiteY32" fmla="*/ 692543 h 1078229"/>
                <a:gd name="connsiteX33" fmla="*/ 154733 w 1316687"/>
                <a:gd name="connsiteY33" fmla="*/ 701497 h 1078229"/>
                <a:gd name="connsiteX34" fmla="*/ 151494 w 1316687"/>
                <a:gd name="connsiteY34" fmla="*/ 730072 h 1078229"/>
                <a:gd name="connsiteX35" fmla="*/ 180069 w 1316687"/>
                <a:gd name="connsiteY35" fmla="*/ 749122 h 1078229"/>
                <a:gd name="connsiteX36" fmla="*/ 211121 w 1316687"/>
                <a:gd name="connsiteY36" fmla="*/ 772744 h 1078229"/>
                <a:gd name="connsiteX37" fmla="*/ 247792 w 1316687"/>
                <a:gd name="connsiteY37" fmla="*/ 778935 h 1078229"/>
                <a:gd name="connsiteX38" fmla="*/ 274272 w 1316687"/>
                <a:gd name="connsiteY38" fmla="*/ 779506 h 1078229"/>
                <a:gd name="connsiteX39" fmla="*/ 298560 w 1316687"/>
                <a:gd name="connsiteY39" fmla="*/ 783888 h 1078229"/>
                <a:gd name="connsiteX40" fmla="*/ 298560 w 1316687"/>
                <a:gd name="connsiteY40" fmla="*/ 783888 h 1078229"/>
                <a:gd name="connsiteX41" fmla="*/ 334279 w 1316687"/>
                <a:gd name="connsiteY41" fmla="*/ 788841 h 1078229"/>
                <a:gd name="connsiteX42" fmla="*/ 349900 w 1316687"/>
                <a:gd name="connsiteY42" fmla="*/ 807891 h 1078229"/>
                <a:gd name="connsiteX43" fmla="*/ 374475 w 1316687"/>
                <a:gd name="connsiteY43" fmla="*/ 814463 h 1078229"/>
                <a:gd name="connsiteX44" fmla="*/ 404669 w 1316687"/>
                <a:gd name="connsiteY44" fmla="*/ 843038 h 1078229"/>
                <a:gd name="connsiteX45" fmla="*/ 421338 w 1316687"/>
                <a:gd name="connsiteY45" fmla="*/ 867898 h 1078229"/>
                <a:gd name="connsiteX46" fmla="*/ 444864 w 1316687"/>
                <a:gd name="connsiteY46" fmla="*/ 871518 h 1078229"/>
                <a:gd name="connsiteX47" fmla="*/ 441912 w 1316687"/>
                <a:gd name="connsiteY47" fmla="*/ 859516 h 1078229"/>
                <a:gd name="connsiteX48" fmla="*/ 453532 w 1316687"/>
                <a:gd name="connsiteY48" fmla="*/ 845324 h 1078229"/>
                <a:gd name="connsiteX49" fmla="*/ 457628 w 1316687"/>
                <a:gd name="connsiteY49" fmla="*/ 864946 h 1078229"/>
                <a:gd name="connsiteX50" fmla="*/ 467820 w 1316687"/>
                <a:gd name="connsiteY50" fmla="*/ 884662 h 1078229"/>
                <a:gd name="connsiteX51" fmla="*/ 477916 w 1316687"/>
                <a:gd name="connsiteY51" fmla="*/ 920286 h 1078229"/>
                <a:gd name="connsiteX52" fmla="*/ 478488 w 1316687"/>
                <a:gd name="connsiteY52" fmla="*/ 945241 h 1078229"/>
                <a:gd name="connsiteX53" fmla="*/ 507729 w 1316687"/>
                <a:gd name="connsiteY53" fmla="*/ 960958 h 1078229"/>
                <a:gd name="connsiteX54" fmla="*/ 530304 w 1316687"/>
                <a:gd name="connsiteY54" fmla="*/ 960481 h 1078229"/>
                <a:gd name="connsiteX55" fmla="*/ 540924 w 1316687"/>
                <a:gd name="connsiteY55" fmla="*/ 970626 h 1078229"/>
                <a:gd name="connsiteX56" fmla="*/ 544210 w 1316687"/>
                <a:gd name="connsiteY56" fmla="*/ 970006 h 1078229"/>
                <a:gd name="connsiteX57" fmla="*/ 576785 w 1316687"/>
                <a:gd name="connsiteY57" fmla="*/ 972959 h 1078229"/>
                <a:gd name="connsiteX58" fmla="*/ 590406 w 1316687"/>
                <a:gd name="connsiteY58" fmla="*/ 955338 h 1078229"/>
                <a:gd name="connsiteX59" fmla="*/ 617838 w 1316687"/>
                <a:gd name="connsiteY59" fmla="*/ 951623 h 1078229"/>
                <a:gd name="connsiteX60" fmla="*/ 640127 w 1316687"/>
                <a:gd name="connsiteY60" fmla="*/ 964958 h 1078229"/>
                <a:gd name="connsiteX61" fmla="*/ 676703 w 1316687"/>
                <a:gd name="connsiteY61" fmla="*/ 974483 h 1078229"/>
                <a:gd name="connsiteX62" fmla="*/ 696610 w 1316687"/>
                <a:gd name="connsiteY62" fmla="*/ 988961 h 1078229"/>
                <a:gd name="connsiteX63" fmla="*/ 698611 w 1316687"/>
                <a:gd name="connsiteY63" fmla="*/ 990199 h 1078229"/>
                <a:gd name="connsiteX64" fmla="*/ 698611 w 1316687"/>
                <a:gd name="connsiteY64" fmla="*/ 990199 h 1078229"/>
                <a:gd name="connsiteX65" fmla="*/ 732900 w 1316687"/>
                <a:gd name="connsiteY65" fmla="*/ 1004296 h 1078229"/>
                <a:gd name="connsiteX66" fmla="*/ 753474 w 1316687"/>
                <a:gd name="connsiteY66" fmla="*/ 1020108 h 1078229"/>
                <a:gd name="connsiteX67" fmla="*/ 781383 w 1316687"/>
                <a:gd name="connsiteY67" fmla="*/ 1041158 h 1078229"/>
                <a:gd name="connsiteX68" fmla="*/ 819483 w 1316687"/>
                <a:gd name="connsiteY68" fmla="*/ 1064304 h 1078229"/>
                <a:gd name="connsiteX69" fmla="*/ 852058 w 1316687"/>
                <a:gd name="connsiteY69" fmla="*/ 1077067 h 1078229"/>
                <a:gd name="connsiteX70" fmla="*/ 867679 w 1316687"/>
                <a:gd name="connsiteY70" fmla="*/ 1063637 h 1078229"/>
                <a:gd name="connsiteX71" fmla="*/ 866250 w 1316687"/>
                <a:gd name="connsiteY71" fmla="*/ 1032205 h 1078229"/>
                <a:gd name="connsiteX72" fmla="*/ 867203 w 1316687"/>
                <a:gd name="connsiteY72" fmla="*/ 1010297 h 1078229"/>
                <a:gd name="connsiteX73" fmla="*/ 859107 w 1316687"/>
                <a:gd name="connsiteY73" fmla="*/ 984770 h 1078229"/>
                <a:gd name="connsiteX74" fmla="*/ 869870 w 1316687"/>
                <a:gd name="connsiteY74" fmla="*/ 934669 h 1078229"/>
                <a:gd name="connsiteX75" fmla="*/ 888920 w 1316687"/>
                <a:gd name="connsiteY75" fmla="*/ 902950 h 1078229"/>
                <a:gd name="connsiteX76" fmla="*/ 907970 w 1316687"/>
                <a:gd name="connsiteY76" fmla="*/ 883043 h 1078229"/>
                <a:gd name="connsiteX77" fmla="*/ 931306 w 1316687"/>
                <a:gd name="connsiteY77" fmla="*/ 892568 h 1078229"/>
                <a:gd name="connsiteX78" fmla="*/ 963405 w 1316687"/>
                <a:gd name="connsiteY78" fmla="*/ 870661 h 1078229"/>
                <a:gd name="connsiteX79" fmla="*/ 995409 w 1316687"/>
                <a:gd name="connsiteY79" fmla="*/ 854182 h 1078229"/>
                <a:gd name="connsiteX80" fmla="*/ 997695 w 1316687"/>
                <a:gd name="connsiteY80" fmla="*/ 853325 h 1078229"/>
                <a:gd name="connsiteX81" fmla="*/ 1038653 w 1316687"/>
                <a:gd name="connsiteY81" fmla="*/ 830370 h 1078229"/>
                <a:gd name="connsiteX82" fmla="*/ 1065418 w 1316687"/>
                <a:gd name="connsiteY82" fmla="*/ 819035 h 1078229"/>
                <a:gd name="connsiteX83" fmla="*/ 1085325 w 1316687"/>
                <a:gd name="connsiteY83" fmla="*/ 827512 h 1078229"/>
                <a:gd name="connsiteX84" fmla="*/ 1109329 w 1316687"/>
                <a:gd name="connsiteY84" fmla="*/ 817987 h 1078229"/>
                <a:gd name="connsiteX85" fmla="*/ 1124473 w 1316687"/>
                <a:gd name="connsiteY85" fmla="*/ 828274 h 1078229"/>
                <a:gd name="connsiteX86" fmla="*/ 1124473 w 1316687"/>
                <a:gd name="connsiteY86" fmla="*/ 828274 h 1078229"/>
                <a:gd name="connsiteX87" fmla="*/ 1125521 w 1316687"/>
                <a:gd name="connsiteY87" fmla="*/ 818273 h 1078229"/>
                <a:gd name="connsiteX88" fmla="*/ 1122282 w 1316687"/>
                <a:gd name="connsiteY88" fmla="*/ 792937 h 1078229"/>
                <a:gd name="connsiteX89" fmla="*/ 1132474 w 1316687"/>
                <a:gd name="connsiteY89" fmla="*/ 743311 h 1078229"/>
                <a:gd name="connsiteX90" fmla="*/ 1150857 w 1316687"/>
                <a:gd name="connsiteY90" fmla="*/ 738930 h 1078229"/>
                <a:gd name="connsiteX91" fmla="*/ 1188957 w 1316687"/>
                <a:gd name="connsiteY91" fmla="*/ 752932 h 1078229"/>
                <a:gd name="connsiteX92" fmla="*/ 1224676 w 1316687"/>
                <a:gd name="connsiteY92" fmla="*/ 751979 h 1078229"/>
                <a:gd name="connsiteX93" fmla="*/ 1241059 w 1316687"/>
                <a:gd name="connsiteY93" fmla="*/ 727786 h 1078229"/>
                <a:gd name="connsiteX94" fmla="*/ 1263348 w 1316687"/>
                <a:gd name="connsiteY94" fmla="*/ 689686 h 1078229"/>
                <a:gd name="connsiteX95" fmla="*/ 1263348 w 1316687"/>
                <a:gd name="connsiteY95" fmla="*/ 665111 h 1078229"/>
                <a:gd name="connsiteX96" fmla="*/ 1253823 w 1316687"/>
                <a:gd name="connsiteY96" fmla="*/ 646061 h 1078229"/>
                <a:gd name="connsiteX97" fmla="*/ 1278873 w 1316687"/>
                <a:gd name="connsiteY97" fmla="*/ 632917 h 1078229"/>
                <a:gd name="connsiteX98" fmla="*/ 1312687 w 1316687"/>
                <a:gd name="connsiteY98" fmla="*/ 631583 h 1078229"/>
                <a:gd name="connsiteX99" fmla="*/ 1310782 w 1316687"/>
                <a:gd name="connsiteY99" fmla="*/ 622058 h 1078229"/>
                <a:gd name="connsiteX100" fmla="*/ 1284112 w 1316687"/>
                <a:gd name="connsiteY100" fmla="*/ 597865 h 1078229"/>
                <a:gd name="connsiteX101" fmla="*/ 1307639 w 1316687"/>
                <a:gd name="connsiteY101" fmla="*/ 581482 h 1078229"/>
                <a:gd name="connsiteX102" fmla="*/ 1296590 w 1316687"/>
                <a:gd name="connsiteY102" fmla="*/ 540524 h 1078229"/>
                <a:gd name="connsiteX103" fmla="*/ 1273159 w 1316687"/>
                <a:gd name="connsiteY103" fmla="*/ 527380 h 1078229"/>
                <a:gd name="connsiteX104" fmla="*/ 1225534 w 1316687"/>
                <a:gd name="connsiteY104" fmla="*/ 515759 h 1078229"/>
                <a:gd name="connsiteX105" fmla="*/ 1218580 w 1316687"/>
                <a:gd name="connsiteY105" fmla="*/ 489851 h 1078229"/>
                <a:gd name="connsiteX106" fmla="*/ 1205817 w 1316687"/>
                <a:gd name="connsiteY106" fmla="*/ 482326 h 1078229"/>
                <a:gd name="connsiteX107" fmla="*/ 1200197 w 1316687"/>
                <a:gd name="connsiteY107" fmla="*/ 453751 h 1078229"/>
                <a:gd name="connsiteX108" fmla="*/ 1203436 w 1316687"/>
                <a:gd name="connsiteY108" fmla="*/ 439940 h 1078229"/>
                <a:gd name="connsiteX109" fmla="*/ 1182290 w 1316687"/>
                <a:gd name="connsiteY109" fmla="*/ 419176 h 1078229"/>
                <a:gd name="connsiteX110" fmla="*/ 1147809 w 1316687"/>
                <a:gd name="connsiteY110" fmla="*/ 408222 h 1078229"/>
                <a:gd name="connsiteX111" fmla="*/ 1124283 w 1316687"/>
                <a:gd name="connsiteY111" fmla="*/ 398030 h 1078229"/>
                <a:gd name="connsiteX112" fmla="*/ 1089897 w 1316687"/>
                <a:gd name="connsiteY112" fmla="*/ 378980 h 1078229"/>
                <a:gd name="connsiteX113" fmla="*/ 1080944 w 1316687"/>
                <a:gd name="connsiteY113" fmla="*/ 370979 h 1078229"/>
                <a:gd name="connsiteX114" fmla="*/ 1083516 w 1316687"/>
                <a:gd name="connsiteY114" fmla="*/ 312686 h 1078229"/>
                <a:gd name="connsiteX115" fmla="*/ 1105994 w 1316687"/>
                <a:gd name="connsiteY115" fmla="*/ 281158 h 1078229"/>
                <a:gd name="connsiteX116" fmla="*/ 1098375 w 1316687"/>
                <a:gd name="connsiteY116" fmla="*/ 265537 h 1078229"/>
                <a:gd name="connsiteX117" fmla="*/ 1094660 w 1316687"/>
                <a:gd name="connsiteY117" fmla="*/ 240582 h 1078229"/>
                <a:gd name="connsiteX118" fmla="*/ 1094660 w 1316687"/>
                <a:gd name="connsiteY118" fmla="*/ 240582 h 1078229"/>
                <a:gd name="connsiteX119" fmla="*/ 1066942 w 1316687"/>
                <a:gd name="connsiteY119" fmla="*/ 235819 h 1078229"/>
                <a:gd name="connsiteX120" fmla="*/ 1025603 w 1316687"/>
                <a:gd name="connsiteY120" fmla="*/ 242392 h 1078229"/>
                <a:gd name="connsiteX121" fmla="*/ 1006553 w 1316687"/>
                <a:gd name="connsiteY121" fmla="*/ 246106 h 1078229"/>
                <a:gd name="connsiteX122" fmla="*/ 970168 w 1316687"/>
                <a:gd name="connsiteY122" fmla="*/ 258775 h 1078229"/>
                <a:gd name="connsiteX123" fmla="*/ 940736 w 1316687"/>
                <a:gd name="connsiteY123" fmla="*/ 239153 h 1078229"/>
                <a:gd name="connsiteX124" fmla="*/ 948260 w 1316687"/>
                <a:gd name="connsiteY124" fmla="*/ 187813 h 1078229"/>
                <a:gd name="connsiteX125" fmla="*/ 935783 w 1316687"/>
                <a:gd name="connsiteY125" fmla="*/ 163334 h 1078229"/>
                <a:gd name="connsiteX126" fmla="*/ 892444 w 1316687"/>
                <a:gd name="connsiteY126" fmla="*/ 144284 h 1078229"/>
                <a:gd name="connsiteX127" fmla="*/ 885491 w 1316687"/>
                <a:gd name="connsiteY127" fmla="*/ 118090 h 1078229"/>
                <a:gd name="connsiteX128" fmla="*/ 876032 w 1316687"/>
                <a:gd name="connsiteY128" fmla="*/ 95916 h 1078229"/>
                <a:gd name="connsiteX129" fmla="*/ 874632 w 1316687"/>
                <a:gd name="connsiteY129" fmla="*/ 95421 h 1078229"/>
                <a:gd name="connsiteX130" fmla="*/ 843771 w 1316687"/>
                <a:gd name="connsiteY130" fmla="*/ 77704 h 1078229"/>
                <a:gd name="connsiteX131" fmla="*/ 830436 w 1316687"/>
                <a:gd name="connsiteY131" fmla="*/ 50558 h 1078229"/>
                <a:gd name="connsiteX132" fmla="*/ 834056 w 1316687"/>
                <a:gd name="connsiteY132" fmla="*/ 27698 h 1078229"/>
                <a:gd name="connsiteX133" fmla="*/ 805481 w 1316687"/>
                <a:gd name="connsiteY133" fmla="*/ 16078 h 1078229"/>
                <a:gd name="connsiteX134" fmla="*/ 785288 w 1316687"/>
                <a:gd name="connsiteY134" fmla="*/ 29127 h 1078229"/>
                <a:gd name="connsiteX135" fmla="*/ 764904 w 1316687"/>
                <a:gd name="connsiteY135" fmla="*/ 23602 h 1078229"/>
                <a:gd name="connsiteX136" fmla="*/ 730995 w 1316687"/>
                <a:gd name="connsiteY136" fmla="*/ 14077 h 1078229"/>
                <a:gd name="connsiteX137" fmla="*/ 703754 w 1316687"/>
                <a:gd name="connsiteY137" fmla="*/ 11982 h 1078229"/>
                <a:gd name="connsiteX138" fmla="*/ 689371 w 1316687"/>
                <a:gd name="connsiteY138" fmla="*/ 16363 h 1078229"/>
                <a:gd name="connsiteX139" fmla="*/ 675084 w 1316687"/>
                <a:gd name="connsiteY139" fmla="*/ 32461 h 1078229"/>
                <a:gd name="connsiteX140" fmla="*/ 654224 w 1316687"/>
                <a:gd name="connsiteY140" fmla="*/ 48272 h 1078229"/>
                <a:gd name="connsiteX141" fmla="*/ 598312 w 1316687"/>
                <a:gd name="connsiteY141" fmla="*/ 45796 h 1078229"/>
                <a:gd name="connsiteX142" fmla="*/ 547830 w 1316687"/>
                <a:gd name="connsiteY142" fmla="*/ 35223 h 1078229"/>
                <a:gd name="connsiteX143" fmla="*/ 504681 w 1316687"/>
                <a:gd name="connsiteY143" fmla="*/ 31222 h 1078229"/>
                <a:gd name="connsiteX144" fmla="*/ 468391 w 1316687"/>
                <a:gd name="connsiteY144" fmla="*/ 8743 h 1078229"/>
                <a:gd name="connsiteX145" fmla="*/ 444198 w 1316687"/>
                <a:gd name="connsiteY145" fmla="*/ 5600 h 1078229"/>
                <a:gd name="connsiteX146" fmla="*/ 421052 w 1316687"/>
                <a:gd name="connsiteY146" fmla="*/ 24650 h 1078229"/>
                <a:gd name="connsiteX147" fmla="*/ 400573 w 1316687"/>
                <a:gd name="connsiteY147" fmla="*/ 21602 h 1078229"/>
                <a:gd name="connsiteX148" fmla="*/ 378761 w 1316687"/>
                <a:gd name="connsiteY148" fmla="*/ 12934 h 1078229"/>
                <a:gd name="connsiteX149" fmla="*/ 378761 w 1316687"/>
                <a:gd name="connsiteY149" fmla="*/ 12934 h 1078229"/>
                <a:gd name="connsiteX150" fmla="*/ 348186 w 1316687"/>
                <a:gd name="connsiteY150" fmla="*/ 48082 h 1078229"/>
                <a:gd name="connsiteX151" fmla="*/ 316182 w 1316687"/>
                <a:gd name="connsiteY151" fmla="*/ 90182 h 1078229"/>
                <a:gd name="connsiteX152" fmla="*/ 283606 w 1316687"/>
                <a:gd name="connsiteY152" fmla="*/ 104851 h 1078229"/>
                <a:gd name="connsiteX153" fmla="*/ 251126 w 1316687"/>
                <a:gd name="connsiteY153" fmla="*/ 114376 h 1078229"/>
                <a:gd name="connsiteX154" fmla="*/ 226170 w 1316687"/>
                <a:gd name="connsiteY154" fmla="*/ 115042 h 1078229"/>
                <a:gd name="connsiteX155" fmla="*/ 205025 w 1316687"/>
                <a:gd name="connsiteY155" fmla="*/ 115804 h 1078229"/>
                <a:gd name="connsiteX156" fmla="*/ 187880 w 1316687"/>
                <a:gd name="connsiteY156" fmla="*/ 114280 h 1078229"/>
                <a:gd name="connsiteX157" fmla="*/ 156638 w 1316687"/>
                <a:gd name="connsiteY157" fmla="*/ 113042 h 1078229"/>
                <a:gd name="connsiteX158" fmla="*/ 132063 w 1316687"/>
                <a:gd name="connsiteY158" fmla="*/ 89325 h 1078229"/>
                <a:gd name="connsiteX159" fmla="*/ 107870 w 1316687"/>
                <a:gd name="connsiteY159" fmla="*/ 79800 h 1078229"/>
                <a:gd name="connsiteX160" fmla="*/ 87772 w 1316687"/>
                <a:gd name="connsiteY160" fmla="*/ 81610 h 1078229"/>
                <a:gd name="connsiteX161" fmla="*/ 67674 w 1316687"/>
                <a:gd name="connsiteY161" fmla="*/ 101326 h 1078229"/>
                <a:gd name="connsiteX162" fmla="*/ 48624 w 1316687"/>
                <a:gd name="connsiteY162" fmla="*/ 118757 h 1078229"/>
                <a:gd name="connsiteX163" fmla="*/ 24050 w 1316687"/>
                <a:gd name="connsiteY163" fmla="*/ 115138 h 1078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1316687" h="1078229">
                  <a:moveTo>
                    <a:pt x="24240" y="115709"/>
                  </a:moveTo>
                  <a:cubicBezTo>
                    <a:pt x="22431" y="130282"/>
                    <a:pt x="22050" y="136283"/>
                    <a:pt x="12810" y="146665"/>
                  </a:cubicBezTo>
                  <a:cubicBezTo>
                    <a:pt x="-144" y="161429"/>
                    <a:pt x="-49" y="165049"/>
                    <a:pt x="-49" y="183337"/>
                  </a:cubicBezTo>
                  <a:lnTo>
                    <a:pt x="3476" y="197624"/>
                  </a:lnTo>
                  <a:lnTo>
                    <a:pt x="3476" y="197624"/>
                  </a:lnTo>
                  <a:cubicBezTo>
                    <a:pt x="11382" y="207149"/>
                    <a:pt x="15763" y="214864"/>
                    <a:pt x="23574" y="223913"/>
                  </a:cubicBezTo>
                  <a:cubicBezTo>
                    <a:pt x="28412" y="232552"/>
                    <a:pt x="37690" y="237743"/>
                    <a:pt x="47576" y="237343"/>
                  </a:cubicBezTo>
                  <a:cubicBezTo>
                    <a:pt x="56444" y="239906"/>
                    <a:pt x="65026" y="243344"/>
                    <a:pt x="73199" y="247630"/>
                  </a:cubicBezTo>
                  <a:cubicBezTo>
                    <a:pt x="82724" y="259251"/>
                    <a:pt x="59673" y="258394"/>
                    <a:pt x="61959" y="272205"/>
                  </a:cubicBezTo>
                  <a:cubicBezTo>
                    <a:pt x="62436" y="275062"/>
                    <a:pt x="71484" y="279063"/>
                    <a:pt x="72246" y="288207"/>
                  </a:cubicBezTo>
                  <a:cubicBezTo>
                    <a:pt x="72246" y="291636"/>
                    <a:pt x="75580" y="306590"/>
                    <a:pt x="82533" y="302875"/>
                  </a:cubicBezTo>
                  <a:cubicBezTo>
                    <a:pt x="85019" y="301294"/>
                    <a:pt x="88020" y="300713"/>
                    <a:pt x="90915" y="301256"/>
                  </a:cubicBezTo>
                  <a:cubicBezTo>
                    <a:pt x="90915" y="301256"/>
                    <a:pt x="95583" y="304971"/>
                    <a:pt x="95868" y="308305"/>
                  </a:cubicBezTo>
                  <a:cubicBezTo>
                    <a:pt x="99326" y="321192"/>
                    <a:pt x="104898" y="333422"/>
                    <a:pt x="112347" y="344500"/>
                  </a:cubicBezTo>
                  <a:cubicBezTo>
                    <a:pt x="121014" y="357549"/>
                    <a:pt x="129015" y="374027"/>
                    <a:pt x="123967" y="389553"/>
                  </a:cubicBezTo>
                  <a:cubicBezTo>
                    <a:pt x="121491" y="396887"/>
                    <a:pt x="116919" y="396125"/>
                    <a:pt x="114442" y="408603"/>
                  </a:cubicBezTo>
                  <a:cubicBezTo>
                    <a:pt x="113680" y="412222"/>
                    <a:pt x="112061" y="418128"/>
                    <a:pt x="114442" y="421271"/>
                  </a:cubicBezTo>
                  <a:cubicBezTo>
                    <a:pt x="129206" y="436130"/>
                    <a:pt x="121872" y="432130"/>
                    <a:pt x="129587" y="442702"/>
                  </a:cubicBezTo>
                  <a:cubicBezTo>
                    <a:pt x="137302" y="453275"/>
                    <a:pt x="158162" y="444798"/>
                    <a:pt x="157686" y="456514"/>
                  </a:cubicBezTo>
                  <a:cubicBezTo>
                    <a:pt x="157019" y="476707"/>
                    <a:pt x="175592" y="455275"/>
                    <a:pt x="175592" y="485089"/>
                  </a:cubicBezTo>
                  <a:cubicBezTo>
                    <a:pt x="175592" y="502805"/>
                    <a:pt x="195786" y="509377"/>
                    <a:pt x="209406" y="519855"/>
                  </a:cubicBezTo>
                  <a:cubicBezTo>
                    <a:pt x="221027" y="528713"/>
                    <a:pt x="224456" y="528046"/>
                    <a:pt x="231504" y="543667"/>
                  </a:cubicBezTo>
                  <a:cubicBezTo>
                    <a:pt x="234971" y="554116"/>
                    <a:pt x="240010" y="563984"/>
                    <a:pt x="246458" y="572909"/>
                  </a:cubicBezTo>
                  <a:cubicBezTo>
                    <a:pt x="257508" y="588435"/>
                    <a:pt x="255983" y="616724"/>
                    <a:pt x="236933" y="625011"/>
                  </a:cubicBezTo>
                  <a:cubicBezTo>
                    <a:pt x="223884" y="630631"/>
                    <a:pt x="219693" y="649014"/>
                    <a:pt x="219598" y="661587"/>
                  </a:cubicBezTo>
                  <a:cubicBezTo>
                    <a:pt x="219293" y="663997"/>
                    <a:pt x="218817" y="666387"/>
                    <a:pt x="218169" y="668731"/>
                  </a:cubicBezTo>
                  <a:lnTo>
                    <a:pt x="219026" y="665206"/>
                  </a:lnTo>
                  <a:cubicBezTo>
                    <a:pt x="225218" y="687304"/>
                    <a:pt x="225980" y="677494"/>
                    <a:pt x="231504" y="690448"/>
                  </a:cubicBezTo>
                  <a:cubicBezTo>
                    <a:pt x="233886" y="697163"/>
                    <a:pt x="237086" y="703563"/>
                    <a:pt x="241029" y="709498"/>
                  </a:cubicBezTo>
                  <a:cubicBezTo>
                    <a:pt x="245697" y="716641"/>
                    <a:pt x="238172" y="720166"/>
                    <a:pt x="230171" y="717880"/>
                  </a:cubicBezTo>
                  <a:cubicBezTo>
                    <a:pt x="222551" y="716784"/>
                    <a:pt x="215074" y="714832"/>
                    <a:pt x="207882" y="712069"/>
                  </a:cubicBezTo>
                  <a:cubicBezTo>
                    <a:pt x="201882" y="708736"/>
                    <a:pt x="204263" y="715594"/>
                    <a:pt x="193309" y="703973"/>
                  </a:cubicBezTo>
                  <a:cubicBezTo>
                    <a:pt x="186737" y="697115"/>
                    <a:pt x="172164" y="706069"/>
                    <a:pt x="163115" y="692543"/>
                  </a:cubicBezTo>
                  <a:cubicBezTo>
                    <a:pt x="156257" y="682351"/>
                    <a:pt x="154447" y="696258"/>
                    <a:pt x="154733" y="701497"/>
                  </a:cubicBezTo>
                  <a:cubicBezTo>
                    <a:pt x="154733" y="708355"/>
                    <a:pt x="145208" y="718832"/>
                    <a:pt x="151494" y="730072"/>
                  </a:cubicBezTo>
                  <a:cubicBezTo>
                    <a:pt x="161019" y="744931"/>
                    <a:pt x="162162" y="742264"/>
                    <a:pt x="180069" y="749122"/>
                  </a:cubicBezTo>
                  <a:cubicBezTo>
                    <a:pt x="200453" y="757599"/>
                    <a:pt x="189594" y="776839"/>
                    <a:pt x="211121" y="772744"/>
                  </a:cubicBezTo>
                  <a:cubicBezTo>
                    <a:pt x="235219" y="767981"/>
                    <a:pt x="221694" y="785888"/>
                    <a:pt x="247792" y="778935"/>
                  </a:cubicBezTo>
                  <a:cubicBezTo>
                    <a:pt x="256612" y="778182"/>
                    <a:pt x="265490" y="778373"/>
                    <a:pt x="274272" y="779506"/>
                  </a:cubicBezTo>
                  <a:lnTo>
                    <a:pt x="298560" y="783888"/>
                  </a:lnTo>
                  <a:lnTo>
                    <a:pt x="298560" y="783888"/>
                  </a:lnTo>
                  <a:cubicBezTo>
                    <a:pt x="320944" y="797223"/>
                    <a:pt x="313705" y="790460"/>
                    <a:pt x="334279" y="788841"/>
                  </a:cubicBezTo>
                  <a:cubicBezTo>
                    <a:pt x="349043" y="787603"/>
                    <a:pt x="336279" y="803224"/>
                    <a:pt x="349900" y="807891"/>
                  </a:cubicBezTo>
                  <a:cubicBezTo>
                    <a:pt x="358263" y="809358"/>
                    <a:pt x="366493" y="811558"/>
                    <a:pt x="374475" y="814463"/>
                  </a:cubicBezTo>
                  <a:cubicBezTo>
                    <a:pt x="399049" y="826369"/>
                    <a:pt x="390476" y="821988"/>
                    <a:pt x="404669" y="843038"/>
                  </a:cubicBezTo>
                  <a:cubicBezTo>
                    <a:pt x="408917" y="852125"/>
                    <a:pt x="414537" y="860517"/>
                    <a:pt x="421338" y="867898"/>
                  </a:cubicBezTo>
                  <a:cubicBezTo>
                    <a:pt x="427529" y="872756"/>
                    <a:pt x="436863" y="881710"/>
                    <a:pt x="444864" y="871518"/>
                  </a:cubicBezTo>
                  <a:cubicBezTo>
                    <a:pt x="443674" y="867575"/>
                    <a:pt x="442693" y="863565"/>
                    <a:pt x="441912" y="859516"/>
                  </a:cubicBezTo>
                  <a:cubicBezTo>
                    <a:pt x="441912" y="850658"/>
                    <a:pt x="455151" y="837133"/>
                    <a:pt x="453532" y="845324"/>
                  </a:cubicBezTo>
                  <a:cubicBezTo>
                    <a:pt x="451151" y="856754"/>
                    <a:pt x="464581" y="846943"/>
                    <a:pt x="457628" y="864946"/>
                  </a:cubicBezTo>
                  <a:cubicBezTo>
                    <a:pt x="455151" y="871232"/>
                    <a:pt x="463343" y="881329"/>
                    <a:pt x="467820" y="884662"/>
                  </a:cubicBezTo>
                  <a:cubicBezTo>
                    <a:pt x="477345" y="891616"/>
                    <a:pt x="473154" y="907332"/>
                    <a:pt x="477916" y="920286"/>
                  </a:cubicBezTo>
                  <a:cubicBezTo>
                    <a:pt x="478488" y="921715"/>
                    <a:pt x="477345" y="938574"/>
                    <a:pt x="478488" y="945241"/>
                  </a:cubicBezTo>
                  <a:cubicBezTo>
                    <a:pt x="479631" y="951909"/>
                    <a:pt x="496204" y="969625"/>
                    <a:pt x="507729" y="960958"/>
                  </a:cubicBezTo>
                  <a:cubicBezTo>
                    <a:pt x="512397" y="957433"/>
                    <a:pt x="529446" y="948861"/>
                    <a:pt x="530304" y="960481"/>
                  </a:cubicBezTo>
                  <a:cubicBezTo>
                    <a:pt x="530437" y="966215"/>
                    <a:pt x="535190" y="970749"/>
                    <a:pt x="540924" y="970626"/>
                  </a:cubicBezTo>
                  <a:cubicBezTo>
                    <a:pt x="542048" y="970597"/>
                    <a:pt x="543153" y="970387"/>
                    <a:pt x="544210" y="970006"/>
                  </a:cubicBezTo>
                  <a:cubicBezTo>
                    <a:pt x="569832" y="962577"/>
                    <a:pt x="564308" y="977150"/>
                    <a:pt x="576785" y="972959"/>
                  </a:cubicBezTo>
                  <a:cubicBezTo>
                    <a:pt x="579453" y="972102"/>
                    <a:pt x="585549" y="960005"/>
                    <a:pt x="590406" y="955338"/>
                  </a:cubicBezTo>
                  <a:cubicBezTo>
                    <a:pt x="599931" y="945813"/>
                    <a:pt x="601074" y="935431"/>
                    <a:pt x="617838" y="951623"/>
                  </a:cubicBezTo>
                  <a:cubicBezTo>
                    <a:pt x="626030" y="959529"/>
                    <a:pt x="624792" y="964101"/>
                    <a:pt x="640127" y="964958"/>
                  </a:cubicBezTo>
                  <a:cubicBezTo>
                    <a:pt x="656320" y="964387"/>
                    <a:pt x="664416" y="964958"/>
                    <a:pt x="676703" y="974483"/>
                  </a:cubicBezTo>
                  <a:cubicBezTo>
                    <a:pt x="682361" y="980522"/>
                    <a:pt x="689123" y="985437"/>
                    <a:pt x="696610" y="988961"/>
                  </a:cubicBezTo>
                  <a:cubicBezTo>
                    <a:pt x="697429" y="989037"/>
                    <a:pt x="698172" y="989494"/>
                    <a:pt x="698611" y="990199"/>
                  </a:cubicBezTo>
                  <a:lnTo>
                    <a:pt x="698611" y="990199"/>
                  </a:lnTo>
                  <a:cubicBezTo>
                    <a:pt x="718517" y="1005916"/>
                    <a:pt x="712041" y="998677"/>
                    <a:pt x="732900" y="1004296"/>
                  </a:cubicBezTo>
                  <a:cubicBezTo>
                    <a:pt x="753760" y="1009916"/>
                    <a:pt x="736234" y="1009630"/>
                    <a:pt x="753474" y="1020108"/>
                  </a:cubicBezTo>
                  <a:cubicBezTo>
                    <a:pt x="761380" y="1024966"/>
                    <a:pt x="775858" y="1022203"/>
                    <a:pt x="781383" y="1041158"/>
                  </a:cubicBezTo>
                  <a:cubicBezTo>
                    <a:pt x="785192" y="1054493"/>
                    <a:pt x="807195" y="1056303"/>
                    <a:pt x="819483" y="1064304"/>
                  </a:cubicBezTo>
                  <a:cubicBezTo>
                    <a:pt x="827579" y="1069352"/>
                    <a:pt x="839294" y="1067923"/>
                    <a:pt x="852058" y="1077067"/>
                  </a:cubicBezTo>
                  <a:cubicBezTo>
                    <a:pt x="859297" y="1082116"/>
                    <a:pt x="871108" y="1068590"/>
                    <a:pt x="867679" y="1063637"/>
                  </a:cubicBezTo>
                  <a:cubicBezTo>
                    <a:pt x="859869" y="1051540"/>
                    <a:pt x="851963" y="1045730"/>
                    <a:pt x="866250" y="1032205"/>
                  </a:cubicBezTo>
                  <a:cubicBezTo>
                    <a:pt x="868860" y="1025185"/>
                    <a:pt x="869194" y="1017517"/>
                    <a:pt x="867203" y="1010297"/>
                  </a:cubicBezTo>
                  <a:cubicBezTo>
                    <a:pt x="859964" y="999153"/>
                    <a:pt x="858154" y="998200"/>
                    <a:pt x="859107" y="984770"/>
                  </a:cubicBezTo>
                  <a:cubicBezTo>
                    <a:pt x="860059" y="971340"/>
                    <a:pt x="877109" y="950004"/>
                    <a:pt x="869870" y="934669"/>
                  </a:cubicBezTo>
                  <a:cubicBezTo>
                    <a:pt x="864060" y="922286"/>
                    <a:pt x="884062" y="914285"/>
                    <a:pt x="888920" y="902950"/>
                  </a:cubicBezTo>
                  <a:cubicBezTo>
                    <a:pt x="892444" y="895330"/>
                    <a:pt x="896159" y="874375"/>
                    <a:pt x="907970" y="883043"/>
                  </a:cubicBezTo>
                  <a:cubicBezTo>
                    <a:pt x="916257" y="889234"/>
                    <a:pt x="923972" y="888187"/>
                    <a:pt x="931306" y="892568"/>
                  </a:cubicBezTo>
                  <a:cubicBezTo>
                    <a:pt x="944260" y="900760"/>
                    <a:pt x="954928" y="879138"/>
                    <a:pt x="963405" y="870661"/>
                  </a:cubicBezTo>
                  <a:cubicBezTo>
                    <a:pt x="972235" y="862164"/>
                    <a:pt x="983360" y="856440"/>
                    <a:pt x="995409" y="854182"/>
                  </a:cubicBezTo>
                  <a:lnTo>
                    <a:pt x="997695" y="853325"/>
                  </a:lnTo>
                  <a:cubicBezTo>
                    <a:pt x="1020460" y="845038"/>
                    <a:pt x="1022555" y="846562"/>
                    <a:pt x="1038653" y="830370"/>
                  </a:cubicBezTo>
                  <a:cubicBezTo>
                    <a:pt x="1043320" y="825607"/>
                    <a:pt x="1058369" y="814939"/>
                    <a:pt x="1065418" y="819035"/>
                  </a:cubicBezTo>
                  <a:cubicBezTo>
                    <a:pt x="1074277" y="824083"/>
                    <a:pt x="1064846" y="846181"/>
                    <a:pt x="1085325" y="827512"/>
                  </a:cubicBezTo>
                  <a:cubicBezTo>
                    <a:pt x="1092393" y="822369"/>
                    <a:pt x="1100651" y="819092"/>
                    <a:pt x="1109329" y="817987"/>
                  </a:cubicBezTo>
                  <a:lnTo>
                    <a:pt x="1124473" y="828274"/>
                  </a:lnTo>
                  <a:lnTo>
                    <a:pt x="1124473" y="828274"/>
                  </a:lnTo>
                  <a:cubicBezTo>
                    <a:pt x="1124473" y="828274"/>
                    <a:pt x="1125426" y="818749"/>
                    <a:pt x="1125521" y="818273"/>
                  </a:cubicBezTo>
                  <a:cubicBezTo>
                    <a:pt x="1128759" y="808748"/>
                    <a:pt x="1123140" y="800176"/>
                    <a:pt x="1122282" y="792937"/>
                  </a:cubicBezTo>
                  <a:cubicBezTo>
                    <a:pt x="1118568" y="763123"/>
                    <a:pt x="1130284" y="770362"/>
                    <a:pt x="1132474" y="743311"/>
                  </a:cubicBezTo>
                  <a:cubicBezTo>
                    <a:pt x="1134379" y="720451"/>
                    <a:pt x="1141237" y="736453"/>
                    <a:pt x="1150857" y="738930"/>
                  </a:cubicBezTo>
                  <a:cubicBezTo>
                    <a:pt x="1157144" y="740549"/>
                    <a:pt x="1186481" y="755122"/>
                    <a:pt x="1188957" y="752932"/>
                  </a:cubicBezTo>
                  <a:cubicBezTo>
                    <a:pt x="1200788" y="751188"/>
                    <a:pt x="1212770" y="750865"/>
                    <a:pt x="1224676" y="751979"/>
                  </a:cubicBezTo>
                  <a:cubicBezTo>
                    <a:pt x="1238106" y="755884"/>
                    <a:pt x="1239344" y="736930"/>
                    <a:pt x="1241059" y="727786"/>
                  </a:cubicBezTo>
                  <a:cubicBezTo>
                    <a:pt x="1245155" y="722452"/>
                    <a:pt x="1267634" y="697020"/>
                    <a:pt x="1263348" y="689686"/>
                  </a:cubicBezTo>
                  <a:cubicBezTo>
                    <a:pt x="1252584" y="671779"/>
                    <a:pt x="1263348" y="668826"/>
                    <a:pt x="1263348" y="665111"/>
                  </a:cubicBezTo>
                  <a:cubicBezTo>
                    <a:pt x="1263348" y="657205"/>
                    <a:pt x="1253823" y="664254"/>
                    <a:pt x="1253823" y="646061"/>
                  </a:cubicBezTo>
                  <a:cubicBezTo>
                    <a:pt x="1253823" y="624725"/>
                    <a:pt x="1259633" y="634060"/>
                    <a:pt x="1278873" y="632917"/>
                  </a:cubicBezTo>
                  <a:cubicBezTo>
                    <a:pt x="1284874" y="632917"/>
                    <a:pt x="1309258" y="634536"/>
                    <a:pt x="1312687" y="631583"/>
                  </a:cubicBezTo>
                  <a:cubicBezTo>
                    <a:pt x="1320307" y="625106"/>
                    <a:pt x="1315354" y="623868"/>
                    <a:pt x="1310782" y="622058"/>
                  </a:cubicBezTo>
                  <a:cubicBezTo>
                    <a:pt x="1301171" y="614819"/>
                    <a:pt x="1292246" y="606723"/>
                    <a:pt x="1284112" y="597865"/>
                  </a:cubicBezTo>
                  <a:cubicBezTo>
                    <a:pt x="1285065" y="590340"/>
                    <a:pt x="1303162" y="593483"/>
                    <a:pt x="1307639" y="581482"/>
                  </a:cubicBezTo>
                  <a:cubicBezTo>
                    <a:pt x="1313068" y="568051"/>
                    <a:pt x="1296876" y="547573"/>
                    <a:pt x="1296590" y="540524"/>
                  </a:cubicBezTo>
                  <a:cubicBezTo>
                    <a:pt x="1296018" y="526618"/>
                    <a:pt x="1283350" y="526713"/>
                    <a:pt x="1273159" y="527380"/>
                  </a:cubicBezTo>
                  <a:cubicBezTo>
                    <a:pt x="1238011" y="529570"/>
                    <a:pt x="1241250" y="515283"/>
                    <a:pt x="1225534" y="515759"/>
                  </a:cubicBezTo>
                  <a:cubicBezTo>
                    <a:pt x="1212294" y="515759"/>
                    <a:pt x="1216009" y="497852"/>
                    <a:pt x="1218580" y="489851"/>
                  </a:cubicBezTo>
                  <a:cubicBezTo>
                    <a:pt x="1221152" y="481850"/>
                    <a:pt x="1209055" y="486803"/>
                    <a:pt x="1205817" y="482326"/>
                  </a:cubicBezTo>
                  <a:cubicBezTo>
                    <a:pt x="1203350" y="472925"/>
                    <a:pt x="1201474" y="463381"/>
                    <a:pt x="1200197" y="453751"/>
                  </a:cubicBezTo>
                  <a:cubicBezTo>
                    <a:pt x="1201721" y="449465"/>
                    <a:pt x="1202293" y="443655"/>
                    <a:pt x="1203436" y="439940"/>
                  </a:cubicBezTo>
                  <a:cubicBezTo>
                    <a:pt x="1207531" y="426224"/>
                    <a:pt x="1191624" y="422795"/>
                    <a:pt x="1182290" y="419176"/>
                  </a:cubicBezTo>
                  <a:cubicBezTo>
                    <a:pt x="1172955" y="415556"/>
                    <a:pt x="1150667" y="414604"/>
                    <a:pt x="1147809" y="408222"/>
                  </a:cubicBezTo>
                  <a:cubicBezTo>
                    <a:pt x="1142732" y="400392"/>
                    <a:pt x="1133465" y="396373"/>
                    <a:pt x="1124283" y="398030"/>
                  </a:cubicBezTo>
                  <a:cubicBezTo>
                    <a:pt x="1100089" y="403745"/>
                    <a:pt x="1104471" y="387362"/>
                    <a:pt x="1089897" y="378980"/>
                  </a:cubicBezTo>
                  <a:cubicBezTo>
                    <a:pt x="1085135" y="376218"/>
                    <a:pt x="1083039" y="372217"/>
                    <a:pt x="1080944" y="370979"/>
                  </a:cubicBezTo>
                  <a:cubicBezTo>
                    <a:pt x="1065323" y="361454"/>
                    <a:pt x="1074277" y="324211"/>
                    <a:pt x="1083516" y="312686"/>
                  </a:cubicBezTo>
                  <a:cubicBezTo>
                    <a:pt x="1087611" y="307638"/>
                    <a:pt x="1106947" y="286873"/>
                    <a:pt x="1105994" y="281158"/>
                  </a:cubicBezTo>
                  <a:cubicBezTo>
                    <a:pt x="1103423" y="265633"/>
                    <a:pt x="1099327" y="269728"/>
                    <a:pt x="1098375" y="265537"/>
                  </a:cubicBezTo>
                  <a:cubicBezTo>
                    <a:pt x="1096374" y="256012"/>
                    <a:pt x="1096946" y="251821"/>
                    <a:pt x="1094660" y="240582"/>
                  </a:cubicBezTo>
                  <a:lnTo>
                    <a:pt x="1094660" y="240582"/>
                  </a:lnTo>
                  <a:cubicBezTo>
                    <a:pt x="1085240" y="240334"/>
                    <a:pt x="1075905" y="238724"/>
                    <a:pt x="1066942" y="235819"/>
                  </a:cubicBezTo>
                  <a:cubicBezTo>
                    <a:pt x="1047892" y="229533"/>
                    <a:pt x="1036367" y="249535"/>
                    <a:pt x="1025603" y="242392"/>
                  </a:cubicBezTo>
                  <a:cubicBezTo>
                    <a:pt x="1019222" y="238648"/>
                    <a:pt x="1011059" y="240239"/>
                    <a:pt x="1006553" y="246106"/>
                  </a:cubicBezTo>
                  <a:cubicBezTo>
                    <a:pt x="989790" y="266490"/>
                    <a:pt x="997028" y="266204"/>
                    <a:pt x="970168" y="258775"/>
                  </a:cubicBezTo>
                  <a:cubicBezTo>
                    <a:pt x="958205" y="256251"/>
                    <a:pt x="947660" y="249231"/>
                    <a:pt x="940736" y="239153"/>
                  </a:cubicBezTo>
                  <a:cubicBezTo>
                    <a:pt x="928639" y="216674"/>
                    <a:pt x="968644" y="202672"/>
                    <a:pt x="948260" y="187813"/>
                  </a:cubicBezTo>
                  <a:cubicBezTo>
                    <a:pt x="933878" y="177336"/>
                    <a:pt x="952642" y="162667"/>
                    <a:pt x="935783" y="163334"/>
                  </a:cubicBezTo>
                  <a:cubicBezTo>
                    <a:pt x="913304" y="164287"/>
                    <a:pt x="910732" y="156476"/>
                    <a:pt x="892444" y="144284"/>
                  </a:cubicBezTo>
                  <a:cubicBezTo>
                    <a:pt x="886519" y="136931"/>
                    <a:pt x="883995" y="127415"/>
                    <a:pt x="885491" y="118090"/>
                  </a:cubicBezTo>
                  <a:cubicBezTo>
                    <a:pt x="889005" y="109356"/>
                    <a:pt x="884767" y="99421"/>
                    <a:pt x="876032" y="95916"/>
                  </a:cubicBezTo>
                  <a:cubicBezTo>
                    <a:pt x="875575" y="95726"/>
                    <a:pt x="875109" y="95564"/>
                    <a:pt x="874632" y="95421"/>
                  </a:cubicBezTo>
                  <a:cubicBezTo>
                    <a:pt x="863460" y="91211"/>
                    <a:pt x="853039" y="85229"/>
                    <a:pt x="843771" y="77704"/>
                  </a:cubicBezTo>
                  <a:cubicBezTo>
                    <a:pt x="836428" y="70389"/>
                    <a:pt x="831741" y="60836"/>
                    <a:pt x="830436" y="50558"/>
                  </a:cubicBezTo>
                  <a:cubicBezTo>
                    <a:pt x="830875" y="42833"/>
                    <a:pt x="832084" y="35175"/>
                    <a:pt x="834056" y="27698"/>
                  </a:cubicBezTo>
                  <a:cubicBezTo>
                    <a:pt x="835389" y="9696"/>
                    <a:pt x="819006" y="12934"/>
                    <a:pt x="805481" y="16078"/>
                  </a:cubicBezTo>
                  <a:cubicBezTo>
                    <a:pt x="796623" y="16935"/>
                    <a:pt x="791479" y="23983"/>
                    <a:pt x="785288" y="29127"/>
                  </a:cubicBezTo>
                  <a:cubicBezTo>
                    <a:pt x="764143" y="46367"/>
                    <a:pt x="770048" y="26365"/>
                    <a:pt x="764904" y="23602"/>
                  </a:cubicBezTo>
                  <a:cubicBezTo>
                    <a:pt x="744616" y="12458"/>
                    <a:pt x="753379" y="36080"/>
                    <a:pt x="730995" y="14077"/>
                  </a:cubicBezTo>
                  <a:cubicBezTo>
                    <a:pt x="723947" y="6181"/>
                    <a:pt x="711926" y="5257"/>
                    <a:pt x="703754" y="11982"/>
                  </a:cubicBezTo>
                  <a:cubicBezTo>
                    <a:pt x="692134" y="20935"/>
                    <a:pt x="694229" y="16173"/>
                    <a:pt x="689371" y="16363"/>
                  </a:cubicBezTo>
                  <a:cubicBezTo>
                    <a:pt x="675179" y="17030"/>
                    <a:pt x="662796" y="16363"/>
                    <a:pt x="675084" y="32461"/>
                  </a:cubicBezTo>
                  <a:cubicBezTo>
                    <a:pt x="681751" y="41414"/>
                    <a:pt x="661272" y="41986"/>
                    <a:pt x="654224" y="48272"/>
                  </a:cubicBezTo>
                  <a:cubicBezTo>
                    <a:pt x="645175" y="56368"/>
                    <a:pt x="609742" y="48272"/>
                    <a:pt x="598312" y="45796"/>
                  </a:cubicBezTo>
                  <a:cubicBezTo>
                    <a:pt x="577357" y="41033"/>
                    <a:pt x="571166" y="36271"/>
                    <a:pt x="547830" y="35223"/>
                  </a:cubicBezTo>
                  <a:cubicBezTo>
                    <a:pt x="532494" y="34175"/>
                    <a:pt x="518016" y="37318"/>
                    <a:pt x="504681" y="31222"/>
                  </a:cubicBezTo>
                  <a:cubicBezTo>
                    <a:pt x="495156" y="26841"/>
                    <a:pt x="476106" y="9410"/>
                    <a:pt x="468391" y="8743"/>
                  </a:cubicBezTo>
                  <a:cubicBezTo>
                    <a:pt x="455151" y="7696"/>
                    <a:pt x="464391" y="-8306"/>
                    <a:pt x="444198" y="5600"/>
                  </a:cubicBezTo>
                  <a:cubicBezTo>
                    <a:pt x="442769" y="6553"/>
                    <a:pt x="432672" y="29603"/>
                    <a:pt x="421052" y="24650"/>
                  </a:cubicBezTo>
                  <a:cubicBezTo>
                    <a:pt x="414794" y="21250"/>
                    <a:pt x="407545" y="20173"/>
                    <a:pt x="400573" y="21602"/>
                  </a:cubicBezTo>
                  <a:cubicBezTo>
                    <a:pt x="391048" y="22364"/>
                    <a:pt x="389524" y="18459"/>
                    <a:pt x="378761" y="12934"/>
                  </a:cubicBezTo>
                  <a:lnTo>
                    <a:pt x="378761" y="12934"/>
                  </a:lnTo>
                  <a:cubicBezTo>
                    <a:pt x="367045" y="21221"/>
                    <a:pt x="359711" y="43510"/>
                    <a:pt x="348186" y="48082"/>
                  </a:cubicBezTo>
                  <a:cubicBezTo>
                    <a:pt x="317610" y="59797"/>
                    <a:pt x="329136" y="80086"/>
                    <a:pt x="316182" y="90182"/>
                  </a:cubicBezTo>
                  <a:cubicBezTo>
                    <a:pt x="306504" y="97364"/>
                    <a:pt x="295398" y="102365"/>
                    <a:pt x="283606" y="104851"/>
                  </a:cubicBezTo>
                  <a:cubicBezTo>
                    <a:pt x="269509" y="107803"/>
                    <a:pt x="274557" y="111804"/>
                    <a:pt x="251126" y="114376"/>
                  </a:cubicBezTo>
                  <a:cubicBezTo>
                    <a:pt x="246268" y="114376"/>
                    <a:pt x="231504" y="117900"/>
                    <a:pt x="226170" y="115042"/>
                  </a:cubicBezTo>
                  <a:cubicBezTo>
                    <a:pt x="212740" y="107803"/>
                    <a:pt x="211121" y="115042"/>
                    <a:pt x="205025" y="115804"/>
                  </a:cubicBezTo>
                  <a:cubicBezTo>
                    <a:pt x="203501" y="115804"/>
                    <a:pt x="189308" y="114661"/>
                    <a:pt x="187880" y="114280"/>
                  </a:cubicBezTo>
                  <a:cubicBezTo>
                    <a:pt x="177212" y="111328"/>
                    <a:pt x="159972" y="123329"/>
                    <a:pt x="156638" y="113042"/>
                  </a:cubicBezTo>
                  <a:cubicBezTo>
                    <a:pt x="150161" y="93325"/>
                    <a:pt x="155971" y="91039"/>
                    <a:pt x="132063" y="89325"/>
                  </a:cubicBezTo>
                  <a:cubicBezTo>
                    <a:pt x="123053" y="89525"/>
                    <a:pt x="114328" y="86086"/>
                    <a:pt x="107870" y="79800"/>
                  </a:cubicBezTo>
                  <a:cubicBezTo>
                    <a:pt x="101507" y="75885"/>
                    <a:pt x="93335" y="76618"/>
                    <a:pt x="87772" y="81610"/>
                  </a:cubicBezTo>
                  <a:cubicBezTo>
                    <a:pt x="83295" y="95897"/>
                    <a:pt x="68722" y="96659"/>
                    <a:pt x="67674" y="101326"/>
                  </a:cubicBezTo>
                  <a:cubicBezTo>
                    <a:pt x="65960" y="107613"/>
                    <a:pt x="54720" y="119424"/>
                    <a:pt x="48624" y="118757"/>
                  </a:cubicBezTo>
                  <a:cubicBezTo>
                    <a:pt x="39099" y="117519"/>
                    <a:pt x="49100" y="115042"/>
                    <a:pt x="24050" y="115138"/>
                  </a:cubicBezTo>
                  <a:close/>
                </a:path>
              </a:pathLst>
            </a:custGeom>
            <a:gradFill flip="none" rotWithShape="1">
              <a:gsLst>
                <a:gs pos="0">
                  <a:schemeClr val="bg1">
                    <a:lumMod val="85000"/>
                  </a:schemeClr>
                </a:gs>
                <a:gs pos="100000">
                  <a:schemeClr val="bg1">
                    <a:lumMod val="95000"/>
                  </a:schemeClr>
                </a:gs>
              </a:gsLst>
              <a:lin ang="10800000" scaled="1"/>
              <a:tileRect/>
            </a:gradFill>
            <a:ln w="0" cap="flat">
              <a:solidFill>
                <a:schemeClr val="bg1">
                  <a:lumMod val="85000"/>
                </a:schemeClr>
              </a:solidFill>
              <a:prstDash val="solid"/>
              <a:miter/>
            </a:ln>
          </p:spPr>
          <p:txBody>
            <a:bodyPr rtlCol="0" anchor="ctr"/>
            <a:lstStyle/>
            <a:p>
              <a:pPr algn="ctr"/>
              <a:endParaRPr lang="en-US"/>
            </a:p>
          </p:txBody>
        </p:sp>
        <p:sp>
          <p:nvSpPr>
            <p:cNvPr id="562" name="Freeform: Shape 561">
              <a:extLst>
                <a:ext uri="{FF2B5EF4-FFF2-40B4-BE49-F238E27FC236}">
                  <a16:creationId xmlns:a16="http://schemas.microsoft.com/office/drawing/2014/main" id="{0C96C8B2-7454-45AB-A04D-46A1DC207A80}"/>
                </a:ext>
              </a:extLst>
            </p:cNvPr>
            <p:cNvSpPr/>
            <p:nvPr/>
          </p:nvSpPr>
          <p:spPr>
            <a:xfrm>
              <a:off x="5364765" y="1252317"/>
              <a:ext cx="1111662" cy="1421391"/>
            </a:xfrm>
            <a:custGeom>
              <a:avLst/>
              <a:gdLst>
                <a:gd name="connsiteX0" fmla="*/ 400383 w 1111662"/>
                <a:gd name="connsiteY0" fmla="*/ 660279 h 1421391"/>
                <a:gd name="connsiteX1" fmla="*/ 381999 w 1111662"/>
                <a:gd name="connsiteY1" fmla="*/ 671423 h 1421391"/>
                <a:gd name="connsiteX2" fmla="*/ 377332 w 1111662"/>
                <a:gd name="connsiteY2" fmla="*/ 652373 h 1421391"/>
                <a:gd name="connsiteX3" fmla="*/ 381904 w 1111662"/>
                <a:gd name="connsiteY3" fmla="*/ 632751 h 1421391"/>
                <a:gd name="connsiteX4" fmla="*/ 406002 w 1111662"/>
                <a:gd name="connsiteY4" fmla="*/ 594651 h 1421391"/>
                <a:gd name="connsiteX5" fmla="*/ 421337 w 1111662"/>
                <a:gd name="connsiteY5" fmla="*/ 578840 h 1421391"/>
                <a:gd name="connsiteX6" fmla="*/ 448579 w 1111662"/>
                <a:gd name="connsiteY6" fmla="*/ 593223 h 1421391"/>
                <a:gd name="connsiteX7" fmla="*/ 464676 w 1111662"/>
                <a:gd name="connsiteY7" fmla="*/ 608844 h 1421391"/>
                <a:gd name="connsiteX8" fmla="*/ 501443 w 1111662"/>
                <a:gd name="connsiteY8" fmla="*/ 603891 h 1421391"/>
                <a:gd name="connsiteX9" fmla="*/ 522683 w 1111662"/>
                <a:gd name="connsiteY9" fmla="*/ 597985 h 1421391"/>
                <a:gd name="connsiteX10" fmla="*/ 570308 w 1111662"/>
                <a:gd name="connsiteY10" fmla="*/ 583222 h 1421391"/>
                <a:gd name="connsiteX11" fmla="*/ 566689 w 1111662"/>
                <a:gd name="connsiteY11" fmla="*/ 611797 h 1421391"/>
                <a:gd name="connsiteX12" fmla="*/ 565260 w 1111662"/>
                <a:gd name="connsiteY12" fmla="*/ 646944 h 1421391"/>
                <a:gd name="connsiteX13" fmla="*/ 584310 w 1111662"/>
                <a:gd name="connsiteY13" fmla="*/ 680472 h 1421391"/>
                <a:gd name="connsiteX14" fmla="*/ 570308 w 1111662"/>
                <a:gd name="connsiteY14" fmla="*/ 698379 h 1421391"/>
                <a:gd name="connsiteX15" fmla="*/ 538781 w 1111662"/>
                <a:gd name="connsiteY15" fmla="*/ 711523 h 1421391"/>
                <a:gd name="connsiteX16" fmla="*/ 522112 w 1111662"/>
                <a:gd name="connsiteY16" fmla="*/ 739146 h 1421391"/>
                <a:gd name="connsiteX17" fmla="*/ 527922 w 1111662"/>
                <a:gd name="connsiteY17" fmla="*/ 755338 h 1421391"/>
                <a:gd name="connsiteX18" fmla="*/ 516968 w 1111662"/>
                <a:gd name="connsiteY18" fmla="*/ 796105 h 1421391"/>
                <a:gd name="connsiteX19" fmla="*/ 491537 w 1111662"/>
                <a:gd name="connsiteY19" fmla="*/ 771055 h 1421391"/>
                <a:gd name="connsiteX20" fmla="*/ 471058 w 1111662"/>
                <a:gd name="connsiteY20" fmla="*/ 730192 h 1421391"/>
                <a:gd name="connsiteX21" fmla="*/ 433625 w 1111662"/>
                <a:gd name="connsiteY21" fmla="*/ 701617 h 1421391"/>
                <a:gd name="connsiteX22" fmla="*/ 415146 w 1111662"/>
                <a:gd name="connsiteY22" fmla="*/ 670089 h 1421391"/>
                <a:gd name="connsiteX23" fmla="*/ 410765 w 1111662"/>
                <a:gd name="connsiteY23" fmla="*/ 665708 h 1421391"/>
                <a:gd name="connsiteX24" fmla="*/ 400097 w 1111662"/>
                <a:gd name="connsiteY24" fmla="*/ 660279 h 1421391"/>
                <a:gd name="connsiteX25" fmla="*/ 488965 w 1111662"/>
                <a:gd name="connsiteY25" fmla="*/ 166217 h 1421391"/>
                <a:gd name="connsiteX26" fmla="*/ 469915 w 1111662"/>
                <a:gd name="connsiteY26" fmla="*/ 160311 h 1421391"/>
                <a:gd name="connsiteX27" fmla="*/ 454675 w 1111662"/>
                <a:gd name="connsiteY27" fmla="*/ 139071 h 1421391"/>
                <a:gd name="connsiteX28" fmla="*/ 426100 w 1111662"/>
                <a:gd name="connsiteY28" fmla="*/ 122783 h 1421391"/>
                <a:gd name="connsiteX29" fmla="*/ 419147 w 1111662"/>
                <a:gd name="connsiteY29" fmla="*/ 113258 h 1421391"/>
                <a:gd name="connsiteX30" fmla="*/ 405716 w 1111662"/>
                <a:gd name="connsiteY30" fmla="*/ 63442 h 1421391"/>
                <a:gd name="connsiteX31" fmla="*/ 378951 w 1111662"/>
                <a:gd name="connsiteY31" fmla="*/ 30390 h 1421391"/>
                <a:gd name="connsiteX32" fmla="*/ 366378 w 1111662"/>
                <a:gd name="connsiteY32" fmla="*/ 21913 h 1421391"/>
                <a:gd name="connsiteX33" fmla="*/ 342375 w 1111662"/>
                <a:gd name="connsiteY33" fmla="*/ 11245 h 1421391"/>
                <a:gd name="connsiteX34" fmla="*/ 309133 w 1111662"/>
                <a:gd name="connsiteY34" fmla="*/ 14293 h 1421391"/>
                <a:gd name="connsiteX35" fmla="*/ 278367 w 1111662"/>
                <a:gd name="connsiteY35" fmla="*/ 25056 h 1421391"/>
                <a:gd name="connsiteX36" fmla="*/ 237219 w 1111662"/>
                <a:gd name="connsiteY36" fmla="*/ 34581 h 1421391"/>
                <a:gd name="connsiteX37" fmla="*/ 218169 w 1111662"/>
                <a:gd name="connsiteY37" fmla="*/ 41916 h 1421391"/>
                <a:gd name="connsiteX38" fmla="*/ 190928 w 1111662"/>
                <a:gd name="connsiteY38" fmla="*/ 41916 h 1421391"/>
                <a:gd name="connsiteX39" fmla="*/ 183498 w 1111662"/>
                <a:gd name="connsiteY39" fmla="*/ 8864 h 1421391"/>
                <a:gd name="connsiteX40" fmla="*/ 156733 w 1111662"/>
                <a:gd name="connsiteY40" fmla="*/ 8007 h 1421391"/>
                <a:gd name="connsiteX41" fmla="*/ 134349 w 1111662"/>
                <a:gd name="connsiteY41" fmla="*/ 21437 h 1421391"/>
                <a:gd name="connsiteX42" fmla="*/ 108632 w 1111662"/>
                <a:gd name="connsiteY42" fmla="*/ 33629 h 1421391"/>
                <a:gd name="connsiteX43" fmla="*/ 82057 w 1111662"/>
                <a:gd name="connsiteY43" fmla="*/ 70872 h 1421391"/>
                <a:gd name="connsiteX44" fmla="*/ 59197 w 1111662"/>
                <a:gd name="connsiteY44" fmla="*/ 69157 h 1421391"/>
                <a:gd name="connsiteX45" fmla="*/ 35384 w 1111662"/>
                <a:gd name="connsiteY45" fmla="*/ 76301 h 1421391"/>
                <a:gd name="connsiteX46" fmla="*/ 35384 w 1111662"/>
                <a:gd name="connsiteY46" fmla="*/ 76301 h 1421391"/>
                <a:gd name="connsiteX47" fmla="*/ 44148 w 1111662"/>
                <a:gd name="connsiteY47" fmla="*/ 88398 h 1421391"/>
                <a:gd name="connsiteX48" fmla="*/ 42433 w 1111662"/>
                <a:gd name="connsiteY48" fmla="*/ 109448 h 1421391"/>
                <a:gd name="connsiteX49" fmla="*/ 27574 w 1111662"/>
                <a:gd name="connsiteY49" fmla="*/ 132213 h 1421391"/>
                <a:gd name="connsiteX50" fmla="*/ 24240 w 1111662"/>
                <a:gd name="connsiteY50" fmla="*/ 147929 h 1421391"/>
                <a:gd name="connsiteX51" fmla="*/ -49 w 1111662"/>
                <a:gd name="connsiteY51" fmla="*/ 159835 h 1421391"/>
                <a:gd name="connsiteX52" fmla="*/ 3095 w 1111662"/>
                <a:gd name="connsiteY52" fmla="*/ 174123 h 1421391"/>
                <a:gd name="connsiteX53" fmla="*/ 5762 w 1111662"/>
                <a:gd name="connsiteY53" fmla="*/ 216223 h 1421391"/>
                <a:gd name="connsiteX54" fmla="*/ 21097 w 1111662"/>
                <a:gd name="connsiteY54" fmla="*/ 236416 h 1421391"/>
                <a:gd name="connsiteX55" fmla="*/ 41481 w 1111662"/>
                <a:gd name="connsiteY55" fmla="*/ 236416 h 1421391"/>
                <a:gd name="connsiteX56" fmla="*/ 58054 w 1111662"/>
                <a:gd name="connsiteY56" fmla="*/ 255466 h 1421391"/>
                <a:gd name="connsiteX57" fmla="*/ 87962 w 1111662"/>
                <a:gd name="connsiteY57" fmla="*/ 281088 h 1421391"/>
                <a:gd name="connsiteX58" fmla="*/ 79866 w 1111662"/>
                <a:gd name="connsiteY58" fmla="*/ 303758 h 1421391"/>
                <a:gd name="connsiteX59" fmla="*/ 75866 w 1111662"/>
                <a:gd name="connsiteY59" fmla="*/ 310521 h 1421391"/>
                <a:gd name="connsiteX60" fmla="*/ 53673 w 1111662"/>
                <a:gd name="connsiteY60" fmla="*/ 333476 h 1421391"/>
                <a:gd name="connsiteX61" fmla="*/ 52149 w 1111662"/>
                <a:gd name="connsiteY61" fmla="*/ 351192 h 1421391"/>
                <a:gd name="connsiteX62" fmla="*/ 62531 w 1111662"/>
                <a:gd name="connsiteY62" fmla="*/ 360717 h 1421391"/>
                <a:gd name="connsiteX63" fmla="*/ 84724 w 1111662"/>
                <a:gd name="connsiteY63" fmla="*/ 400056 h 1421391"/>
                <a:gd name="connsiteX64" fmla="*/ 87962 w 1111662"/>
                <a:gd name="connsiteY64" fmla="*/ 424726 h 1421391"/>
                <a:gd name="connsiteX65" fmla="*/ 90058 w 1111662"/>
                <a:gd name="connsiteY65" fmla="*/ 444538 h 1421391"/>
                <a:gd name="connsiteX66" fmla="*/ 96821 w 1111662"/>
                <a:gd name="connsiteY66" fmla="*/ 461968 h 1421391"/>
                <a:gd name="connsiteX67" fmla="*/ 112632 w 1111662"/>
                <a:gd name="connsiteY67" fmla="*/ 465969 h 1421391"/>
                <a:gd name="connsiteX68" fmla="*/ 115014 w 1111662"/>
                <a:gd name="connsiteY68" fmla="*/ 480256 h 1421391"/>
                <a:gd name="connsiteX69" fmla="*/ 115966 w 1111662"/>
                <a:gd name="connsiteY69" fmla="*/ 501306 h 1421391"/>
                <a:gd name="connsiteX70" fmla="*/ 85772 w 1111662"/>
                <a:gd name="connsiteY70" fmla="*/ 526738 h 1421391"/>
                <a:gd name="connsiteX71" fmla="*/ 71389 w 1111662"/>
                <a:gd name="connsiteY71" fmla="*/ 546360 h 1421391"/>
                <a:gd name="connsiteX72" fmla="*/ 83486 w 1111662"/>
                <a:gd name="connsiteY72" fmla="*/ 578554 h 1421391"/>
                <a:gd name="connsiteX73" fmla="*/ 69103 w 1111662"/>
                <a:gd name="connsiteY73" fmla="*/ 603510 h 1421391"/>
                <a:gd name="connsiteX74" fmla="*/ 81200 w 1111662"/>
                <a:gd name="connsiteY74" fmla="*/ 627608 h 1421391"/>
                <a:gd name="connsiteX75" fmla="*/ 68436 w 1111662"/>
                <a:gd name="connsiteY75" fmla="*/ 650944 h 1421391"/>
                <a:gd name="connsiteX76" fmla="*/ 79866 w 1111662"/>
                <a:gd name="connsiteY76" fmla="*/ 665994 h 1421391"/>
                <a:gd name="connsiteX77" fmla="*/ 72341 w 1111662"/>
                <a:gd name="connsiteY77" fmla="*/ 683901 h 1421391"/>
                <a:gd name="connsiteX78" fmla="*/ 103107 w 1111662"/>
                <a:gd name="connsiteY78" fmla="*/ 680472 h 1421391"/>
                <a:gd name="connsiteX79" fmla="*/ 115585 w 1111662"/>
                <a:gd name="connsiteY79" fmla="*/ 700855 h 1421391"/>
                <a:gd name="connsiteX80" fmla="*/ 134635 w 1111662"/>
                <a:gd name="connsiteY80" fmla="*/ 718476 h 1421391"/>
                <a:gd name="connsiteX81" fmla="*/ 156924 w 1111662"/>
                <a:gd name="connsiteY81" fmla="*/ 736002 h 1421391"/>
                <a:gd name="connsiteX82" fmla="*/ 154447 w 1111662"/>
                <a:gd name="connsiteY82" fmla="*/ 770769 h 1421391"/>
                <a:gd name="connsiteX83" fmla="*/ 156161 w 1111662"/>
                <a:gd name="connsiteY83" fmla="*/ 794010 h 1421391"/>
                <a:gd name="connsiteX84" fmla="*/ 152733 w 1111662"/>
                <a:gd name="connsiteY84" fmla="*/ 834777 h 1421391"/>
                <a:gd name="connsiteX85" fmla="*/ 143779 w 1111662"/>
                <a:gd name="connsiteY85" fmla="*/ 856970 h 1421391"/>
                <a:gd name="connsiteX86" fmla="*/ 153304 w 1111662"/>
                <a:gd name="connsiteY86" fmla="*/ 882878 h 1421391"/>
                <a:gd name="connsiteX87" fmla="*/ 154733 w 1111662"/>
                <a:gd name="connsiteY87" fmla="*/ 901928 h 1421391"/>
                <a:gd name="connsiteX88" fmla="*/ 162353 w 1111662"/>
                <a:gd name="connsiteY88" fmla="*/ 943838 h 1421391"/>
                <a:gd name="connsiteX89" fmla="*/ 159114 w 1111662"/>
                <a:gd name="connsiteY89" fmla="*/ 980033 h 1421391"/>
                <a:gd name="connsiteX90" fmla="*/ 140826 w 1111662"/>
                <a:gd name="connsiteY90" fmla="*/ 1004322 h 1421391"/>
                <a:gd name="connsiteX91" fmla="*/ 118824 w 1111662"/>
                <a:gd name="connsiteY91" fmla="*/ 1027372 h 1421391"/>
                <a:gd name="connsiteX92" fmla="*/ 85486 w 1111662"/>
                <a:gd name="connsiteY92" fmla="*/ 1035088 h 1421391"/>
                <a:gd name="connsiteX93" fmla="*/ 66436 w 1111662"/>
                <a:gd name="connsiteY93" fmla="*/ 1049756 h 1421391"/>
                <a:gd name="connsiteX94" fmla="*/ 64721 w 1111662"/>
                <a:gd name="connsiteY94" fmla="*/ 1063377 h 1421391"/>
                <a:gd name="connsiteX95" fmla="*/ 62435 w 1111662"/>
                <a:gd name="connsiteY95" fmla="*/ 1097572 h 1421391"/>
                <a:gd name="connsiteX96" fmla="*/ 82057 w 1111662"/>
                <a:gd name="connsiteY96" fmla="*/ 1124623 h 1421391"/>
                <a:gd name="connsiteX97" fmla="*/ 82057 w 1111662"/>
                <a:gd name="connsiteY97" fmla="*/ 1131385 h 1421391"/>
                <a:gd name="connsiteX98" fmla="*/ 80819 w 1111662"/>
                <a:gd name="connsiteY98" fmla="*/ 1138719 h 1421391"/>
                <a:gd name="connsiteX99" fmla="*/ 80819 w 1111662"/>
                <a:gd name="connsiteY99" fmla="*/ 1138719 h 1421391"/>
                <a:gd name="connsiteX100" fmla="*/ 85010 w 1111662"/>
                <a:gd name="connsiteY100" fmla="*/ 1166818 h 1421391"/>
                <a:gd name="connsiteX101" fmla="*/ 92439 w 1111662"/>
                <a:gd name="connsiteY101" fmla="*/ 1184344 h 1421391"/>
                <a:gd name="connsiteX102" fmla="*/ 103583 w 1111662"/>
                <a:gd name="connsiteY102" fmla="*/ 1228445 h 1421391"/>
                <a:gd name="connsiteX103" fmla="*/ 108536 w 1111662"/>
                <a:gd name="connsiteY103" fmla="*/ 1251210 h 1421391"/>
                <a:gd name="connsiteX104" fmla="*/ 97297 w 1111662"/>
                <a:gd name="connsiteY104" fmla="*/ 1290167 h 1421391"/>
                <a:gd name="connsiteX105" fmla="*/ 89296 w 1111662"/>
                <a:gd name="connsiteY105" fmla="*/ 1324838 h 1421391"/>
                <a:gd name="connsiteX106" fmla="*/ 123776 w 1111662"/>
                <a:gd name="connsiteY106" fmla="*/ 1340364 h 1421391"/>
                <a:gd name="connsiteX107" fmla="*/ 152351 w 1111662"/>
                <a:gd name="connsiteY107" fmla="*/ 1380655 h 1421391"/>
                <a:gd name="connsiteX108" fmla="*/ 164829 w 1111662"/>
                <a:gd name="connsiteY108" fmla="*/ 1393513 h 1421391"/>
                <a:gd name="connsiteX109" fmla="*/ 169306 w 1111662"/>
                <a:gd name="connsiteY109" fmla="*/ 1407420 h 1421391"/>
                <a:gd name="connsiteX110" fmla="*/ 169306 w 1111662"/>
                <a:gd name="connsiteY110" fmla="*/ 1407420 h 1421391"/>
                <a:gd name="connsiteX111" fmla="*/ 224170 w 1111662"/>
                <a:gd name="connsiteY111" fmla="*/ 1416945 h 1421391"/>
                <a:gd name="connsiteX112" fmla="*/ 251697 w 1111662"/>
                <a:gd name="connsiteY112" fmla="*/ 1384369 h 1421391"/>
                <a:gd name="connsiteX113" fmla="*/ 265223 w 1111662"/>
                <a:gd name="connsiteY113" fmla="*/ 1348269 h 1421391"/>
                <a:gd name="connsiteX114" fmla="*/ 289988 w 1111662"/>
                <a:gd name="connsiteY114" fmla="*/ 1338268 h 1421391"/>
                <a:gd name="connsiteX115" fmla="*/ 306657 w 1111662"/>
                <a:gd name="connsiteY115" fmla="*/ 1343031 h 1421391"/>
                <a:gd name="connsiteX116" fmla="*/ 318849 w 1111662"/>
                <a:gd name="connsiteY116" fmla="*/ 1363510 h 1421391"/>
                <a:gd name="connsiteX117" fmla="*/ 342280 w 1111662"/>
                <a:gd name="connsiteY117" fmla="*/ 1335697 h 1421391"/>
                <a:gd name="connsiteX118" fmla="*/ 353615 w 1111662"/>
                <a:gd name="connsiteY118" fmla="*/ 1355318 h 1421391"/>
                <a:gd name="connsiteX119" fmla="*/ 385809 w 1111662"/>
                <a:gd name="connsiteY119" fmla="*/ 1365510 h 1421391"/>
                <a:gd name="connsiteX120" fmla="*/ 422766 w 1111662"/>
                <a:gd name="connsiteY120" fmla="*/ 1369986 h 1421391"/>
                <a:gd name="connsiteX121" fmla="*/ 439625 w 1111662"/>
                <a:gd name="connsiteY121" fmla="*/ 1338649 h 1421391"/>
                <a:gd name="connsiteX122" fmla="*/ 441531 w 1111662"/>
                <a:gd name="connsiteY122" fmla="*/ 1335697 h 1421391"/>
                <a:gd name="connsiteX123" fmla="*/ 452865 w 1111662"/>
                <a:gd name="connsiteY123" fmla="*/ 1319504 h 1421391"/>
                <a:gd name="connsiteX124" fmla="*/ 465152 w 1111662"/>
                <a:gd name="connsiteY124" fmla="*/ 1323981 h 1421391"/>
                <a:gd name="connsiteX125" fmla="*/ 485631 w 1111662"/>
                <a:gd name="connsiteY125" fmla="*/ 1329029 h 1421391"/>
                <a:gd name="connsiteX126" fmla="*/ 507158 w 1111662"/>
                <a:gd name="connsiteY126" fmla="*/ 1313789 h 1421391"/>
                <a:gd name="connsiteX127" fmla="*/ 530494 w 1111662"/>
                <a:gd name="connsiteY127" fmla="*/ 1317313 h 1421391"/>
                <a:gd name="connsiteX128" fmla="*/ 555354 w 1111662"/>
                <a:gd name="connsiteY128" fmla="*/ 1324171 h 1421391"/>
                <a:gd name="connsiteX129" fmla="*/ 592216 w 1111662"/>
                <a:gd name="connsiteY129" fmla="*/ 1318742 h 1421391"/>
                <a:gd name="connsiteX130" fmla="*/ 630316 w 1111662"/>
                <a:gd name="connsiteY130" fmla="*/ 1310265 h 1421391"/>
                <a:gd name="connsiteX131" fmla="*/ 641365 w 1111662"/>
                <a:gd name="connsiteY131" fmla="*/ 1279785 h 1421391"/>
                <a:gd name="connsiteX132" fmla="*/ 669940 w 1111662"/>
                <a:gd name="connsiteY132" fmla="*/ 1264259 h 1421391"/>
                <a:gd name="connsiteX133" fmla="*/ 702992 w 1111662"/>
                <a:gd name="connsiteY133" fmla="*/ 1223016 h 1421391"/>
                <a:gd name="connsiteX134" fmla="*/ 704420 w 1111662"/>
                <a:gd name="connsiteY134" fmla="*/ 1203204 h 1421391"/>
                <a:gd name="connsiteX135" fmla="*/ 719184 w 1111662"/>
                <a:gd name="connsiteY135" fmla="*/ 1179486 h 1421391"/>
                <a:gd name="connsiteX136" fmla="*/ 728709 w 1111662"/>
                <a:gd name="connsiteY136" fmla="*/ 1146911 h 1421391"/>
                <a:gd name="connsiteX137" fmla="*/ 744235 w 1111662"/>
                <a:gd name="connsiteY137" fmla="*/ 1108811 h 1421391"/>
                <a:gd name="connsiteX138" fmla="*/ 747474 w 1111662"/>
                <a:gd name="connsiteY138" fmla="*/ 1088332 h 1421391"/>
                <a:gd name="connsiteX139" fmla="*/ 748712 w 1111662"/>
                <a:gd name="connsiteY139" fmla="*/ 1062043 h 1421391"/>
                <a:gd name="connsiteX140" fmla="*/ 750712 w 1111662"/>
                <a:gd name="connsiteY140" fmla="*/ 1027468 h 1421391"/>
                <a:gd name="connsiteX141" fmla="*/ 775096 w 1111662"/>
                <a:gd name="connsiteY141" fmla="*/ 1008418 h 1421391"/>
                <a:gd name="connsiteX142" fmla="*/ 798718 w 1111662"/>
                <a:gd name="connsiteY142" fmla="*/ 972318 h 1421391"/>
                <a:gd name="connsiteX143" fmla="*/ 790717 w 1111662"/>
                <a:gd name="connsiteY143" fmla="*/ 963460 h 1421391"/>
                <a:gd name="connsiteX144" fmla="*/ 776429 w 1111662"/>
                <a:gd name="connsiteY144" fmla="*/ 944410 h 1421391"/>
                <a:gd name="connsiteX145" fmla="*/ 825388 w 1111662"/>
                <a:gd name="connsiteY145" fmla="*/ 940695 h 1421391"/>
                <a:gd name="connsiteX146" fmla="*/ 829293 w 1111662"/>
                <a:gd name="connsiteY146" fmla="*/ 954125 h 1421391"/>
                <a:gd name="connsiteX147" fmla="*/ 831675 w 1111662"/>
                <a:gd name="connsiteY147" fmla="*/ 992225 h 1421391"/>
                <a:gd name="connsiteX148" fmla="*/ 837390 w 1111662"/>
                <a:gd name="connsiteY148" fmla="*/ 1000988 h 1421391"/>
                <a:gd name="connsiteX149" fmla="*/ 851677 w 1111662"/>
                <a:gd name="connsiteY149" fmla="*/ 1015276 h 1421391"/>
                <a:gd name="connsiteX150" fmla="*/ 872251 w 1111662"/>
                <a:gd name="connsiteY150" fmla="*/ 1004607 h 1421391"/>
                <a:gd name="connsiteX151" fmla="*/ 895301 w 1111662"/>
                <a:gd name="connsiteY151" fmla="*/ 997368 h 1421391"/>
                <a:gd name="connsiteX152" fmla="*/ 902255 w 1111662"/>
                <a:gd name="connsiteY152" fmla="*/ 1012894 h 1421391"/>
                <a:gd name="connsiteX153" fmla="*/ 939593 w 1111662"/>
                <a:gd name="connsiteY153" fmla="*/ 1013751 h 1421391"/>
                <a:gd name="connsiteX154" fmla="*/ 962072 w 1111662"/>
                <a:gd name="connsiteY154" fmla="*/ 989939 h 1421391"/>
                <a:gd name="connsiteX155" fmla="*/ 999410 w 1111662"/>
                <a:gd name="connsiteY155" fmla="*/ 954982 h 1421391"/>
                <a:gd name="connsiteX156" fmla="*/ 1010840 w 1111662"/>
                <a:gd name="connsiteY156" fmla="*/ 953839 h 1421391"/>
                <a:gd name="connsiteX157" fmla="*/ 1017983 w 1111662"/>
                <a:gd name="connsiteY157" fmla="*/ 918501 h 1421391"/>
                <a:gd name="connsiteX158" fmla="*/ 1037033 w 1111662"/>
                <a:gd name="connsiteY158" fmla="*/ 900690 h 1421391"/>
                <a:gd name="connsiteX159" fmla="*/ 1017983 w 1111662"/>
                <a:gd name="connsiteY159" fmla="*/ 876115 h 1421391"/>
                <a:gd name="connsiteX160" fmla="*/ 1020269 w 1111662"/>
                <a:gd name="connsiteY160" fmla="*/ 871162 h 1421391"/>
                <a:gd name="connsiteX161" fmla="*/ 1040272 w 1111662"/>
                <a:gd name="connsiteY161" fmla="*/ 857351 h 1421391"/>
                <a:gd name="connsiteX162" fmla="*/ 1043987 w 1111662"/>
                <a:gd name="connsiteY162" fmla="*/ 835920 h 1421391"/>
                <a:gd name="connsiteX163" fmla="*/ 1054559 w 1111662"/>
                <a:gd name="connsiteY163" fmla="*/ 820585 h 1421391"/>
                <a:gd name="connsiteX164" fmla="*/ 1085420 w 1111662"/>
                <a:gd name="connsiteY164" fmla="*/ 804106 h 1421391"/>
                <a:gd name="connsiteX165" fmla="*/ 1090850 w 1111662"/>
                <a:gd name="connsiteY165" fmla="*/ 796201 h 1421391"/>
                <a:gd name="connsiteX166" fmla="*/ 1090850 w 1111662"/>
                <a:gd name="connsiteY166" fmla="*/ 796201 h 1421391"/>
                <a:gd name="connsiteX167" fmla="*/ 1087326 w 1111662"/>
                <a:gd name="connsiteY167" fmla="*/ 781913 h 1421391"/>
                <a:gd name="connsiteX168" fmla="*/ 1100184 w 1111662"/>
                <a:gd name="connsiteY168" fmla="*/ 745242 h 1421391"/>
                <a:gd name="connsiteX169" fmla="*/ 1111614 w 1111662"/>
                <a:gd name="connsiteY169" fmla="*/ 714285 h 1421391"/>
                <a:gd name="connsiteX170" fmla="*/ 1111614 w 1111662"/>
                <a:gd name="connsiteY170" fmla="*/ 714285 h 1421391"/>
                <a:gd name="connsiteX171" fmla="*/ 1085706 w 1111662"/>
                <a:gd name="connsiteY171" fmla="*/ 701427 h 1421391"/>
                <a:gd name="connsiteX172" fmla="*/ 1066656 w 1111662"/>
                <a:gd name="connsiteY172" fmla="*/ 684186 h 1421391"/>
                <a:gd name="connsiteX173" fmla="*/ 1057131 w 1111662"/>
                <a:gd name="connsiteY173" fmla="*/ 655611 h 1421391"/>
                <a:gd name="connsiteX174" fmla="*/ 1043129 w 1111662"/>
                <a:gd name="connsiteY174" fmla="*/ 643229 h 1421391"/>
                <a:gd name="connsiteX175" fmla="*/ 1063703 w 1111662"/>
                <a:gd name="connsiteY175" fmla="*/ 627132 h 1421391"/>
                <a:gd name="connsiteX176" fmla="*/ 1074371 w 1111662"/>
                <a:gd name="connsiteY176" fmla="*/ 605129 h 1421391"/>
                <a:gd name="connsiteX177" fmla="*/ 1036271 w 1111662"/>
                <a:gd name="connsiteY177" fmla="*/ 605605 h 1421391"/>
                <a:gd name="connsiteX178" fmla="*/ 1010459 w 1111662"/>
                <a:gd name="connsiteY178" fmla="*/ 562552 h 1421391"/>
                <a:gd name="connsiteX179" fmla="*/ 1001982 w 1111662"/>
                <a:gd name="connsiteY179" fmla="*/ 546646 h 1421391"/>
                <a:gd name="connsiteX180" fmla="*/ 973407 w 1111662"/>
                <a:gd name="connsiteY180" fmla="*/ 570268 h 1421391"/>
                <a:gd name="connsiteX181" fmla="*/ 948356 w 1111662"/>
                <a:gd name="connsiteY181" fmla="*/ 591318 h 1421391"/>
                <a:gd name="connsiteX182" fmla="*/ 909399 w 1111662"/>
                <a:gd name="connsiteY182" fmla="*/ 602843 h 1421391"/>
                <a:gd name="connsiteX183" fmla="*/ 875775 w 1111662"/>
                <a:gd name="connsiteY183" fmla="*/ 614082 h 1421391"/>
                <a:gd name="connsiteX184" fmla="*/ 856058 w 1111662"/>
                <a:gd name="connsiteY184" fmla="*/ 616368 h 1421391"/>
                <a:gd name="connsiteX185" fmla="*/ 827483 w 1111662"/>
                <a:gd name="connsiteY185" fmla="*/ 625893 h 1421391"/>
                <a:gd name="connsiteX186" fmla="*/ 805957 w 1111662"/>
                <a:gd name="connsiteY186" fmla="*/ 614749 h 1421391"/>
                <a:gd name="connsiteX187" fmla="*/ 789955 w 1111662"/>
                <a:gd name="connsiteY187" fmla="*/ 620274 h 1421391"/>
                <a:gd name="connsiteX188" fmla="*/ 767952 w 1111662"/>
                <a:gd name="connsiteY188" fmla="*/ 600462 h 1421391"/>
                <a:gd name="connsiteX189" fmla="*/ 750045 w 1111662"/>
                <a:gd name="connsiteY189" fmla="*/ 586746 h 1421391"/>
                <a:gd name="connsiteX190" fmla="*/ 730995 w 1111662"/>
                <a:gd name="connsiteY190" fmla="*/ 567696 h 1421391"/>
                <a:gd name="connsiteX191" fmla="*/ 750712 w 1111662"/>
                <a:gd name="connsiteY191" fmla="*/ 547598 h 1421391"/>
                <a:gd name="connsiteX192" fmla="*/ 747188 w 1111662"/>
                <a:gd name="connsiteY192" fmla="*/ 523500 h 1421391"/>
                <a:gd name="connsiteX193" fmla="*/ 744807 w 1111662"/>
                <a:gd name="connsiteY193" fmla="*/ 513022 h 1421391"/>
                <a:gd name="connsiteX194" fmla="*/ 727090 w 1111662"/>
                <a:gd name="connsiteY194" fmla="*/ 488257 h 1421391"/>
                <a:gd name="connsiteX195" fmla="*/ 704801 w 1111662"/>
                <a:gd name="connsiteY195" fmla="*/ 461397 h 1421391"/>
                <a:gd name="connsiteX196" fmla="*/ 680894 w 1111662"/>
                <a:gd name="connsiteY196" fmla="*/ 462349 h 1421391"/>
                <a:gd name="connsiteX197" fmla="*/ 627458 w 1111662"/>
                <a:gd name="connsiteY197" fmla="*/ 466350 h 1421391"/>
                <a:gd name="connsiteX198" fmla="*/ 603836 w 1111662"/>
                <a:gd name="connsiteY198" fmla="*/ 472351 h 1421391"/>
                <a:gd name="connsiteX199" fmla="*/ 589263 w 1111662"/>
                <a:gd name="connsiteY199" fmla="*/ 463683 h 1421391"/>
                <a:gd name="connsiteX200" fmla="*/ 567832 w 1111662"/>
                <a:gd name="connsiteY200" fmla="*/ 451205 h 1421391"/>
                <a:gd name="connsiteX201" fmla="*/ 568689 w 1111662"/>
                <a:gd name="connsiteY201" fmla="*/ 425106 h 1421391"/>
                <a:gd name="connsiteX202" fmla="*/ 545829 w 1111662"/>
                <a:gd name="connsiteY202" fmla="*/ 385197 h 1421391"/>
                <a:gd name="connsiteX203" fmla="*/ 525732 w 1111662"/>
                <a:gd name="connsiteY203" fmla="*/ 342239 h 1421391"/>
                <a:gd name="connsiteX204" fmla="*/ 521636 w 1111662"/>
                <a:gd name="connsiteY204" fmla="*/ 329761 h 1421391"/>
                <a:gd name="connsiteX205" fmla="*/ 510206 w 1111662"/>
                <a:gd name="connsiteY205" fmla="*/ 314426 h 1421391"/>
                <a:gd name="connsiteX206" fmla="*/ 476201 w 1111662"/>
                <a:gd name="connsiteY206" fmla="*/ 308330 h 1421391"/>
                <a:gd name="connsiteX207" fmla="*/ 469153 w 1111662"/>
                <a:gd name="connsiteY207" fmla="*/ 288709 h 1421391"/>
                <a:gd name="connsiteX208" fmla="*/ 467343 w 1111662"/>
                <a:gd name="connsiteY208" fmla="*/ 268611 h 1421391"/>
                <a:gd name="connsiteX209" fmla="*/ 469915 w 1111662"/>
                <a:gd name="connsiteY209" fmla="*/ 248513 h 1421391"/>
                <a:gd name="connsiteX210" fmla="*/ 469915 w 1111662"/>
                <a:gd name="connsiteY210" fmla="*/ 217176 h 1421391"/>
                <a:gd name="connsiteX211" fmla="*/ 479440 w 1111662"/>
                <a:gd name="connsiteY211" fmla="*/ 190506 h 1421391"/>
                <a:gd name="connsiteX212" fmla="*/ 488965 w 1111662"/>
                <a:gd name="connsiteY212" fmla="*/ 177075 h 1421391"/>
                <a:gd name="connsiteX213" fmla="*/ 487822 w 1111662"/>
                <a:gd name="connsiteY213" fmla="*/ 163836 h 1421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1111662" h="1421391">
                  <a:moveTo>
                    <a:pt x="400383" y="660279"/>
                  </a:moveTo>
                  <a:cubicBezTo>
                    <a:pt x="395249" y="665422"/>
                    <a:pt x="388934" y="669251"/>
                    <a:pt x="381999" y="671423"/>
                  </a:cubicBezTo>
                  <a:cubicBezTo>
                    <a:pt x="363997" y="674376"/>
                    <a:pt x="371141" y="664946"/>
                    <a:pt x="377332" y="652373"/>
                  </a:cubicBezTo>
                  <a:cubicBezTo>
                    <a:pt x="379808" y="647230"/>
                    <a:pt x="385333" y="637990"/>
                    <a:pt x="381904" y="632751"/>
                  </a:cubicBezTo>
                  <a:cubicBezTo>
                    <a:pt x="372379" y="618845"/>
                    <a:pt x="401811" y="618845"/>
                    <a:pt x="406002" y="594651"/>
                  </a:cubicBezTo>
                  <a:cubicBezTo>
                    <a:pt x="406717" y="586412"/>
                    <a:pt x="413117" y="579802"/>
                    <a:pt x="421337" y="578840"/>
                  </a:cubicBezTo>
                  <a:cubicBezTo>
                    <a:pt x="440387" y="576935"/>
                    <a:pt x="432482" y="583793"/>
                    <a:pt x="448579" y="593223"/>
                  </a:cubicBezTo>
                  <a:cubicBezTo>
                    <a:pt x="451341" y="594747"/>
                    <a:pt x="458104" y="604748"/>
                    <a:pt x="464676" y="608844"/>
                  </a:cubicBezTo>
                  <a:cubicBezTo>
                    <a:pt x="477440" y="616845"/>
                    <a:pt x="488775" y="608844"/>
                    <a:pt x="501443" y="603891"/>
                  </a:cubicBezTo>
                  <a:cubicBezTo>
                    <a:pt x="510015" y="600462"/>
                    <a:pt x="510968" y="597414"/>
                    <a:pt x="522683" y="597985"/>
                  </a:cubicBezTo>
                  <a:cubicBezTo>
                    <a:pt x="530589" y="597985"/>
                    <a:pt x="570308" y="566457"/>
                    <a:pt x="570308" y="583222"/>
                  </a:cubicBezTo>
                  <a:cubicBezTo>
                    <a:pt x="570308" y="596461"/>
                    <a:pt x="582596" y="594556"/>
                    <a:pt x="566689" y="611797"/>
                  </a:cubicBezTo>
                  <a:cubicBezTo>
                    <a:pt x="560307" y="618559"/>
                    <a:pt x="562593" y="638943"/>
                    <a:pt x="565260" y="646944"/>
                  </a:cubicBezTo>
                  <a:cubicBezTo>
                    <a:pt x="570918" y="658498"/>
                    <a:pt x="577281" y="669689"/>
                    <a:pt x="584310" y="680472"/>
                  </a:cubicBezTo>
                  <a:cubicBezTo>
                    <a:pt x="589168" y="689997"/>
                    <a:pt x="580119" y="697712"/>
                    <a:pt x="570308" y="698379"/>
                  </a:cubicBezTo>
                  <a:cubicBezTo>
                    <a:pt x="557640" y="699331"/>
                    <a:pt x="567356" y="717429"/>
                    <a:pt x="538781" y="711523"/>
                  </a:cubicBezTo>
                  <a:cubicBezTo>
                    <a:pt x="519064" y="707427"/>
                    <a:pt x="503443" y="724001"/>
                    <a:pt x="522112" y="739146"/>
                  </a:cubicBezTo>
                  <a:cubicBezTo>
                    <a:pt x="526589" y="742670"/>
                    <a:pt x="532780" y="750480"/>
                    <a:pt x="527922" y="755338"/>
                  </a:cubicBezTo>
                  <a:cubicBezTo>
                    <a:pt x="512492" y="770769"/>
                    <a:pt x="533447" y="781913"/>
                    <a:pt x="516968" y="796105"/>
                  </a:cubicBezTo>
                  <a:cubicBezTo>
                    <a:pt x="506110" y="805630"/>
                    <a:pt x="495061" y="777055"/>
                    <a:pt x="491537" y="771055"/>
                  </a:cubicBezTo>
                  <a:cubicBezTo>
                    <a:pt x="483536" y="758291"/>
                    <a:pt x="488584" y="740289"/>
                    <a:pt x="471058" y="730192"/>
                  </a:cubicBezTo>
                  <a:cubicBezTo>
                    <a:pt x="452008" y="719048"/>
                    <a:pt x="448674" y="720096"/>
                    <a:pt x="433625" y="701617"/>
                  </a:cubicBezTo>
                  <a:cubicBezTo>
                    <a:pt x="424719" y="692978"/>
                    <a:pt x="418328" y="682081"/>
                    <a:pt x="415146" y="670089"/>
                  </a:cubicBezTo>
                  <a:cubicBezTo>
                    <a:pt x="414213" y="668185"/>
                    <a:pt x="412670" y="666641"/>
                    <a:pt x="410765" y="665708"/>
                  </a:cubicBezTo>
                  <a:lnTo>
                    <a:pt x="400097" y="660279"/>
                  </a:lnTo>
                  <a:close/>
                  <a:moveTo>
                    <a:pt x="488965" y="166217"/>
                  </a:moveTo>
                  <a:cubicBezTo>
                    <a:pt x="483136" y="162845"/>
                    <a:pt x="476630" y="160826"/>
                    <a:pt x="469915" y="160311"/>
                  </a:cubicBezTo>
                  <a:cubicBezTo>
                    <a:pt x="449246" y="161740"/>
                    <a:pt x="464486" y="143643"/>
                    <a:pt x="454675" y="139071"/>
                  </a:cubicBezTo>
                  <a:cubicBezTo>
                    <a:pt x="435625" y="130117"/>
                    <a:pt x="446388" y="145357"/>
                    <a:pt x="426100" y="122783"/>
                  </a:cubicBezTo>
                  <a:cubicBezTo>
                    <a:pt x="424128" y="119363"/>
                    <a:pt x="421795" y="116173"/>
                    <a:pt x="419147" y="113258"/>
                  </a:cubicBezTo>
                  <a:cubicBezTo>
                    <a:pt x="396668" y="94208"/>
                    <a:pt x="423052" y="95351"/>
                    <a:pt x="405716" y="63442"/>
                  </a:cubicBezTo>
                  <a:cubicBezTo>
                    <a:pt x="397658" y="51755"/>
                    <a:pt x="388705" y="40706"/>
                    <a:pt x="378951" y="30390"/>
                  </a:cubicBezTo>
                  <a:cubicBezTo>
                    <a:pt x="374475" y="28009"/>
                    <a:pt x="370264" y="25171"/>
                    <a:pt x="366378" y="21913"/>
                  </a:cubicBezTo>
                  <a:cubicBezTo>
                    <a:pt x="356091" y="14007"/>
                    <a:pt x="363044" y="4863"/>
                    <a:pt x="342375" y="11245"/>
                  </a:cubicBezTo>
                  <a:cubicBezTo>
                    <a:pt x="323325" y="17151"/>
                    <a:pt x="335232" y="24961"/>
                    <a:pt x="309133" y="14293"/>
                  </a:cubicBezTo>
                  <a:cubicBezTo>
                    <a:pt x="298265" y="15779"/>
                    <a:pt x="287797" y="19446"/>
                    <a:pt x="278367" y="25056"/>
                  </a:cubicBezTo>
                  <a:cubicBezTo>
                    <a:pt x="252364" y="42201"/>
                    <a:pt x="242934" y="9340"/>
                    <a:pt x="237219" y="34581"/>
                  </a:cubicBezTo>
                  <a:cubicBezTo>
                    <a:pt x="235219" y="43440"/>
                    <a:pt x="224551" y="44106"/>
                    <a:pt x="218169" y="41916"/>
                  </a:cubicBezTo>
                  <a:cubicBezTo>
                    <a:pt x="200072" y="35153"/>
                    <a:pt x="199119" y="47059"/>
                    <a:pt x="190928" y="41916"/>
                  </a:cubicBezTo>
                  <a:cubicBezTo>
                    <a:pt x="180165" y="35915"/>
                    <a:pt x="183212" y="18103"/>
                    <a:pt x="183498" y="8864"/>
                  </a:cubicBezTo>
                  <a:cubicBezTo>
                    <a:pt x="184165" y="-7900"/>
                    <a:pt x="164448" y="3244"/>
                    <a:pt x="156733" y="8007"/>
                  </a:cubicBezTo>
                  <a:cubicBezTo>
                    <a:pt x="149018" y="12769"/>
                    <a:pt x="137683" y="14007"/>
                    <a:pt x="134349" y="21437"/>
                  </a:cubicBezTo>
                  <a:cubicBezTo>
                    <a:pt x="126729" y="37058"/>
                    <a:pt x="123681" y="36772"/>
                    <a:pt x="108632" y="33629"/>
                  </a:cubicBezTo>
                  <a:cubicBezTo>
                    <a:pt x="90153" y="29819"/>
                    <a:pt x="102441" y="75539"/>
                    <a:pt x="82057" y="70872"/>
                  </a:cubicBezTo>
                  <a:cubicBezTo>
                    <a:pt x="74523" y="69443"/>
                    <a:pt x="66855" y="68871"/>
                    <a:pt x="59197" y="69157"/>
                  </a:cubicBezTo>
                  <a:cubicBezTo>
                    <a:pt x="50834" y="69767"/>
                    <a:pt x="42700" y="72205"/>
                    <a:pt x="35384" y="76301"/>
                  </a:cubicBezTo>
                  <a:lnTo>
                    <a:pt x="35384" y="76301"/>
                  </a:lnTo>
                  <a:lnTo>
                    <a:pt x="44148" y="88398"/>
                  </a:lnTo>
                  <a:cubicBezTo>
                    <a:pt x="42900" y="95341"/>
                    <a:pt x="42328" y="102390"/>
                    <a:pt x="42433" y="109448"/>
                  </a:cubicBezTo>
                  <a:cubicBezTo>
                    <a:pt x="42433" y="120973"/>
                    <a:pt x="22240" y="119449"/>
                    <a:pt x="27574" y="132213"/>
                  </a:cubicBezTo>
                  <a:cubicBezTo>
                    <a:pt x="29231" y="137680"/>
                    <a:pt x="27965" y="143605"/>
                    <a:pt x="24240" y="147929"/>
                  </a:cubicBezTo>
                  <a:cubicBezTo>
                    <a:pt x="16706" y="152949"/>
                    <a:pt x="8533" y="156959"/>
                    <a:pt x="-49" y="159835"/>
                  </a:cubicBezTo>
                  <a:cubicBezTo>
                    <a:pt x="-49" y="160692"/>
                    <a:pt x="3190" y="170979"/>
                    <a:pt x="3095" y="174123"/>
                  </a:cubicBezTo>
                  <a:cubicBezTo>
                    <a:pt x="2618" y="185172"/>
                    <a:pt x="5762" y="204126"/>
                    <a:pt x="5762" y="216223"/>
                  </a:cubicBezTo>
                  <a:cubicBezTo>
                    <a:pt x="5762" y="219938"/>
                    <a:pt x="13477" y="256419"/>
                    <a:pt x="21097" y="236416"/>
                  </a:cubicBezTo>
                  <a:cubicBezTo>
                    <a:pt x="24145" y="228320"/>
                    <a:pt x="38147" y="218414"/>
                    <a:pt x="41481" y="236416"/>
                  </a:cubicBezTo>
                  <a:cubicBezTo>
                    <a:pt x="44576" y="244532"/>
                    <a:pt x="50453" y="251275"/>
                    <a:pt x="58054" y="255466"/>
                  </a:cubicBezTo>
                  <a:cubicBezTo>
                    <a:pt x="69113" y="262648"/>
                    <a:pt x="79161" y="271268"/>
                    <a:pt x="87962" y="281088"/>
                  </a:cubicBezTo>
                  <a:cubicBezTo>
                    <a:pt x="90439" y="290613"/>
                    <a:pt x="84533" y="295662"/>
                    <a:pt x="79866" y="303758"/>
                  </a:cubicBezTo>
                  <a:cubicBezTo>
                    <a:pt x="78628" y="305949"/>
                    <a:pt x="77009" y="308139"/>
                    <a:pt x="75866" y="310521"/>
                  </a:cubicBezTo>
                  <a:cubicBezTo>
                    <a:pt x="70817" y="331761"/>
                    <a:pt x="71770" y="325951"/>
                    <a:pt x="53673" y="333476"/>
                  </a:cubicBezTo>
                  <a:cubicBezTo>
                    <a:pt x="46910" y="336238"/>
                    <a:pt x="49005" y="346335"/>
                    <a:pt x="52149" y="351192"/>
                  </a:cubicBezTo>
                  <a:cubicBezTo>
                    <a:pt x="58911" y="361860"/>
                    <a:pt x="52149" y="354431"/>
                    <a:pt x="62531" y="360717"/>
                  </a:cubicBezTo>
                  <a:cubicBezTo>
                    <a:pt x="80342" y="371957"/>
                    <a:pt x="60435" y="377196"/>
                    <a:pt x="84724" y="400056"/>
                  </a:cubicBezTo>
                  <a:cubicBezTo>
                    <a:pt x="94249" y="408723"/>
                    <a:pt x="73675" y="418439"/>
                    <a:pt x="87962" y="424726"/>
                  </a:cubicBezTo>
                  <a:cubicBezTo>
                    <a:pt x="105489" y="432631"/>
                    <a:pt x="82343" y="436060"/>
                    <a:pt x="90058" y="444538"/>
                  </a:cubicBezTo>
                  <a:cubicBezTo>
                    <a:pt x="97773" y="453015"/>
                    <a:pt x="76151" y="462349"/>
                    <a:pt x="96821" y="461968"/>
                  </a:cubicBezTo>
                  <a:cubicBezTo>
                    <a:pt x="102259" y="462492"/>
                    <a:pt x="107593" y="463845"/>
                    <a:pt x="112632" y="465969"/>
                  </a:cubicBezTo>
                  <a:cubicBezTo>
                    <a:pt x="113070" y="470779"/>
                    <a:pt x="113870" y="475560"/>
                    <a:pt x="115014" y="480256"/>
                  </a:cubicBezTo>
                  <a:cubicBezTo>
                    <a:pt x="116490" y="487171"/>
                    <a:pt x="116814" y="494287"/>
                    <a:pt x="115966" y="501306"/>
                  </a:cubicBezTo>
                  <a:cubicBezTo>
                    <a:pt x="109965" y="519785"/>
                    <a:pt x="100916" y="519023"/>
                    <a:pt x="85772" y="526738"/>
                  </a:cubicBezTo>
                  <a:cubicBezTo>
                    <a:pt x="78342" y="530548"/>
                    <a:pt x="76818" y="539026"/>
                    <a:pt x="71389" y="546360"/>
                  </a:cubicBezTo>
                  <a:cubicBezTo>
                    <a:pt x="65960" y="553694"/>
                    <a:pt x="81581" y="568077"/>
                    <a:pt x="83486" y="578554"/>
                  </a:cubicBezTo>
                  <a:cubicBezTo>
                    <a:pt x="84819" y="613225"/>
                    <a:pt x="79199" y="591699"/>
                    <a:pt x="69103" y="603510"/>
                  </a:cubicBezTo>
                  <a:cubicBezTo>
                    <a:pt x="60721" y="613035"/>
                    <a:pt x="77675" y="617321"/>
                    <a:pt x="81200" y="627608"/>
                  </a:cubicBezTo>
                  <a:cubicBezTo>
                    <a:pt x="88058" y="647230"/>
                    <a:pt x="76818" y="639133"/>
                    <a:pt x="68436" y="650944"/>
                  </a:cubicBezTo>
                  <a:cubicBezTo>
                    <a:pt x="65674" y="654849"/>
                    <a:pt x="87486" y="658945"/>
                    <a:pt x="79866" y="665994"/>
                  </a:cubicBezTo>
                  <a:cubicBezTo>
                    <a:pt x="79104" y="666756"/>
                    <a:pt x="65579" y="683901"/>
                    <a:pt x="72341" y="683901"/>
                  </a:cubicBezTo>
                  <a:cubicBezTo>
                    <a:pt x="84819" y="683901"/>
                    <a:pt x="85772" y="673328"/>
                    <a:pt x="103107" y="680472"/>
                  </a:cubicBezTo>
                  <a:cubicBezTo>
                    <a:pt x="117776" y="686472"/>
                    <a:pt x="106632" y="693330"/>
                    <a:pt x="115585" y="700855"/>
                  </a:cubicBezTo>
                  <a:cubicBezTo>
                    <a:pt x="124539" y="708380"/>
                    <a:pt x="141207" y="697998"/>
                    <a:pt x="134635" y="718476"/>
                  </a:cubicBezTo>
                  <a:cubicBezTo>
                    <a:pt x="130063" y="733335"/>
                    <a:pt x="144160" y="728001"/>
                    <a:pt x="156924" y="736002"/>
                  </a:cubicBezTo>
                  <a:cubicBezTo>
                    <a:pt x="158924" y="737431"/>
                    <a:pt x="150542" y="762292"/>
                    <a:pt x="154447" y="770769"/>
                  </a:cubicBezTo>
                  <a:cubicBezTo>
                    <a:pt x="156142" y="778389"/>
                    <a:pt x="156724" y="786218"/>
                    <a:pt x="156161" y="794010"/>
                  </a:cubicBezTo>
                  <a:cubicBezTo>
                    <a:pt x="135683" y="828300"/>
                    <a:pt x="153494" y="819918"/>
                    <a:pt x="152733" y="834777"/>
                  </a:cubicBezTo>
                  <a:cubicBezTo>
                    <a:pt x="151018" y="856780"/>
                    <a:pt x="151875" y="845159"/>
                    <a:pt x="143779" y="856970"/>
                  </a:cubicBezTo>
                  <a:cubicBezTo>
                    <a:pt x="136921" y="867067"/>
                    <a:pt x="152066" y="875163"/>
                    <a:pt x="153304" y="882878"/>
                  </a:cubicBezTo>
                  <a:cubicBezTo>
                    <a:pt x="154066" y="888022"/>
                    <a:pt x="160638" y="888879"/>
                    <a:pt x="154733" y="901928"/>
                  </a:cubicBezTo>
                  <a:cubicBezTo>
                    <a:pt x="146351" y="920978"/>
                    <a:pt x="157019" y="925360"/>
                    <a:pt x="162353" y="943838"/>
                  </a:cubicBezTo>
                  <a:cubicBezTo>
                    <a:pt x="166925" y="959649"/>
                    <a:pt x="171878" y="965269"/>
                    <a:pt x="159114" y="980033"/>
                  </a:cubicBezTo>
                  <a:cubicBezTo>
                    <a:pt x="153780" y="986319"/>
                    <a:pt x="140064" y="985939"/>
                    <a:pt x="140826" y="1004322"/>
                  </a:cubicBezTo>
                  <a:cubicBezTo>
                    <a:pt x="140826" y="1012323"/>
                    <a:pt x="123872" y="1021181"/>
                    <a:pt x="118824" y="1027372"/>
                  </a:cubicBezTo>
                  <a:cubicBezTo>
                    <a:pt x="107393" y="1041755"/>
                    <a:pt x="91582" y="1030897"/>
                    <a:pt x="85486" y="1035088"/>
                  </a:cubicBezTo>
                  <a:cubicBezTo>
                    <a:pt x="75961" y="1041469"/>
                    <a:pt x="82914" y="1045851"/>
                    <a:pt x="66436" y="1049756"/>
                  </a:cubicBezTo>
                  <a:cubicBezTo>
                    <a:pt x="59864" y="1051280"/>
                    <a:pt x="58054" y="1058233"/>
                    <a:pt x="64721" y="1063377"/>
                  </a:cubicBezTo>
                  <a:cubicBezTo>
                    <a:pt x="76247" y="1072044"/>
                    <a:pt x="52434" y="1085760"/>
                    <a:pt x="62435" y="1097572"/>
                  </a:cubicBezTo>
                  <a:cubicBezTo>
                    <a:pt x="67960" y="1103953"/>
                    <a:pt x="82057" y="1082427"/>
                    <a:pt x="82057" y="1124623"/>
                  </a:cubicBezTo>
                  <a:lnTo>
                    <a:pt x="82057" y="1131385"/>
                  </a:lnTo>
                  <a:lnTo>
                    <a:pt x="80819" y="1138719"/>
                  </a:lnTo>
                  <a:lnTo>
                    <a:pt x="80819" y="1138719"/>
                  </a:lnTo>
                  <a:cubicBezTo>
                    <a:pt x="99202" y="1156817"/>
                    <a:pt x="91296" y="1150435"/>
                    <a:pt x="85010" y="1166818"/>
                  </a:cubicBezTo>
                  <a:cubicBezTo>
                    <a:pt x="83200" y="1171295"/>
                    <a:pt x="92153" y="1178629"/>
                    <a:pt x="92439" y="1184344"/>
                  </a:cubicBezTo>
                  <a:cubicBezTo>
                    <a:pt x="93106" y="1197774"/>
                    <a:pt x="94344" y="1217968"/>
                    <a:pt x="103583" y="1228445"/>
                  </a:cubicBezTo>
                  <a:cubicBezTo>
                    <a:pt x="110060" y="1235779"/>
                    <a:pt x="94820" y="1235684"/>
                    <a:pt x="108536" y="1251210"/>
                  </a:cubicBezTo>
                  <a:cubicBezTo>
                    <a:pt x="116061" y="1259592"/>
                    <a:pt x="109394" y="1285119"/>
                    <a:pt x="97297" y="1290167"/>
                  </a:cubicBezTo>
                  <a:cubicBezTo>
                    <a:pt x="73961" y="1299692"/>
                    <a:pt x="85295" y="1306455"/>
                    <a:pt x="89296" y="1324838"/>
                  </a:cubicBezTo>
                  <a:cubicBezTo>
                    <a:pt x="110060" y="1348269"/>
                    <a:pt x="105012" y="1330553"/>
                    <a:pt x="123776" y="1340364"/>
                  </a:cubicBezTo>
                  <a:cubicBezTo>
                    <a:pt x="135683" y="1346650"/>
                    <a:pt x="113775" y="1382464"/>
                    <a:pt x="152351" y="1380655"/>
                  </a:cubicBezTo>
                  <a:cubicBezTo>
                    <a:pt x="158448" y="1380655"/>
                    <a:pt x="177783" y="1387227"/>
                    <a:pt x="164829" y="1393513"/>
                  </a:cubicBezTo>
                  <a:cubicBezTo>
                    <a:pt x="149494" y="1400943"/>
                    <a:pt x="166829" y="1405610"/>
                    <a:pt x="169306" y="1407420"/>
                  </a:cubicBezTo>
                  <a:lnTo>
                    <a:pt x="169306" y="1407420"/>
                  </a:lnTo>
                  <a:cubicBezTo>
                    <a:pt x="186546" y="1415230"/>
                    <a:pt x="205882" y="1428184"/>
                    <a:pt x="224170" y="1416945"/>
                  </a:cubicBezTo>
                  <a:cubicBezTo>
                    <a:pt x="242458" y="1405705"/>
                    <a:pt x="242172" y="1402276"/>
                    <a:pt x="251697" y="1384369"/>
                  </a:cubicBezTo>
                  <a:cubicBezTo>
                    <a:pt x="256365" y="1375416"/>
                    <a:pt x="257126" y="1353127"/>
                    <a:pt x="265223" y="1348269"/>
                  </a:cubicBezTo>
                  <a:cubicBezTo>
                    <a:pt x="271224" y="1344745"/>
                    <a:pt x="277034" y="1348936"/>
                    <a:pt x="289988" y="1338268"/>
                  </a:cubicBezTo>
                  <a:cubicBezTo>
                    <a:pt x="295798" y="1333315"/>
                    <a:pt x="307323" y="1330363"/>
                    <a:pt x="306657" y="1343031"/>
                  </a:cubicBezTo>
                  <a:cubicBezTo>
                    <a:pt x="306657" y="1351222"/>
                    <a:pt x="306657" y="1367510"/>
                    <a:pt x="318849" y="1363510"/>
                  </a:cubicBezTo>
                  <a:cubicBezTo>
                    <a:pt x="340946" y="1355985"/>
                    <a:pt x="317325" y="1335697"/>
                    <a:pt x="342280" y="1335697"/>
                  </a:cubicBezTo>
                  <a:cubicBezTo>
                    <a:pt x="358568" y="1335697"/>
                    <a:pt x="353615" y="1334077"/>
                    <a:pt x="353615" y="1355318"/>
                  </a:cubicBezTo>
                  <a:cubicBezTo>
                    <a:pt x="353615" y="1369701"/>
                    <a:pt x="370188" y="1359319"/>
                    <a:pt x="385809" y="1365510"/>
                  </a:cubicBezTo>
                  <a:cubicBezTo>
                    <a:pt x="395334" y="1369129"/>
                    <a:pt x="420766" y="1390751"/>
                    <a:pt x="422766" y="1369986"/>
                  </a:cubicBezTo>
                  <a:cubicBezTo>
                    <a:pt x="426176" y="1358490"/>
                    <a:pt x="431910" y="1347822"/>
                    <a:pt x="439625" y="1338649"/>
                  </a:cubicBezTo>
                  <a:cubicBezTo>
                    <a:pt x="440197" y="1337887"/>
                    <a:pt x="441054" y="1336363"/>
                    <a:pt x="441531" y="1335697"/>
                  </a:cubicBezTo>
                  <a:cubicBezTo>
                    <a:pt x="445884" y="1330724"/>
                    <a:pt x="449684" y="1325295"/>
                    <a:pt x="452865" y="1319504"/>
                  </a:cubicBezTo>
                  <a:cubicBezTo>
                    <a:pt x="453818" y="1317885"/>
                    <a:pt x="464105" y="1316551"/>
                    <a:pt x="465152" y="1323981"/>
                  </a:cubicBezTo>
                  <a:cubicBezTo>
                    <a:pt x="466676" y="1333506"/>
                    <a:pt x="478583" y="1332934"/>
                    <a:pt x="485631" y="1329029"/>
                  </a:cubicBezTo>
                  <a:cubicBezTo>
                    <a:pt x="493366" y="1324781"/>
                    <a:pt x="500585" y="1319675"/>
                    <a:pt x="507158" y="1313789"/>
                  </a:cubicBezTo>
                  <a:cubicBezTo>
                    <a:pt x="513920" y="1308169"/>
                    <a:pt x="523065" y="1315980"/>
                    <a:pt x="530494" y="1317313"/>
                  </a:cubicBezTo>
                  <a:cubicBezTo>
                    <a:pt x="539200" y="1317647"/>
                    <a:pt x="547706" y="1319999"/>
                    <a:pt x="555354" y="1324171"/>
                  </a:cubicBezTo>
                  <a:cubicBezTo>
                    <a:pt x="560974" y="1327886"/>
                    <a:pt x="581072" y="1318456"/>
                    <a:pt x="592216" y="1318742"/>
                  </a:cubicBezTo>
                  <a:cubicBezTo>
                    <a:pt x="598502" y="1318742"/>
                    <a:pt x="625744" y="1314837"/>
                    <a:pt x="630316" y="1310265"/>
                  </a:cubicBezTo>
                  <a:cubicBezTo>
                    <a:pt x="647842" y="1292834"/>
                    <a:pt x="638126" y="1285595"/>
                    <a:pt x="641365" y="1279785"/>
                  </a:cubicBezTo>
                  <a:cubicBezTo>
                    <a:pt x="642222" y="1278451"/>
                    <a:pt x="670607" y="1274736"/>
                    <a:pt x="669940" y="1264259"/>
                  </a:cubicBezTo>
                  <a:cubicBezTo>
                    <a:pt x="669368" y="1250257"/>
                    <a:pt x="702230" y="1238446"/>
                    <a:pt x="702992" y="1223016"/>
                  </a:cubicBezTo>
                  <a:cubicBezTo>
                    <a:pt x="702992" y="1216920"/>
                    <a:pt x="707087" y="1211681"/>
                    <a:pt x="704420" y="1203204"/>
                  </a:cubicBezTo>
                  <a:cubicBezTo>
                    <a:pt x="702516" y="1196917"/>
                    <a:pt x="723470" y="1197013"/>
                    <a:pt x="719184" y="1179486"/>
                  </a:cubicBezTo>
                  <a:cubicBezTo>
                    <a:pt x="714898" y="1161960"/>
                    <a:pt x="720899" y="1161865"/>
                    <a:pt x="728709" y="1146911"/>
                  </a:cubicBezTo>
                  <a:cubicBezTo>
                    <a:pt x="736520" y="1131957"/>
                    <a:pt x="743568" y="1126909"/>
                    <a:pt x="744235" y="1108811"/>
                  </a:cubicBezTo>
                  <a:cubicBezTo>
                    <a:pt x="744235" y="1102810"/>
                    <a:pt x="746997" y="1096619"/>
                    <a:pt x="747474" y="1088332"/>
                  </a:cubicBezTo>
                  <a:cubicBezTo>
                    <a:pt x="749674" y="1079741"/>
                    <a:pt x="750093" y="1070797"/>
                    <a:pt x="748712" y="1062043"/>
                  </a:cubicBezTo>
                  <a:cubicBezTo>
                    <a:pt x="748712" y="1060138"/>
                    <a:pt x="750236" y="1029468"/>
                    <a:pt x="750712" y="1027468"/>
                  </a:cubicBezTo>
                  <a:cubicBezTo>
                    <a:pt x="753855" y="1014704"/>
                    <a:pt x="763094" y="1018514"/>
                    <a:pt x="775096" y="1008418"/>
                  </a:cubicBezTo>
                  <a:cubicBezTo>
                    <a:pt x="788907" y="997559"/>
                    <a:pt x="803671" y="994511"/>
                    <a:pt x="798718" y="972318"/>
                  </a:cubicBezTo>
                  <a:cubicBezTo>
                    <a:pt x="796260" y="969184"/>
                    <a:pt x="793593" y="966222"/>
                    <a:pt x="790717" y="963460"/>
                  </a:cubicBezTo>
                  <a:cubicBezTo>
                    <a:pt x="788431" y="962126"/>
                    <a:pt x="766333" y="943743"/>
                    <a:pt x="776429" y="944410"/>
                  </a:cubicBezTo>
                  <a:cubicBezTo>
                    <a:pt x="792050" y="945076"/>
                    <a:pt x="807386" y="936504"/>
                    <a:pt x="825388" y="940695"/>
                  </a:cubicBezTo>
                  <a:cubicBezTo>
                    <a:pt x="832341" y="942409"/>
                    <a:pt x="835389" y="938694"/>
                    <a:pt x="829293" y="954125"/>
                  </a:cubicBezTo>
                  <a:cubicBezTo>
                    <a:pt x="823550" y="966403"/>
                    <a:pt x="824445" y="980757"/>
                    <a:pt x="831675" y="992225"/>
                  </a:cubicBezTo>
                  <a:cubicBezTo>
                    <a:pt x="834723" y="996702"/>
                    <a:pt x="832341" y="995940"/>
                    <a:pt x="837390" y="1000988"/>
                  </a:cubicBezTo>
                  <a:cubicBezTo>
                    <a:pt x="845581" y="1009275"/>
                    <a:pt x="842152" y="1010513"/>
                    <a:pt x="851677" y="1015276"/>
                  </a:cubicBezTo>
                  <a:cubicBezTo>
                    <a:pt x="859392" y="1019371"/>
                    <a:pt x="861202" y="1008322"/>
                    <a:pt x="872251" y="1004607"/>
                  </a:cubicBezTo>
                  <a:cubicBezTo>
                    <a:pt x="878347" y="1002607"/>
                    <a:pt x="897302" y="980223"/>
                    <a:pt x="895301" y="997368"/>
                  </a:cubicBezTo>
                  <a:cubicBezTo>
                    <a:pt x="894825" y="1002036"/>
                    <a:pt x="894540" y="1014799"/>
                    <a:pt x="902255" y="1012894"/>
                  </a:cubicBezTo>
                  <a:cubicBezTo>
                    <a:pt x="911780" y="1010418"/>
                    <a:pt x="933401" y="1023372"/>
                    <a:pt x="939593" y="1013751"/>
                  </a:cubicBezTo>
                  <a:cubicBezTo>
                    <a:pt x="946584" y="1005360"/>
                    <a:pt x="954099" y="997407"/>
                    <a:pt x="962072" y="989939"/>
                  </a:cubicBezTo>
                  <a:cubicBezTo>
                    <a:pt x="972073" y="983367"/>
                    <a:pt x="976454" y="949934"/>
                    <a:pt x="999410" y="954982"/>
                  </a:cubicBezTo>
                  <a:cubicBezTo>
                    <a:pt x="1006649" y="956601"/>
                    <a:pt x="1008935" y="958126"/>
                    <a:pt x="1010840" y="953839"/>
                  </a:cubicBezTo>
                  <a:cubicBezTo>
                    <a:pt x="1016745" y="942981"/>
                    <a:pt x="1016459" y="920597"/>
                    <a:pt x="1017983" y="918501"/>
                  </a:cubicBezTo>
                  <a:cubicBezTo>
                    <a:pt x="1022270" y="912882"/>
                    <a:pt x="1037033" y="902404"/>
                    <a:pt x="1037033" y="900690"/>
                  </a:cubicBezTo>
                  <a:cubicBezTo>
                    <a:pt x="1039510" y="894118"/>
                    <a:pt x="1004267" y="903071"/>
                    <a:pt x="1017983" y="876115"/>
                  </a:cubicBezTo>
                  <a:lnTo>
                    <a:pt x="1020269" y="871162"/>
                  </a:lnTo>
                  <a:cubicBezTo>
                    <a:pt x="1027185" y="866924"/>
                    <a:pt x="1033862" y="862313"/>
                    <a:pt x="1040272" y="857351"/>
                  </a:cubicBezTo>
                  <a:cubicBezTo>
                    <a:pt x="1043510" y="852493"/>
                    <a:pt x="1024746" y="840682"/>
                    <a:pt x="1043987" y="835920"/>
                  </a:cubicBezTo>
                  <a:cubicBezTo>
                    <a:pt x="1050083" y="834396"/>
                    <a:pt x="1057512" y="828300"/>
                    <a:pt x="1054559" y="820585"/>
                  </a:cubicBezTo>
                  <a:cubicBezTo>
                    <a:pt x="1046368" y="799439"/>
                    <a:pt x="1075324" y="830681"/>
                    <a:pt x="1085420" y="804106"/>
                  </a:cubicBezTo>
                  <a:cubicBezTo>
                    <a:pt x="1086087" y="802201"/>
                    <a:pt x="1090754" y="797343"/>
                    <a:pt x="1090850" y="796201"/>
                  </a:cubicBezTo>
                  <a:lnTo>
                    <a:pt x="1090850" y="796201"/>
                  </a:lnTo>
                  <a:lnTo>
                    <a:pt x="1087326" y="781913"/>
                  </a:lnTo>
                  <a:cubicBezTo>
                    <a:pt x="1087326" y="763625"/>
                    <a:pt x="1087326" y="760005"/>
                    <a:pt x="1100184" y="745242"/>
                  </a:cubicBezTo>
                  <a:cubicBezTo>
                    <a:pt x="1109709" y="734860"/>
                    <a:pt x="1109709" y="728859"/>
                    <a:pt x="1111614" y="714285"/>
                  </a:cubicBezTo>
                  <a:lnTo>
                    <a:pt x="1111614" y="714285"/>
                  </a:lnTo>
                  <a:cubicBezTo>
                    <a:pt x="1107328" y="707999"/>
                    <a:pt x="1093421" y="698284"/>
                    <a:pt x="1085706" y="701427"/>
                  </a:cubicBezTo>
                  <a:cubicBezTo>
                    <a:pt x="1077991" y="704570"/>
                    <a:pt x="1081896" y="678757"/>
                    <a:pt x="1066656" y="684186"/>
                  </a:cubicBezTo>
                  <a:cubicBezTo>
                    <a:pt x="1054274" y="688663"/>
                    <a:pt x="1061418" y="662851"/>
                    <a:pt x="1057131" y="655611"/>
                  </a:cubicBezTo>
                  <a:cubicBezTo>
                    <a:pt x="1052769" y="651144"/>
                    <a:pt x="1048092" y="647010"/>
                    <a:pt x="1043129" y="643229"/>
                  </a:cubicBezTo>
                  <a:cubicBezTo>
                    <a:pt x="1031414" y="636657"/>
                    <a:pt x="1060560" y="627989"/>
                    <a:pt x="1063703" y="627132"/>
                  </a:cubicBezTo>
                  <a:cubicBezTo>
                    <a:pt x="1070466" y="625131"/>
                    <a:pt x="1074371" y="610177"/>
                    <a:pt x="1074371" y="605129"/>
                  </a:cubicBezTo>
                  <a:cubicBezTo>
                    <a:pt x="1074371" y="600081"/>
                    <a:pt x="1036271" y="605129"/>
                    <a:pt x="1036271" y="605605"/>
                  </a:cubicBezTo>
                  <a:cubicBezTo>
                    <a:pt x="1025889" y="597414"/>
                    <a:pt x="1017983" y="573697"/>
                    <a:pt x="1010459" y="562552"/>
                  </a:cubicBezTo>
                  <a:cubicBezTo>
                    <a:pt x="1006268" y="556456"/>
                    <a:pt x="1005410" y="546646"/>
                    <a:pt x="1001982" y="546646"/>
                  </a:cubicBezTo>
                  <a:cubicBezTo>
                    <a:pt x="985408" y="546646"/>
                    <a:pt x="981312" y="563695"/>
                    <a:pt x="973407" y="570268"/>
                  </a:cubicBezTo>
                  <a:cubicBezTo>
                    <a:pt x="965824" y="578154"/>
                    <a:pt x="957424" y="585212"/>
                    <a:pt x="948356" y="591318"/>
                  </a:cubicBezTo>
                  <a:cubicBezTo>
                    <a:pt x="937021" y="597414"/>
                    <a:pt x="910923" y="594937"/>
                    <a:pt x="909399" y="602843"/>
                  </a:cubicBezTo>
                  <a:cubicBezTo>
                    <a:pt x="907398" y="613511"/>
                    <a:pt x="883967" y="614464"/>
                    <a:pt x="875775" y="614082"/>
                  </a:cubicBezTo>
                  <a:cubicBezTo>
                    <a:pt x="869136" y="614101"/>
                    <a:pt x="862526" y="614873"/>
                    <a:pt x="856058" y="616368"/>
                  </a:cubicBezTo>
                  <a:cubicBezTo>
                    <a:pt x="841866" y="617321"/>
                    <a:pt x="838914" y="627798"/>
                    <a:pt x="827483" y="625893"/>
                  </a:cubicBezTo>
                  <a:cubicBezTo>
                    <a:pt x="820121" y="622550"/>
                    <a:pt x="812939" y="618835"/>
                    <a:pt x="805957" y="614749"/>
                  </a:cubicBezTo>
                  <a:cubicBezTo>
                    <a:pt x="796432" y="608653"/>
                    <a:pt x="802718" y="626941"/>
                    <a:pt x="789955" y="620274"/>
                  </a:cubicBezTo>
                  <a:cubicBezTo>
                    <a:pt x="788526" y="619512"/>
                    <a:pt x="768905" y="601986"/>
                    <a:pt x="767952" y="600462"/>
                  </a:cubicBezTo>
                  <a:cubicBezTo>
                    <a:pt x="764047" y="594747"/>
                    <a:pt x="755856" y="593413"/>
                    <a:pt x="750045" y="586746"/>
                  </a:cubicBezTo>
                  <a:cubicBezTo>
                    <a:pt x="747664" y="584079"/>
                    <a:pt x="727471" y="568267"/>
                    <a:pt x="730995" y="567696"/>
                  </a:cubicBezTo>
                  <a:cubicBezTo>
                    <a:pt x="734139" y="554075"/>
                    <a:pt x="753474" y="556171"/>
                    <a:pt x="750712" y="547598"/>
                  </a:cubicBezTo>
                  <a:cubicBezTo>
                    <a:pt x="748226" y="539816"/>
                    <a:pt x="747026" y="531672"/>
                    <a:pt x="747188" y="523500"/>
                  </a:cubicBezTo>
                  <a:cubicBezTo>
                    <a:pt x="746045" y="520099"/>
                    <a:pt x="745254" y="516585"/>
                    <a:pt x="744807" y="513022"/>
                  </a:cubicBezTo>
                  <a:cubicBezTo>
                    <a:pt x="741949" y="494925"/>
                    <a:pt x="732710" y="496544"/>
                    <a:pt x="727090" y="488257"/>
                  </a:cubicBezTo>
                  <a:cubicBezTo>
                    <a:pt x="714041" y="469207"/>
                    <a:pt x="704230" y="481113"/>
                    <a:pt x="704801" y="461397"/>
                  </a:cubicBezTo>
                  <a:cubicBezTo>
                    <a:pt x="704801" y="454920"/>
                    <a:pt x="683275" y="461397"/>
                    <a:pt x="680894" y="462349"/>
                  </a:cubicBezTo>
                  <a:cubicBezTo>
                    <a:pt x="663625" y="467778"/>
                    <a:pt x="645337" y="469141"/>
                    <a:pt x="627458" y="466350"/>
                  </a:cubicBezTo>
                  <a:cubicBezTo>
                    <a:pt x="623077" y="465397"/>
                    <a:pt x="619743" y="449872"/>
                    <a:pt x="603836" y="472351"/>
                  </a:cubicBezTo>
                  <a:cubicBezTo>
                    <a:pt x="594788" y="485114"/>
                    <a:pt x="592883" y="474922"/>
                    <a:pt x="589263" y="463683"/>
                  </a:cubicBezTo>
                  <a:cubicBezTo>
                    <a:pt x="586215" y="454158"/>
                    <a:pt x="571261" y="461968"/>
                    <a:pt x="567832" y="451205"/>
                  </a:cubicBezTo>
                  <a:cubicBezTo>
                    <a:pt x="562974" y="436060"/>
                    <a:pt x="562784" y="439584"/>
                    <a:pt x="568689" y="425106"/>
                  </a:cubicBezTo>
                  <a:cubicBezTo>
                    <a:pt x="580595" y="396531"/>
                    <a:pt x="559926" y="397674"/>
                    <a:pt x="545829" y="385197"/>
                  </a:cubicBezTo>
                  <a:cubicBezTo>
                    <a:pt x="529923" y="371195"/>
                    <a:pt x="528017" y="364909"/>
                    <a:pt x="525732" y="342239"/>
                  </a:cubicBezTo>
                  <a:cubicBezTo>
                    <a:pt x="525732" y="341572"/>
                    <a:pt x="521731" y="330238"/>
                    <a:pt x="521636" y="329761"/>
                  </a:cubicBezTo>
                  <a:cubicBezTo>
                    <a:pt x="520493" y="317188"/>
                    <a:pt x="517350" y="318426"/>
                    <a:pt x="510206" y="314426"/>
                  </a:cubicBezTo>
                  <a:cubicBezTo>
                    <a:pt x="499966" y="308387"/>
                    <a:pt x="487898" y="306225"/>
                    <a:pt x="476201" y="308330"/>
                  </a:cubicBezTo>
                  <a:cubicBezTo>
                    <a:pt x="467819" y="309949"/>
                    <a:pt x="467343" y="293185"/>
                    <a:pt x="469153" y="288709"/>
                  </a:cubicBezTo>
                  <a:cubicBezTo>
                    <a:pt x="472868" y="279660"/>
                    <a:pt x="466105" y="271563"/>
                    <a:pt x="467343" y="268611"/>
                  </a:cubicBezTo>
                  <a:cubicBezTo>
                    <a:pt x="469658" y="262181"/>
                    <a:pt x="470544" y="255323"/>
                    <a:pt x="469915" y="248513"/>
                  </a:cubicBezTo>
                  <a:cubicBezTo>
                    <a:pt x="469915" y="240417"/>
                    <a:pt x="460390" y="218033"/>
                    <a:pt x="469915" y="217176"/>
                  </a:cubicBezTo>
                  <a:cubicBezTo>
                    <a:pt x="481821" y="216223"/>
                    <a:pt x="480774" y="199364"/>
                    <a:pt x="479440" y="190506"/>
                  </a:cubicBezTo>
                  <a:cubicBezTo>
                    <a:pt x="478107" y="181647"/>
                    <a:pt x="476392" y="184219"/>
                    <a:pt x="488965" y="177075"/>
                  </a:cubicBezTo>
                  <a:lnTo>
                    <a:pt x="487822" y="163836"/>
                  </a:lnTo>
                  <a:close/>
                </a:path>
              </a:pathLst>
            </a:custGeom>
            <a:solidFill>
              <a:schemeClr val="accent1"/>
            </a:solidFill>
            <a:ln w="0" cap="flat">
              <a:solidFill>
                <a:schemeClr val="bg1">
                  <a:lumMod val="85000"/>
                </a:schemeClr>
              </a:solidFill>
              <a:prstDash val="solid"/>
              <a:miter/>
            </a:ln>
          </p:spPr>
          <p:txBody>
            <a:bodyPr rtlCol="0" anchor="ctr"/>
            <a:lstStyle/>
            <a:p>
              <a:pPr algn="ctr"/>
              <a:endParaRPr lang="en-US"/>
            </a:p>
          </p:txBody>
        </p:sp>
        <p:sp>
          <p:nvSpPr>
            <p:cNvPr id="563" name="Freeform: Shape 562">
              <a:extLst>
                <a:ext uri="{FF2B5EF4-FFF2-40B4-BE49-F238E27FC236}">
                  <a16:creationId xmlns:a16="http://schemas.microsoft.com/office/drawing/2014/main" id="{91B0C5EF-20F3-4C8F-977D-1E1830E515A4}"/>
                </a:ext>
              </a:extLst>
            </p:cNvPr>
            <p:cNvSpPr/>
            <p:nvPr/>
          </p:nvSpPr>
          <p:spPr>
            <a:xfrm>
              <a:off x="5735383" y="1830678"/>
              <a:ext cx="215093" cy="219721"/>
            </a:xfrm>
            <a:custGeom>
              <a:avLst/>
              <a:gdLst>
                <a:gd name="connsiteX0" fmla="*/ 29764 w 215093"/>
                <a:gd name="connsiteY0" fmla="*/ 81917 h 219721"/>
                <a:gd name="connsiteX1" fmla="*/ 11381 w 215093"/>
                <a:gd name="connsiteY1" fmla="*/ 93061 h 219721"/>
                <a:gd name="connsiteX2" fmla="*/ 6714 w 215093"/>
                <a:gd name="connsiteY2" fmla="*/ 74011 h 219721"/>
                <a:gd name="connsiteX3" fmla="*/ 11286 w 215093"/>
                <a:gd name="connsiteY3" fmla="*/ 54390 h 219721"/>
                <a:gd name="connsiteX4" fmla="*/ 35384 w 215093"/>
                <a:gd name="connsiteY4" fmla="*/ 16290 h 219721"/>
                <a:gd name="connsiteX5" fmla="*/ 50719 w 215093"/>
                <a:gd name="connsiteY5" fmla="*/ 478 h 219721"/>
                <a:gd name="connsiteX6" fmla="*/ 77961 w 215093"/>
                <a:gd name="connsiteY6" fmla="*/ 14861 h 219721"/>
                <a:gd name="connsiteX7" fmla="*/ 94058 w 215093"/>
                <a:gd name="connsiteY7" fmla="*/ 30482 h 219721"/>
                <a:gd name="connsiteX8" fmla="*/ 130824 w 215093"/>
                <a:gd name="connsiteY8" fmla="*/ 25529 h 219721"/>
                <a:gd name="connsiteX9" fmla="*/ 152065 w 215093"/>
                <a:gd name="connsiteY9" fmla="*/ 19624 h 219721"/>
                <a:gd name="connsiteX10" fmla="*/ 199690 w 215093"/>
                <a:gd name="connsiteY10" fmla="*/ 4860 h 219721"/>
                <a:gd name="connsiteX11" fmla="*/ 196071 w 215093"/>
                <a:gd name="connsiteY11" fmla="*/ 33435 h 219721"/>
                <a:gd name="connsiteX12" fmla="*/ 194642 w 215093"/>
                <a:gd name="connsiteY12" fmla="*/ 68582 h 219721"/>
                <a:gd name="connsiteX13" fmla="*/ 213692 w 215093"/>
                <a:gd name="connsiteY13" fmla="*/ 102110 h 219721"/>
                <a:gd name="connsiteX14" fmla="*/ 199690 w 215093"/>
                <a:gd name="connsiteY14" fmla="*/ 120017 h 219721"/>
                <a:gd name="connsiteX15" fmla="*/ 168163 w 215093"/>
                <a:gd name="connsiteY15" fmla="*/ 133162 h 219721"/>
                <a:gd name="connsiteX16" fmla="*/ 151494 w 215093"/>
                <a:gd name="connsiteY16" fmla="*/ 160784 h 219721"/>
                <a:gd name="connsiteX17" fmla="*/ 157304 w 215093"/>
                <a:gd name="connsiteY17" fmla="*/ 176976 h 219721"/>
                <a:gd name="connsiteX18" fmla="*/ 146350 w 215093"/>
                <a:gd name="connsiteY18" fmla="*/ 217743 h 219721"/>
                <a:gd name="connsiteX19" fmla="*/ 120919 w 215093"/>
                <a:gd name="connsiteY19" fmla="*/ 192693 h 219721"/>
                <a:gd name="connsiteX20" fmla="*/ 100440 w 215093"/>
                <a:gd name="connsiteY20" fmla="*/ 151830 h 219721"/>
                <a:gd name="connsiteX21" fmla="*/ 63006 w 215093"/>
                <a:gd name="connsiteY21" fmla="*/ 123255 h 219721"/>
                <a:gd name="connsiteX22" fmla="*/ 44528 w 215093"/>
                <a:gd name="connsiteY22" fmla="*/ 91728 h 219721"/>
                <a:gd name="connsiteX23" fmla="*/ 40146 w 215093"/>
                <a:gd name="connsiteY23" fmla="*/ 87346 h 219721"/>
                <a:gd name="connsiteX24" fmla="*/ 29479 w 215093"/>
                <a:gd name="connsiteY24" fmla="*/ 81917 h 2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5093" h="219721">
                  <a:moveTo>
                    <a:pt x="29764" y="81917"/>
                  </a:moveTo>
                  <a:cubicBezTo>
                    <a:pt x="24630" y="87060"/>
                    <a:pt x="18315" y="90890"/>
                    <a:pt x="11381" y="93061"/>
                  </a:cubicBezTo>
                  <a:cubicBezTo>
                    <a:pt x="-6621" y="96014"/>
                    <a:pt x="522" y="86584"/>
                    <a:pt x="6714" y="74011"/>
                  </a:cubicBezTo>
                  <a:cubicBezTo>
                    <a:pt x="9190" y="68868"/>
                    <a:pt x="14715" y="59629"/>
                    <a:pt x="11286" y="54390"/>
                  </a:cubicBezTo>
                  <a:cubicBezTo>
                    <a:pt x="1761" y="40483"/>
                    <a:pt x="31193" y="40483"/>
                    <a:pt x="35384" y="16290"/>
                  </a:cubicBezTo>
                  <a:cubicBezTo>
                    <a:pt x="36098" y="8051"/>
                    <a:pt x="42499" y="1440"/>
                    <a:pt x="50719" y="478"/>
                  </a:cubicBezTo>
                  <a:cubicBezTo>
                    <a:pt x="69769" y="-1427"/>
                    <a:pt x="61863" y="5431"/>
                    <a:pt x="77961" y="14861"/>
                  </a:cubicBezTo>
                  <a:cubicBezTo>
                    <a:pt x="80723" y="16385"/>
                    <a:pt x="87486" y="26386"/>
                    <a:pt x="94058" y="30482"/>
                  </a:cubicBezTo>
                  <a:cubicBezTo>
                    <a:pt x="106821" y="38483"/>
                    <a:pt x="118156" y="30482"/>
                    <a:pt x="130824" y="25529"/>
                  </a:cubicBezTo>
                  <a:cubicBezTo>
                    <a:pt x="139397" y="22100"/>
                    <a:pt x="140349" y="19052"/>
                    <a:pt x="152065" y="19624"/>
                  </a:cubicBezTo>
                  <a:cubicBezTo>
                    <a:pt x="159971" y="19624"/>
                    <a:pt x="199690" y="-11904"/>
                    <a:pt x="199690" y="4860"/>
                  </a:cubicBezTo>
                  <a:cubicBezTo>
                    <a:pt x="199690" y="18100"/>
                    <a:pt x="211978" y="16195"/>
                    <a:pt x="196071" y="33435"/>
                  </a:cubicBezTo>
                  <a:cubicBezTo>
                    <a:pt x="189689" y="40197"/>
                    <a:pt x="191975" y="60581"/>
                    <a:pt x="194642" y="68582"/>
                  </a:cubicBezTo>
                  <a:cubicBezTo>
                    <a:pt x="200300" y="80136"/>
                    <a:pt x="206662" y="91328"/>
                    <a:pt x="213692" y="102110"/>
                  </a:cubicBezTo>
                  <a:cubicBezTo>
                    <a:pt x="218550" y="111635"/>
                    <a:pt x="209501" y="119350"/>
                    <a:pt x="199690" y="120017"/>
                  </a:cubicBezTo>
                  <a:cubicBezTo>
                    <a:pt x="187022" y="120970"/>
                    <a:pt x="196738" y="139067"/>
                    <a:pt x="168163" y="133162"/>
                  </a:cubicBezTo>
                  <a:cubicBezTo>
                    <a:pt x="148446" y="129066"/>
                    <a:pt x="132825" y="145639"/>
                    <a:pt x="151494" y="160784"/>
                  </a:cubicBezTo>
                  <a:cubicBezTo>
                    <a:pt x="155971" y="164308"/>
                    <a:pt x="162162" y="172119"/>
                    <a:pt x="157304" y="176976"/>
                  </a:cubicBezTo>
                  <a:cubicBezTo>
                    <a:pt x="141873" y="192407"/>
                    <a:pt x="162829" y="203551"/>
                    <a:pt x="146350" y="217743"/>
                  </a:cubicBezTo>
                  <a:cubicBezTo>
                    <a:pt x="135492" y="227268"/>
                    <a:pt x="124443" y="198693"/>
                    <a:pt x="120919" y="192693"/>
                  </a:cubicBezTo>
                  <a:cubicBezTo>
                    <a:pt x="112917" y="179929"/>
                    <a:pt x="117966" y="161927"/>
                    <a:pt x="100440" y="151830"/>
                  </a:cubicBezTo>
                  <a:cubicBezTo>
                    <a:pt x="81390" y="140686"/>
                    <a:pt x="78056" y="141734"/>
                    <a:pt x="63006" y="123255"/>
                  </a:cubicBezTo>
                  <a:cubicBezTo>
                    <a:pt x="54101" y="114616"/>
                    <a:pt x="47709" y="103720"/>
                    <a:pt x="44528" y="91728"/>
                  </a:cubicBezTo>
                  <a:cubicBezTo>
                    <a:pt x="43595" y="89823"/>
                    <a:pt x="42052" y="88280"/>
                    <a:pt x="40146" y="87346"/>
                  </a:cubicBezTo>
                  <a:lnTo>
                    <a:pt x="29479" y="81917"/>
                  </a:lnTo>
                  <a:close/>
                </a:path>
              </a:pathLst>
            </a:custGeom>
            <a:grpFill/>
            <a:ln w="0" cap="flat">
              <a:solidFill>
                <a:schemeClr val="bg1">
                  <a:lumMod val="85000"/>
                </a:schemeClr>
              </a:solidFill>
              <a:prstDash val="solid"/>
              <a:miter/>
            </a:ln>
          </p:spPr>
          <p:txBody>
            <a:bodyPr rtlCol="0" anchor="ctr"/>
            <a:lstStyle/>
            <a:p>
              <a:pPr algn="ctr"/>
              <a:endParaRPr lang="en-US"/>
            </a:p>
          </p:txBody>
        </p:sp>
        <p:sp>
          <p:nvSpPr>
            <p:cNvPr id="564" name="Freeform: Shape 563">
              <a:extLst>
                <a:ext uri="{FF2B5EF4-FFF2-40B4-BE49-F238E27FC236}">
                  <a16:creationId xmlns:a16="http://schemas.microsoft.com/office/drawing/2014/main" id="{5C2AFFB1-F0DD-48C7-8F96-3BE5BC6BB3A4}"/>
                </a:ext>
              </a:extLst>
            </p:cNvPr>
            <p:cNvSpPr/>
            <p:nvPr/>
          </p:nvSpPr>
          <p:spPr>
            <a:xfrm>
              <a:off x="5727978" y="3235516"/>
              <a:ext cx="1140855" cy="929512"/>
            </a:xfrm>
            <a:custGeom>
              <a:avLst/>
              <a:gdLst>
                <a:gd name="connsiteX0" fmla="*/ 1113590 w 1140855"/>
                <a:gd name="connsiteY0" fmla="*/ 376245 h 929512"/>
                <a:gd name="connsiteX1" fmla="*/ 1128830 w 1140855"/>
                <a:gd name="connsiteY1" fmla="*/ 394056 h 929512"/>
                <a:gd name="connsiteX2" fmla="*/ 1129592 w 1140855"/>
                <a:gd name="connsiteY2" fmla="*/ 410534 h 929512"/>
                <a:gd name="connsiteX3" fmla="*/ 1127972 w 1140855"/>
                <a:gd name="connsiteY3" fmla="*/ 446444 h 929512"/>
                <a:gd name="connsiteX4" fmla="*/ 1119876 w 1140855"/>
                <a:gd name="connsiteY4" fmla="*/ 466256 h 929512"/>
                <a:gd name="connsiteX5" fmla="*/ 1099207 w 1140855"/>
                <a:gd name="connsiteY5" fmla="*/ 436728 h 929512"/>
                <a:gd name="connsiteX6" fmla="*/ 1095873 w 1140855"/>
                <a:gd name="connsiteY6" fmla="*/ 463779 h 929512"/>
                <a:gd name="connsiteX7" fmla="*/ 1107113 w 1140855"/>
                <a:gd name="connsiteY7" fmla="*/ 485687 h 929512"/>
                <a:gd name="connsiteX8" fmla="*/ 1122067 w 1140855"/>
                <a:gd name="connsiteY8" fmla="*/ 510071 h 929512"/>
                <a:gd name="connsiteX9" fmla="*/ 1120353 w 1140855"/>
                <a:gd name="connsiteY9" fmla="*/ 540170 h 929512"/>
                <a:gd name="connsiteX10" fmla="*/ 1132068 w 1140855"/>
                <a:gd name="connsiteY10" fmla="*/ 551028 h 929512"/>
                <a:gd name="connsiteX11" fmla="*/ 1135973 w 1140855"/>
                <a:gd name="connsiteY11" fmla="*/ 573983 h 929512"/>
                <a:gd name="connsiteX12" fmla="*/ 1111875 w 1140855"/>
                <a:gd name="connsiteY12" fmla="*/ 581508 h 929512"/>
                <a:gd name="connsiteX13" fmla="*/ 1099397 w 1140855"/>
                <a:gd name="connsiteY13" fmla="*/ 598082 h 929512"/>
                <a:gd name="connsiteX14" fmla="*/ 1061297 w 1140855"/>
                <a:gd name="connsiteY14" fmla="*/ 608559 h 929512"/>
                <a:gd name="connsiteX15" fmla="*/ 1046057 w 1140855"/>
                <a:gd name="connsiteY15" fmla="*/ 626657 h 929512"/>
                <a:gd name="connsiteX16" fmla="*/ 1054439 w 1140855"/>
                <a:gd name="connsiteY16" fmla="*/ 661042 h 929512"/>
                <a:gd name="connsiteX17" fmla="*/ 1069775 w 1140855"/>
                <a:gd name="connsiteY17" fmla="*/ 675330 h 929512"/>
                <a:gd name="connsiteX18" fmla="*/ 1100160 w 1140855"/>
                <a:gd name="connsiteY18" fmla="*/ 662947 h 929512"/>
                <a:gd name="connsiteX19" fmla="*/ 1125401 w 1140855"/>
                <a:gd name="connsiteY19" fmla="*/ 632181 h 929512"/>
                <a:gd name="connsiteX20" fmla="*/ 1132449 w 1140855"/>
                <a:gd name="connsiteY20" fmla="*/ 640563 h 929512"/>
                <a:gd name="connsiteX21" fmla="*/ 1112447 w 1140855"/>
                <a:gd name="connsiteY21" fmla="*/ 679711 h 929512"/>
                <a:gd name="connsiteX22" fmla="*/ 1070632 w 1140855"/>
                <a:gd name="connsiteY22" fmla="*/ 714191 h 929512"/>
                <a:gd name="connsiteX23" fmla="*/ 1054154 w 1140855"/>
                <a:gd name="connsiteY23" fmla="*/ 715811 h 929512"/>
                <a:gd name="connsiteX24" fmla="*/ 1064727 w 1140855"/>
                <a:gd name="connsiteY24" fmla="*/ 736099 h 929512"/>
                <a:gd name="connsiteX25" fmla="*/ 1046534 w 1140855"/>
                <a:gd name="connsiteY25" fmla="*/ 751244 h 929512"/>
                <a:gd name="connsiteX26" fmla="*/ 1017959 w 1140855"/>
                <a:gd name="connsiteY26" fmla="*/ 767722 h 929512"/>
                <a:gd name="connsiteX27" fmla="*/ 1026722 w 1140855"/>
                <a:gd name="connsiteY27" fmla="*/ 773056 h 929512"/>
                <a:gd name="connsiteX28" fmla="*/ 1029294 w 1140855"/>
                <a:gd name="connsiteY28" fmla="*/ 788296 h 929512"/>
                <a:gd name="connsiteX29" fmla="*/ 1006338 w 1140855"/>
                <a:gd name="connsiteY29" fmla="*/ 797821 h 929512"/>
                <a:gd name="connsiteX30" fmla="*/ 973858 w 1140855"/>
                <a:gd name="connsiteY30" fmla="*/ 804393 h 929512"/>
                <a:gd name="connsiteX31" fmla="*/ 954808 w 1140855"/>
                <a:gd name="connsiteY31" fmla="*/ 786677 h 929512"/>
                <a:gd name="connsiteX32" fmla="*/ 918708 w 1140855"/>
                <a:gd name="connsiteY32" fmla="*/ 783533 h 929512"/>
                <a:gd name="connsiteX33" fmla="*/ 890133 w 1140855"/>
                <a:gd name="connsiteY33" fmla="*/ 804965 h 929512"/>
                <a:gd name="connsiteX34" fmla="*/ 867178 w 1140855"/>
                <a:gd name="connsiteY34" fmla="*/ 797059 h 929512"/>
                <a:gd name="connsiteX35" fmla="*/ 858129 w 1140855"/>
                <a:gd name="connsiteY35" fmla="*/ 797059 h 929512"/>
                <a:gd name="connsiteX36" fmla="*/ 840698 w 1140855"/>
                <a:gd name="connsiteY36" fmla="*/ 806584 h 929512"/>
                <a:gd name="connsiteX37" fmla="*/ 814790 w 1140855"/>
                <a:gd name="connsiteY37" fmla="*/ 810775 h 929512"/>
                <a:gd name="connsiteX38" fmla="*/ 792597 w 1140855"/>
                <a:gd name="connsiteY38" fmla="*/ 806298 h 929512"/>
                <a:gd name="connsiteX39" fmla="*/ 781644 w 1140855"/>
                <a:gd name="connsiteY39" fmla="*/ 810489 h 929512"/>
                <a:gd name="connsiteX40" fmla="*/ 777738 w 1140855"/>
                <a:gd name="connsiteY40" fmla="*/ 812966 h 929512"/>
                <a:gd name="connsiteX41" fmla="*/ 770023 w 1140855"/>
                <a:gd name="connsiteY41" fmla="*/ 832016 h 929512"/>
                <a:gd name="connsiteX42" fmla="*/ 752306 w 1140855"/>
                <a:gd name="connsiteY42" fmla="*/ 842303 h 929512"/>
                <a:gd name="connsiteX43" fmla="*/ 714873 w 1140855"/>
                <a:gd name="connsiteY43" fmla="*/ 851828 h 929512"/>
                <a:gd name="connsiteX44" fmla="*/ 723541 w 1140855"/>
                <a:gd name="connsiteY44" fmla="*/ 874592 h 929512"/>
                <a:gd name="connsiteX45" fmla="*/ 685441 w 1140855"/>
                <a:gd name="connsiteY45" fmla="*/ 894881 h 929512"/>
                <a:gd name="connsiteX46" fmla="*/ 685441 w 1140855"/>
                <a:gd name="connsiteY46" fmla="*/ 894881 h 929512"/>
                <a:gd name="connsiteX47" fmla="*/ 669248 w 1140855"/>
                <a:gd name="connsiteY47" fmla="*/ 865734 h 929512"/>
                <a:gd name="connsiteX48" fmla="*/ 666201 w 1140855"/>
                <a:gd name="connsiteY48" fmla="*/ 826015 h 929512"/>
                <a:gd name="connsiteX49" fmla="*/ 679916 w 1140855"/>
                <a:gd name="connsiteY49" fmla="*/ 787915 h 929512"/>
                <a:gd name="connsiteX50" fmla="*/ 665153 w 1140855"/>
                <a:gd name="connsiteY50" fmla="*/ 798583 h 929512"/>
                <a:gd name="connsiteX51" fmla="*/ 648008 w 1140855"/>
                <a:gd name="connsiteY51" fmla="*/ 840874 h 929512"/>
                <a:gd name="connsiteX52" fmla="*/ 649151 w 1140855"/>
                <a:gd name="connsiteY52" fmla="*/ 865449 h 929512"/>
                <a:gd name="connsiteX53" fmla="*/ 647912 w 1140855"/>
                <a:gd name="connsiteY53" fmla="*/ 894690 h 929512"/>
                <a:gd name="connsiteX54" fmla="*/ 645722 w 1140855"/>
                <a:gd name="connsiteY54" fmla="*/ 910788 h 929512"/>
                <a:gd name="connsiteX55" fmla="*/ 605907 w 1140855"/>
                <a:gd name="connsiteY55" fmla="*/ 920313 h 929512"/>
                <a:gd name="connsiteX56" fmla="*/ 571808 w 1140855"/>
                <a:gd name="connsiteY56" fmla="*/ 911740 h 929512"/>
                <a:gd name="connsiteX57" fmla="*/ 553329 w 1140855"/>
                <a:gd name="connsiteY57" fmla="*/ 908025 h 929512"/>
                <a:gd name="connsiteX58" fmla="*/ 510848 w 1140855"/>
                <a:gd name="connsiteY58" fmla="*/ 927075 h 929512"/>
                <a:gd name="connsiteX59" fmla="*/ 484368 w 1140855"/>
                <a:gd name="connsiteY59" fmla="*/ 916788 h 929512"/>
                <a:gd name="connsiteX60" fmla="*/ 493893 w 1140855"/>
                <a:gd name="connsiteY60" fmla="*/ 896786 h 929512"/>
                <a:gd name="connsiteX61" fmla="*/ 506371 w 1140855"/>
                <a:gd name="connsiteY61" fmla="*/ 867734 h 929512"/>
                <a:gd name="connsiteX62" fmla="*/ 506371 w 1140855"/>
                <a:gd name="connsiteY62" fmla="*/ 853923 h 929512"/>
                <a:gd name="connsiteX63" fmla="*/ 487321 w 1140855"/>
                <a:gd name="connsiteY63" fmla="*/ 875259 h 929512"/>
                <a:gd name="connsiteX64" fmla="*/ 477796 w 1140855"/>
                <a:gd name="connsiteY64" fmla="*/ 893547 h 929512"/>
                <a:gd name="connsiteX65" fmla="*/ 464556 w 1140855"/>
                <a:gd name="connsiteY65" fmla="*/ 910502 h 929512"/>
                <a:gd name="connsiteX66" fmla="*/ 446459 w 1140855"/>
                <a:gd name="connsiteY66" fmla="*/ 925265 h 929512"/>
                <a:gd name="connsiteX67" fmla="*/ 387594 w 1140855"/>
                <a:gd name="connsiteY67" fmla="*/ 919932 h 929512"/>
                <a:gd name="connsiteX68" fmla="*/ 380736 w 1140855"/>
                <a:gd name="connsiteY68" fmla="*/ 918979 h 929512"/>
                <a:gd name="connsiteX69" fmla="*/ 369211 w 1140855"/>
                <a:gd name="connsiteY69" fmla="*/ 917741 h 929512"/>
                <a:gd name="connsiteX70" fmla="*/ 369211 w 1140855"/>
                <a:gd name="connsiteY70" fmla="*/ 917741 h 929512"/>
                <a:gd name="connsiteX71" fmla="*/ 367306 w 1140855"/>
                <a:gd name="connsiteY71" fmla="*/ 864401 h 929512"/>
                <a:gd name="connsiteX72" fmla="*/ 363401 w 1140855"/>
                <a:gd name="connsiteY72" fmla="*/ 845351 h 929512"/>
                <a:gd name="connsiteX73" fmla="*/ 361401 w 1140855"/>
                <a:gd name="connsiteY73" fmla="*/ 805250 h 929512"/>
                <a:gd name="connsiteX74" fmla="*/ 345398 w 1140855"/>
                <a:gd name="connsiteY74" fmla="*/ 783819 h 929512"/>
                <a:gd name="connsiteX75" fmla="*/ 331016 w 1140855"/>
                <a:gd name="connsiteY75" fmla="*/ 767246 h 929512"/>
                <a:gd name="connsiteX76" fmla="*/ 313776 w 1140855"/>
                <a:gd name="connsiteY76" fmla="*/ 740957 h 929512"/>
                <a:gd name="connsiteX77" fmla="*/ 330254 w 1140855"/>
                <a:gd name="connsiteY77" fmla="*/ 723907 h 929512"/>
                <a:gd name="connsiteX78" fmla="*/ 356162 w 1140855"/>
                <a:gd name="connsiteY78" fmla="*/ 716382 h 929512"/>
                <a:gd name="connsiteX79" fmla="*/ 377021 w 1140855"/>
                <a:gd name="connsiteY79" fmla="*/ 713525 h 929512"/>
                <a:gd name="connsiteX80" fmla="*/ 404168 w 1140855"/>
                <a:gd name="connsiteY80" fmla="*/ 694475 h 929512"/>
                <a:gd name="connsiteX81" fmla="*/ 414645 w 1140855"/>
                <a:gd name="connsiteY81" fmla="*/ 663899 h 929512"/>
                <a:gd name="connsiteX82" fmla="*/ 409311 w 1140855"/>
                <a:gd name="connsiteY82" fmla="*/ 611036 h 929512"/>
                <a:gd name="connsiteX83" fmla="*/ 369878 w 1140855"/>
                <a:gd name="connsiteY83" fmla="*/ 612846 h 929512"/>
                <a:gd name="connsiteX84" fmla="*/ 348256 w 1140855"/>
                <a:gd name="connsiteY84" fmla="*/ 606273 h 929512"/>
                <a:gd name="connsiteX85" fmla="*/ 360448 w 1140855"/>
                <a:gd name="connsiteY85" fmla="*/ 593510 h 929512"/>
                <a:gd name="connsiteX86" fmla="*/ 368354 w 1140855"/>
                <a:gd name="connsiteY86" fmla="*/ 559887 h 929512"/>
                <a:gd name="connsiteX87" fmla="*/ 334349 w 1140855"/>
                <a:gd name="connsiteY87" fmla="*/ 559315 h 929512"/>
                <a:gd name="connsiteX88" fmla="*/ 300155 w 1140855"/>
                <a:gd name="connsiteY88" fmla="*/ 556267 h 929512"/>
                <a:gd name="connsiteX89" fmla="*/ 263388 w 1140855"/>
                <a:gd name="connsiteY89" fmla="*/ 527692 h 929512"/>
                <a:gd name="connsiteX90" fmla="*/ 255673 w 1140855"/>
                <a:gd name="connsiteY90" fmla="*/ 512642 h 929512"/>
                <a:gd name="connsiteX91" fmla="*/ 258340 w 1140855"/>
                <a:gd name="connsiteY91" fmla="*/ 493592 h 929512"/>
                <a:gd name="connsiteX92" fmla="*/ 249958 w 1140855"/>
                <a:gd name="connsiteY92" fmla="*/ 466732 h 929512"/>
                <a:gd name="connsiteX93" fmla="*/ 247577 w 1140855"/>
                <a:gd name="connsiteY93" fmla="*/ 436823 h 929512"/>
                <a:gd name="connsiteX94" fmla="*/ 241957 w 1140855"/>
                <a:gd name="connsiteY94" fmla="*/ 396247 h 929512"/>
                <a:gd name="connsiteX95" fmla="*/ 219097 w 1140855"/>
                <a:gd name="connsiteY95" fmla="*/ 388722 h 929512"/>
                <a:gd name="connsiteX96" fmla="*/ 209572 w 1140855"/>
                <a:gd name="connsiteY96" fmla="*/ 369672 h 929512"/>
                <a:gd name="connsiteX97" fmla="*/ 213477 w 1140855"/>
                <a:gd name="connsiteY97" fmla="*/ 353480 h 929512"/>
                <a:gd name="connsiteX98" fmla="*/ 205286 w 1140855"/>
                <a:gd name="connsiteY98" fmla="*/ 334430 h 929512"/>
                <a:gd name="connsiteX99" fmla="*/ 203857 w 1140855"/>
                <a:gd name="connsiteY99" fmla="*/ 334430 h 929512"/>
                <a:gd name="connsiteX100" fmla="*/ 186998 w 1140855"/>
                <a:gd name="connsiteY100" fmla="*/ 349765 h 929512"/>
                <a:gd name="connsiteX101" fmla="*/ 159470 w 1140855"/>
                <a:gd name="connsiteY101" fmla="*/ 348622 h 929512"/>
                <a:gd name="connsiteX102" fmla="*/ 134324 w 1140855"/>
                <a:gd name="connsiteY102" fmla="*/ 344526 h 929512"/>
                <a:gd name="connsiteX103" fmla="*/ 89176 w 1140855"/>
                <a:gd name="connsiteY103" fmla="*/ 346812 h 929512"/>
                <a:gd name="connsiteX104" fmla="*/ 73936 w 1140855"/>
                <a:gd name="connsiteY104" fmla="*/ 318237 h 929512"/>
                <a:gd name="connsiteX105" fmla="*/ 69554 w 1140855"/>
                <a:gd name="connsiteY105" fmla="*/ 293187 h 929512"/>
                <a:gd name="connsiteX106" fmla="*/ 70126 w 1140855"/>
                <a:gd name="connsiteY106" fmla="*/ 271374 h 929512"/>
                <a:gd name="connsiteX107" fmla="*/ 82985 w 1140855"/>
                <a:gd name="connsiteY107" fmla="*/ 245847 h 929512"/>
                <a:gd name="connsiteX108" fmla="*/ 75365 w 1140855"/>
                <a:gd name="connsiteY108" fmla="*/ 231560 h 929512"/>
                <a:gd name="connsiteX109" fmla="*/ 46790 w 1140855"/>
                <a:gd name="connsiteY109" fmla="*/ 238418 h 929512"/>
                <a:gd name="connsiteX110" fmla="*/ 32978 w 1140855"/>
                <a:gd name="connsiteY110" fmla="*/ 203366 h 929512"/>
                <a:gd name="connsiteX111" fmla="*/ 29930 w 1140855"/>
                <a:gd name="connsiteY111" fmla="*/ 180791 h 929512"/>
                <a:gd name="connsiteX112" fmla="*/ 16024 w 1140855"/>
                <a:gd name="connsiteY112" fmla="*/ 152979 h 929512"/>
                <a:gd name="connsiteX113" fmla="*/ 3832 w 1140855"/>
                <a:gd name="connsiteY113" fmla="*/ 118593 h 929512"/>
                <a:gd name="connsiteX114" fmla="*/ 5832 w 1140855"/>
                <a:gd name="connsiteY114" fmla="*/ 86494 h 929512"/>
                <a:gd name="connsiteX115" fmla="*/ 44599 w 1140855"/>
                <a:gd name="connsiteY115" fmla="*/ 62491 h 929512"/>
                <a:gd name="connsiteX116" fmla="*/ 35074 w 1140855"/>
                <a:gd name="connsiteY116" fmla="*/ 47632 h 929512"/>
                <a:gd name="connsiteX117" fmla="*/ 35074 w 1140855"/>
                <a:gd name="connsiteY117" fmla="*/ 47632 h 929512"/>
                <a:gd name="connsiteX118" fmla="*/ 61077 w 1140855"/>
                <a:gd name="connsiteY118" fmla="*/ 34011 h 929512"/>
                <a:gd name="connsiteX119" fmla="*/ 108702 w 1140855"/>
                <a:gd name="connsiteY119" fmla="*/ 31630 h 929512"/>
                <a:gd name="connsiteX120" fmla="*/ 152803 w 1140855"/>
                <a:gd name="connsiteY120" fmla="*/ 36869 h 929512"/>
                <a:gd name="connsiteX121" fmla="*/ 180521 w 1140855"/>
                <a:gd name="connsiteY121" fmla="*/ 19819 h 929512"/>
                <a:gd name="connsiteX122" fmla="*/ 202523 w 1140855"/>
                <a:gd name="connsiteY122" fmla="*/ 20390 h 929512"/>
                <a:gd name="connsiteX123" fmla="*/ 219097 w 1140855"/>
                <a:gd name="connsiteY123" fmla="*/ 23439 h 929512"/>
                <a:gd name="connsiteX124" fmla="*/ 242338 w 1140855"/>
                <a:gd name="connsiteY124" fmla="*/ 30487 h 929512"/>
                <a:gd name="connsiteX125" fmla="*/ 282819 w 1140855"/>
                <a:gd name="connsiteY125" fmla="*/ 26963 h 929512"/>
                <a:gd name="connsiteX126" fmla="*/ 293487 w 1140855"/>
                <a:gd name="connsiteY126" fmla="*/ 12580 h 929512"/>
                <a:gd name="connsiteX127" fmla="*/ 313585 w 1140855"/>
                <a:gd name="connsiteY127" fmla="*/ 579 h 929512"/>
                <a:gd name="connsiteX128" fmla="*/ 367115 w 1140855"/>
                <a:gd name="connsiteY128" fmla="*/ 20295 h 929512"/>
                <a:gd name="connsiteX129" fmla="*/ 386165 w 1140855"/>
                <a:gd name="connsiteY129" fmla="*/ 47823 h 929512"/>
                <a:gd name="connsiteX130" fmla="*/ 401215 w 1140855"/>
                <a:gd name="connsiteY130" fmla="*/ 61824 h 929512"/>
                <a:gd name="connsiteX131" fmla="*/ 420265 w 1140855"/>
                <a:gd name="connsiteY131" fmla="*/ 56395 h 929512"/>
                <a:gd name="connsiteX132" fmla="*/ 447411 w 1140855"/>
                <a:gd name="connsiteY132" fmla="*/ 57348 h 929512"/>
                <a:gd name="connsiteX133" fmla="*/ 478653 w 1140855"/>
                <a:gd name="connsiteY133" fmla="*/ 55062 h 929512"/>
                <a:gd name="connsiteX134" fmla="*/ 491512 w 1140855"/>
                <a:gd name="connsiteY134" fmla="*/ 70778 h 929512"/>
                <a:gd name="connsiteX135" fmla="*/ 483606 w 1140855"/>
                <a:gd name="connsiteY135" fmla="*/ 85923 h 929512"/>
                <a:gd name="connsiteX136" fmla="*/ 488464 w 1140855"/>
                <a:gd name="connsiteY136" fmla="*/ 90590 h 929512"/>
                <a:gd name="connsiteX137" fmla="*/ 513896 w 1140855"/>
                <a:gd name="connsiteY137" fmla="*/ 68968 h 929512"/>
                <a:gd name="connsiteX138" fmla="*/ 546566 w 1140855"/>
                <a:gd name="connsiteY138" fmla="*/ 53442 h 929512"/>
                <a:gd name="connsiteX139" fmla="*/ 567236 w 1140855"/>
                <a:gd name="connsiteY139" fmla="*/ 64110 h 929512"/>
                <a:gd name="connsiteX140" fmla="*/ 580476 w 1140855"/>
                <a:gd name="connsiteY140" fmla="*/ 73064 h 929512"/>
                <a:gd name="connsiteX141" fmla="*/ 598668 w 1140855"/>
                <a:gd name="connsiteY141" fmla="*/ 82589 h 929512"/>
                <a:gd name="connsiteX142" fmla="*/ 599335 w 1140855"/>
                <a:gd name="connsiteY142" fmla="*/ 100496 h 929512"/>
                <a:gd name="connsiteX143" fmla="*/ 587048 w 1140855"/>
                <a:gd name="connsiteY143" fmla="*/ 119546 h 929512"/>
                <a:gd name="connsiteX144" fmla="*/ 600764 w 1140855"/>
                <a:gd name="connsiteY144" fmla="*/ 156503 h 929512"/>
                <a:gd name="connsiteX145" fmla="*/ 632101 w 1140855"/>
                <a:gd name="connsiteY145" fmla="*/ 167361 h 929512"/>
                <a:gd name="connsiteX146" fmla="*/ 640293 w 1140855"/>
                <a:gd name="connsiteY146" fmla="*/ 198032 h 929512"/>
                <a:gd name="connsiteX147" fmla="*/ 640293 w 1140855"/>
                <a:gd name="connsiteY147" fmla="*/ 201175 h 929512"/>
                <a:gd name="connsiteX148" fmla="*/ 635816 w 1140855"/>
                <a:gd name="connsiteY148" fmla="*/ 221654 h 929512"/>
                <a:gd name="connsiteX149" fmla="*/ 631339 w 1140855"/>
                <a:gd name="connsiteY149" fmla="*/ 250896 h 929512"/>
                <a:gd name="connsiteX150" fmla="*/ 651341 w 1140855"/>
                <a:gd name="connsiteY150" fmla="*/ 248419 h 929512"/>
                <a:gd name="connsiteX151" fmla="*/ 717254 w 1140855"/>
                <a:gd name="connsiteY151" fmla="*/ 246133 h 929512"/>
                <a:gd name="connsiteX152" fmla="*/ 738971 w 1140855"/>
                <a:gd name="connsiteY152" fmla="*/ 268707 h 929512"/>
                <a:gd name="connsiteX153" fmla="*/ 772214 w 1140855"/>
                <a:gd name="connsiteY153" fmla="*/ 265278 h 929512"/>
                <a:gd name="connsiteX154" fmla="*/ 794693 w 1140855"/>
                <a:gd name="connsiteY154" fmla="*/ 232131 h 929512"/>
                <a:gd name="connsiteX155" fmla="*/ 821077 w 1140855"/>
                <a:gd name="connsiteY155" fmla="*/ 243275 h 929512"/>
                <a:gd name="connsiteX156" fmla="*/ 880513 w 1140855"/>
                <a:gd name="connsiteY156" fmla="*/ 239942 h 929512"/>
                <a:gd name="connsiteX157" fmla="*/ 934901 w 1140855"/>
                <a:gd name="connsiteY157" fmla="*/ 232322 h 929512"/>
                <a:gd name="connsiteX158" fmla="*/ 951474 w 1140855"/>
                <a:gd name="connsiteY158" fmla="*/ 199270 h 929512"/>
                <a:gd name="connsiteX159" fmla="*/ 952046 w 1140855"/>
                <a:gd name="connsiteY159" fmla="*/ 172029 h 929512"/>
                <a:gd name="connsiteX160" fmla="*/ 959952 w 1140855"/>
                <a:gd name="connsiteY160" fmla="*/ 148025 h 929512"/>
                <a:gd name="connsiteX161" fmla="*/ 981002 w 1140855"/>
                <a:gd name="connsiteY161" fmla="*/ 138500 h 929512"/>
                <a:gd name="connsiteX162" fmla="*/ 1008053 w 1140855"/>
                <a:gd name="connsiteY162" fmla="*/ 140787 h 929512"/>
                <a:gd name="connsiteX163" fmla="*/ 1028627 w 1140855"/>
                <a:gd name="connsiteY163" fmla="*/ 119355 h 929512"/>
                <a:gd name="connsiteX164" fmla="*/ 1044248 w 1140855"/>
                <a:gd name="connsiteY164" fmla="*/ 110688 h 929512"/>
                <a:gd name="connsiteX165" fmla="*/ 1073870 w 1140855"/>
                <a:gd name="connsiteY165" fmla="*/ 110116 h 929512"/>
                <a:gd name="connsiteX166" fmla="*/ 1073013 w 1140855"/>
                <a:gd name="connsiteY166" fmla="*/ 135929 h 929512"/>
                <a:gd name="connsiteX167" fmla="*/ 1073013 w 1140855"/>
                <a:gd name="connsiteY167" fmla="*/ 135929 h 929512"/>
                <a:gd name="connsiteX168" fmla="*/ 1073966 w 1140855"/>
                <a:gd name="connsiteY168" fmla="*/ 177077 h 929512"/>
                <a:gd name="connsiteX169" fmla="*/ 1101779 w 1140855"/>
                <a:gd name="connsiteY169" fmla="*/ 191745 h 929512"/>
                <a:gd name="connsiteX170" fmla="*/ 1098159 w 1140855"/>
                <a:gd name="connsiteY170" fmla="*/ 210795 h 929512"/>
                <a:gd name="connsiteX171" fmla="*/ 1098159 w 1140855"/>
                <a:gd name="connsiteY171" fmla="*/ 230417 h 929512"/>
                <a:gd name="connsiteX172" fmla="*/ 1093682 w 1140855"/>
                <a:gd name="connsiteY172" fmla="*/ 280423 h 929512"/>
                <a:gd name="connsiteX173" fmla="*/ 1070346 w 1140855"/>
                <a:gd name="connsiteY173" fmla="*/ 311951 h 929512"/>
                <a:gd name="connsiteX174" fmla="*/ 1062536 w 1140855"/>
                <a:gd name="connsiteY174" fmla="*/ 357575 h 929512"/>
                <a:gd name="connsiteX175" fmla="*/ 1062536 w 1140855"/>
                <a:gd name="connsiteY175" fmla="*/ 366148 h 929512"/>
                <a:gd name="connsiteX176" fmla="*/ 1087396 w 1140855"/>
                <a:gd name="connsiteY176" fmla="*/ 365196 h 929512"/>
                <a:gd name="connsiteX177" fmla="*/ 1113876 w 1140855"/>
                <a:gd name="connsiteY177" fmla="*/ 368339 h 929512"/>
                <a:gd name="connsiteX178" fmla="*/ 1111685 w 1140855"/>
                <a:gd name="connsiteY178" fmla="*/ 375959 h 9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1140855" h="929512">
                  <a:moveTo>
                    <a:pt x="1113590" y="376245"/>
                  </a:moveTo>
                  <a:cubicBezTo>
                    <a:pt x="1111399" y="408344"/>
                    <a:pt x="1114542" y="392342"/>
                    <a:pt x="1128830" y="394056"/>
                  </a:cubicBezTo>
                  <a:cubicBezTo>
                    <a:pt x="1130258" y="394056"/>
                    <a:pt x="1127877" y="406439"/>
                    <a:pt x="1129592" y="410534"/>
                  </a:cubicBezTo>
                  <a:cubicBezTo>
                    <a:pt x="1130525" y="422526"/>
                    <a:pt x="1129982" y="434585"/>
                    <a:pt x="1127972" y="446444"/>
                  </a:cubicBezTo>
                  <a:cubicBezTo>
                    <a:pt x="1126163" y="450730"/>
                    <a:pt x="1130925" y="455969"/>
                    <a:pt x="1119876" y="466256"/>
                  </a:cubicBezTo>
                  <a:cubicBezTo>
                    <a:pt x="1108827" y="476543"/>
                    <a:pt x="1106827" y="429108"/>
                    <a:pt x="1099207" y="436728"/>
                  </a:cubicBezTo>
                  <a:cubicBezTo>
                    <a:pt x="1095302" y="440633"/>
                    <a:pt x="1106255" y="450825"/>
                    <a:pt x="1095873" y="463779"/>
                  </a:cubicBezTo>
                  <a:cubicBezTo>
                    <a:pt x="1091873" y="468732"/>
                    <a:pt x="1097016" y="488640"/>
                    <a:pt x="1107113" y="485687"/>
                  </a:cubicBezTo>
                  <a:cubicBezTo>
                    <a:pt x="1127306" y="479781"/>
                    <a:pt x="1115304" y="501879"/>
                    <a:pt x="1122067" y="510071"/>
                  </a:cubicBezTo>
                  <a:cubicBezTo>
                    <a:pt x="1130068" y="519596"/>
                    <a:pt x="1111970" y="524644"/>
                    <a:pt x="1120353" y="540170"/>
                  </a:cubicBezTo>
                  <a:cubicBezTo>
                    <a:pt x="1121400" y="541980"/>
                    <a:pt x="1128354" y="545790"/>
                    <a:pt x="1132068" y="551028"/>
                  </a:cubicBezTo>
                  <a:cubicBezTo>
                    <a:pt x="1137974" y="559506"/>
                    <a:pt x="1146165" y="565030"/>
                    <a:pt x="1135973" y="573983"/>
                  </a:cubicBezTo>
                  <a:cubicBezTo>
                    <a:pt x="1125782" y="582937"/>
                    <a:pt x="1130639" y="596367"/>
                    <a:pt x="1111875" y="581508"/>
                  </a:cubicBezTo>
                  <a:cubicBezTo>
                    <a:pt x="1103970" y="575222"/>
                    <a:pt x="1103970" y="595320"/>
                    <a:pt x="1099397" y="598082"/>
                  </a:cubicBezTo>
                  <a:cubicBezTo>
                    <a:pt x="1072442" y="614179"/>
                    <a:pt x="1071680" y="584461"/>
                    <a:pt x="1061297" y="608559"/>
                  </a:cubicBezTo>
                  <a:cubicBezTo>
                    <a:pt x="1056621" y="614922"/>
                    <a:pt x="1051525" y="620961"/>
                    <a:pt x="1046057" y="626657"/>
                  </a:cubicBezTo>
                  <a:cubicBezTo>
                    <a:pt x="1042438" y="643992"/>
                    <a:pt x="1047677" y="644564"/>
                    <a:pt x="1054439" y="661042"/>
                  </a:cubicBezTo>
                  <a:cubicBezTo>
                    <a:pt x="1057964" y="669424"/>
                    <a:pt x="1054439" y="675330"/>
                    <a:pt x="1069775" y="675330"/>
                  </a:cubicBezTo>
                  <a:cubicBezTo>
                    <a:pt x="1080833" y="674015"/>
                    <a:pt x="1091330" y="669738"/>
                    <a:pt x="1100160" y="662947"/>
                  </a:cubicBezTo>
                  <a:cubicBezTo>
                    <a:pt x="1106255" y="658756"/>
                    <a:pt x="1112066" y="617322"/>
                    <a:pt x="1125401" y="632181"/>
                  </a:cubicBezTo>
                  <a:cubicBezTo>
                    <a:pt x="1128639" y="635706"/>
                    <a:pt x="1138260" y="633324"/>
                    <a:pt x="1132449" y="640563"/>
                  </a:cubicBezTo>
                  <a:cubicBezTo>
                    <a:pt x="1126639" y="647802"/>
                    <a:pt x="1118162" y="670376"/>
                    <a:pt x="1112447" y="679711"/>
                  </a:cubicBezTo>
                  <a:cubicBezTo>
                    <a:pt x="1101969" y="697047"/>
                    <a:pt x="1095873" y="717144"/>
                    <a:pt x="1070632" y="714191"/>
                  </a:cubicBezTo>
                  <a:cubicBezTo>
                    <a:pt x="1067298" y="714191"/>
                    <a:pt x="1054439" y="702571"/>
                    <a:pt x="1054154" y="715811"/>
                  </a:cubicBezTo>
                  <a:cubicBezTo>
                    <a:pt x="1056211" y="723240"/>
                    <a:pt x="1059811" y="730155"/>
                    <a:pt x="1064727" y="736099"/>
                  </a:cubicBezTo>
                  <a:cubicBezTo>
                    <a:pt x="1069584" y="742195"/>
                    <a:pt x="1052915" y="744005"/>
                    <a:pt x="1046534" y="751244"/>
                  </a:cubicBezTo>
                  <a:cubicBezTo>
                    <a:pt x="1039628" y="760378"/>
                    <a:pt x="1029322" y="766322"/>
                    <a:pt x="1017959" y="767722"/>
                  </a:cubicBezTo>
                  <a:cubicBezTo>
                    <a:pt x="1011386" y="768198"/>
                    <a:pt x="1013101" y="773342"/>
                    <a:pt x="1026722" y="773056"/>
                  </a:cubicBezTo>
                  <a:cubicBezTo>
                    <a:pt x="1035199" y="773056"/>
                    <a:pt x="1055297" y="784962"/>
                    <a:pt x="1029294" y="788296"/>
                  </a:cubicBezTo>
                  <a:cubicBezTo>
                    <a:pt x="1021159" y="790163"/>
                    <a:pt x="1013396" y="793382"/>
                    <a:pt x="1006338" y="797821"/>
                  </a:cubicBezTo>
                  <a:cubicBezTo>
                    <a:pt x="996813" y="804584"/>
                    <a:pt x="986336" y="799726"/>
                    <a:pt x="973858" y="804393"/>
                  </a:cubicBezTo>
                  <a:cubicBezTo>
                    <a:pt x="958713" y="810013"/>
                    <a:pt x="960618" y="778295"/>
                    <a:pt x="954808" y="786677"/>
                  </a:cubicBezTo>
                  <a:cubicBezTo>
                    <a:pt x="951855" y="790677"/>
                    <a:pt x="923661" y="786677"/>
                    <a:pt x="918708" y="783533"/>
                  </a:cubicBezTo>
                  <a:cubicBezTo>
                    <a:pt x="894610" y="766579"/>
                    <a:pt x="905659" y="785534"/>
                    <a:pt x="890133" y="804965"/>
                  </a:cubicBezTo>
                  <a:cubicBezTo>
                    <a:pt x="882418" y="814490"/>
                    <a:pt x="871083" y="807251"/>
                    <a:pt x="867178" y="797059"/>
                  </a:cubicBezTo>
                  <a:cubicBezTo>
                    <a:pt x="864130" y="789249"/>
                    <a:pt x="863273" y="797059"/>
                    <a:pt x="858129" y="797059"/>
                  </a:cubicBezTo>
                  <a:cubicBezTo>
                    <a:pt x="852986" y="797059"/>
                    <a:pt x="840318" y="800774"/>
                    <a:pt x="840698" y="806584"/>
                  </a:cubicBezTo>
                  <a:cubicBezTo>
                    <a:pt x="841175" y="814680"/>
                    <a:pt x="820601" y="810584"/>
                    <a:pt x="814790" y="810775"/>
                  </a:cubicBezTo>
                  <a:cubicBezTo>
                    <a:pt x="806980" y="810775"/>
                    <a:pt x="799836" y="794392"/>
                    <a:pt x="792597" y="806298"/>
                  </a:cubicBezTo>
                  <a:cubicBezTo>
                    <a:pt x="792597" y="806870"/>
                    <a:pt x="785168" y="808394"/>
                    <a:pt x="781644" y="810489"/>
                  </a:cubicBezTo>
                  <a:cubicBezTo>
                    <a:pt x="781072" y="810489"/>
                    <a:pt x="778310" y="812490"/>
                    <a:pt x="777738" y="812966"/>
                  </a:cubicBezTo>
                  <a:cubicBezTo>
                    <a:pt x="774519" y="819033"/>
                    <a:pt x="771937" y="825415"/>
                    <a:pt x="770023" y="832016"/>
                  </a:cubicBezTo>
                  <a:cubicBezTo>
                    <a:pt x="767165" y="840874"/>
                    <a:pt x="759355" y="834873"/>
                    <a:pt x="752306" y="842303"/>
                  </a:cubicBezTo>
                  <a:cubicBezTo>
                    <a:pt x="739543" y="855542"/>
                    <a:pt x="710301" y="839064"/>
                    <a:pt x="714873" y="851828"/>
                  </a:cubicBezTo>
                  <a:cubicBezTo>
                    <a:pt x="715445" y="853352"/>
                    <a:pt x="727351" y="862496"/>
                    <a:pt x="723541" y="874592"/>
                  </a:cubicBezTo>
                  <a:cubicBezTo>
                    <a:pt x="722493" y="878307"/>
                    <a:pt x="689441" y="892976"/>
                    <a:pt x="685441" y="894881"/>
                  </a:cubicBezTo>
                  <a:lnTo>
                    <a:pt x="685441" y="894881"/>
                  </a:lnTo>
                  <a:cubicBezTo>
                    <a:pt x="683869" y="883489"/>
                    <a:pt x="678097" y="873088"/>
                    <a:pt x="669248" y="865734"/>
                  </a:cubicBezTo>
                  <a:cubicBezTo>
                    <a:pt x="658961" y="855542"/>
                    <a:pt x="661914" y="838588"/>
                    <a:pt x="666201" y="826015"/>
                  </a:cubicBezTo>
                  <a:cubicBezTo>
                    <a:pt x="671058" y="811727"/>
                    <a:pt x="675726" y="802583"/>
                    <a:pt x="679916" y="787915"/>
                  </a:cubicBezTo>
                  <a:cubicBezTo>
                    <a:pt x="684107" y="773247"/>
                    <a:pt x="666201" y="797440"/>
                    <a:pt x="665153" y="798583"/>
                  </a:cubicBezTo>
                  <a:cubicBezTo>
                    <a:pt x="648674" y="815538"/>
                    <a:pt x="652961" y="835635"/>
                    <a:pt x="648008" y="840874"/>
                  </a:cubicBezTo>
                  <a:cubicBezTo>
                    <a:pt x="641607" y="847999"/>
                    <a:pt x="642121" y="858943"/>
                    <a:pt x="649151" y="865449"/>
                  </a:cubicBezTo>
                  <a:cubicBezTo>
                    <a:pt x="655342" y="872973"/>
                    <a:pt x="650865" y="886689"/>
                    <a:pt x="647912" y="894690"/>
                  </a:cubicBezTo>
                  <a:cubicBezTo>
                    <a:pt x="643531" y="906597"/>
                    <a:pt x="650389" y="902596"/>
                    <a:pt x="645722" y="910788"/>
                  </a:cubicBezTo>
                  <a:cubicBezTo>
                    <a:pt x="639149" y="922408"/>
                    <a:pt x="617623" y="926027"/>
                    <a:pt x="605907" y="920313"/>
                  </a:cubicBezTo>
                  <a:cubicBezTo>
                    <a:pt x="594801" y="916502"/>
                    <a:pt x="583390" y="913635"/>
                    <a:pt x="571808" y="911740"/>
                  </a:cubicBezTo>
                  <a:cubicBezTo>
                    <a:pt x="565769" y="909968"/>
                    <a:pt x="559587" y="908730"/>
                    <a:pt x="553329" y="908025"/>
                  </a:cubicBezTo>
                  <a:cubicBezTo>
                    <a:pt x="512086" y="898500"/>
                    <a:pt x="519992" y="935648"/>
                    <a:pt x="510848" y="927075"/>
                  </a:cubicBezTo>
                  <a:cubicBezTo>
                    <a:pt x="502942" y="921627"/>
                    <a:pt x="493874" y="918112"/>
                    <a:pt x="484368" y="916788"/>
                  </a:cubicBezTo>
                  <a:cubicBezTo>
                    <a:pt x="474843" y="916788"/>
                    <a:pt x="492274" y="901453"/>
                    <a:pt x="493893" y="896786"/>
                  </a:cubicBezTo>
                  <a:cubicBezTo>
                    <a:pt x="498370" y="886023"/>
                    <a:pt x="502370" y="878783"/>
                    <a:pt x="506371" y="867734"/>
                  </a:cubicBezTo>
                  <a:cubicBezTo>
                    <a:pt x="506371" y="867734"/>
                    <a:pt x="512467" y="845256"/>
                    <a:pt x="506371" y="853923"/>
                  </a:cubicBezTo>
                  <a:cubicBezTo>
                    <a:pt x="503228" y="858590"/>
                    <a:pt x="487321" y="871640"/>
                    <a:pt x="487321" y="875259"/>
                  </a:cubicBezTo>
                  <a:cubicBezTo>
                    <a:pt x="487321" y="885546"/>
                    <a:pt x="480749" y="884784"/>
                    <a:pt x="477796" y="893547"/>
                  </a:cubicBezTo>
                  <a:cubicBezTo>
                    <a:pt x="476272" y="898500"/>
                    <a:pt x="467604" y="905073"/>
                    <a:pt x="464556" y="910502"/>
                  </a:cubicBezTo>
                  <a:cubicBezTo>
                    <a:pt x="459889" y="918693"/>
                    <a:pt x="453412" y="920598"/>
                    <a:pt x="446459" y="925265"/>
                  </a:cubicBezTo>
                  <a:cubicBezTo>
                    <a:pt x="431028" y="935552"/>
                    <a:pt x="403501" y="924218"/>
                    <a:pt x="387594" y="919932"/>
                  </a:cubicBezTo>
                  <a:lnTo>
                    <a:pt x="380736" y="918979"/>
                  </a:lnTo>
                  <a:cubicBezTo>
                    <a:pt x="375688" y="918312"/>
                    <a:pt x="372164" y="917931"/>
                    <a:pt x="369211" y="917741"/>
                  </a:cubicBezTo>
                  <a:lnTo>
                    <a:pt x="369211" y="917741"/>
                  </a:lnTo>
                  <a:cubicBezTo>
                    <a:pt x="370163" y="901358"/>
                    <a:pt x="374545" y="880784"/>
                    <a:pt x="367306" y="864401"/>
                  </a:cubicBezTo>
                  <a:cubicBezTo>
                    <a:pt x="365363" y="858200"/>
                    <a:pt x="364058" y="851818"/>
                    <a:pt x="363401" y="845351"/>
                  </a:cubicBezTo>
                  <a:cubicBezTo>
                    <a:pt x="351876" y="822015"/>
                    <a:pt x="364163" y="810584"/>
                    <a:pt x="361401" y="805250"/>
                  </a:cubicBezTo>
                  <a:cubicBezTo>
                    <a:pt x="353495" y="789630"/>
                    <a:pt x="344732" y="803155"/>
                    <a:pt x="345398" y="783819"/>
                  </a:cubicBezTo>
                  <a:cubicBezTo>
                    <a:pt x="345398" y="780485"/>
                    <a:pt x="332921" y="768293"/>
                    <a:pt x="331016" y="767246"/>
                  </a:cubicBezTo>
                  <a:cubicBezTo>
                    <a:pt x="320824" y="761912"/>
                    <a:pt x="319205" y="748196"/>
                    <a:pt x="313776" y="740957"/>
                  </a:cubicBezTo>
                  <a:cubicBezTo>
                    <a:pt x="298821" y="721907"/>
                    <a:pt x="325777" y="725526"/>
                    <a:pt x="330254" y="723907"/>
                  </a:cubicBezTo>
                  <a:cubicBezTo>
                    <a:pt x="345970" y="718097"/>
                    <a:pt x="330920" y="713239"/>
                    <a:pt x="356162" y="716382"/>
                  </a:cubicBezTo>
                  <a:cubicBezTo>
                    <a:pt x="362677" y="713392"/>
                    <a:pt x="369935" y="712401"/>
                    <a:pt x="377021" y="713525"/>
                  </a:cubicBezTo>
                  <a:cubicBezTo>
                    <a:pt x="402263" y="717716"/>
                    <a:pt x="387308" y="691713"/>
                    <a:pt x="404168" y="694475"/>
                  </a:cubicBezTo>
                  <a:cubicBezTo>
                    <a:pt x="416074" y="696665"/>
                    <a:pt x="414645" y="671710"/>
                    <a:pt x="414645" y="663899"/>
                  </a:cubicBezTo>
                  <a:cubicBezTo>
                    <a:pt x="414645" y="643135"/>
                    <a:pt x="408168" y="634563"/>
                    <a:pt x="409311" y="611036"/>
                  </a:cubicBezTo>
                  <a:cubicBezTo>
                    <a:pt x="409883" y="598177"/>
                    <a:pt x="374545" y="610369"/>
                    <a:pt x="369878" y="612846"/>
                  </a:cubicBezTo>
                  <a:cubicBezTo>
                    <a:pt x="355114" y="620847"/>
                    <a:pt x="343017" y="612846"/>
                    <a:pt x="348256" y="606273"/>
                  </a:cubicBezTo>
                  <a:cubicBezTo>
                    <a:pt x="350732" y="603225"/>
                    <a:pt x="363210" y="603035"/>
                    <a:pt x="360448" y="593510"/>
                  </a:cubicBezTo>
                  <a:cubicBezTo>
                    <a:pt x="356924" y="581032"/>
                    <a:pt x="365115" y="570364"/>
                    <a:pt x="368354" y="559887"/>
                  </a:cubicBezTo>
                  <a:cubicBezTo>
                    <a:pt x="373116" y="544361"/>
                    <a:pt x="339207" y="558743"/>
                    <a:pt x="334349" y="559315"/>
                  </a:cubicBezTo>
                  <a:cubicBezTo>
                    <a:pt x="318538" y="561125"/>
                    <a:pt x="307108" y="575507"/>
                    <a:pt x="300155" y="556267"/>
                  </a:cubicBezTo>
                  <a:cubicBezTo>
                    <a:pt x="285772" y="516452"/>
                    <a:pt x="274342" y="562839"/>
                    <a:pt x="263388" y="527692"/>
                  </a:cubicBezTo>
                  <a:cubicBezTo>
                    <a:pt x="261578" y="521691"/>
                    <a:pt x="255482" y="514262"/>
                    <a:pt x="255673" y="512642"/>
                  </a:cubicBezTo>
                  <a:cubicBezTo>
                    <a:pt x="256340" y="504641"/>
                    <a:pt x="260721" y="514166"/>
                    <a:pt x="258340" y="493592"/>
                  </a:cubicBezTo>
                  <a:cubicBezTo>
                    <a:pt x="258340" y="487401"/>
                    <a:pt x="255387" y="470828"/>
                    <a:pt x="249958" y="466732"/>
                  </a:cubicBezTo>
                  <a:cubicBezTo>
                    <a:pt x="238337" y="457874"/>
                    <a:pt x="250625" y="443872"/>
                    <a:pt x="247577" y="436823"/>
                  </a:cubicBezTo>
                  <a:cubicBezTo>
                    <a:pt x="239766" y="418916"/>
                    <a:pt x="266627" y="399771"/>
                    <a:pt x="241957" y="396247"/>
                  </a:cubicBezTo>
                  <a:cubicBezTo>
                    <a:pt x="230432" y="394532"/>
                    <a:pt x="225955" y="385770"/>
                    <a:pt x="219097" y="388722"/>
                  </a:cubicBezTo>
                  <a:cubicBezTo>
                    <a:pt x="209572" y="392913"/>
                    <a:pt x="203476" y="377007"/>
                    <a:pt x="209572" y="369672"/>
                  </a:cubicBezTo>
                  <a:cubicBezTo>
                    <a:pt x="215668" y="362338"/>
                    <a:pt x="216906" y="364433"/>
                    <a:pt x="213477" y="353480"/>
                  </a:cubicBezTo>
                  <a:cubicBezTo>
                    <a:pt x="208905" y="339097"/>
                    <a:pt x="224240" y="345765"/>
                    <a:pt x="205286" y="334430"/>
                  </a:cubicBezTo>
                  <a:cubicBezTo>
                    <a:pt x="204819" y="334334"/>
                    <a:pt x="204333" y="334334"/>
                    <a:pt x="203857" y="334430"/>
                  </a:cubicBezTo>
                  <a:cubicBezTo>
                    <a:pt x="196427" y="336621"/>
                    <a:pt x="187188" y="340812"/>
                    <a:pt x="186998" y="349765"/>
                  </a:cubicBezTo>
                  <a:cubicBezTo>
                    <a:pt x="186998" y="365196"/>
                    <a:pt x="165281" y="354908"/>
                    <a:pt x="159470" y="348622"/>
                  </a:cubicBezTo>
                  <a:cubicBezTo>
                    <a:pt x="147660" y="335763"/>
                    <a:pt x="143183" y="347955"/>
                    <a:pt x="134324" y="344526"/>
                  </a:cubicBezTo>
                  <a:cubicBezTo>
                    <a:pt x="119751" y="338811"/>
                    <a:pt x="95177" y="348146"/>
                    <a:pt x="89176" y="346812"/>
                  </a:cubicBezTo>
                  <a:cubicBezTo>
                    <a:pt x="83175" y="345479"/>
                    <a:pt x="75651" y="324714"/>
                    <a:pt x="73936" y="318237"/>
                  </a:cubicBezTo>
                  <a:cubicBezTo>
                    <a:pt x="70717" y="310293"/>
                    <a:pt x="69231" y="301749"/>
                    <a:pt x="69554" y="293187"/>
                  </a:cubicBezTo>
                  <a:cubicBezTo>
                    <a:pt x="69554" y="283662"/>
                    <a:pt x="65840" y="278232"/>
                    <a:pt x="70126" y="271374"/>
                  </a:cubicBezTo>
                  <a:cubicBezTo>
                    <a:pt x="78508" y="257944"/>
                    <a:pt x="84223" y="273089"/>
                    <a:pt x="82985" y="245847"/>
                  </a:cubicBezTo>
                  <a:cubicBezTo>
                    <a:pt x="81499" y="240590"/>
                    <a:pt x="78898" y="235722"/>
                    <a:pt x="75365" y="231560"/>
                  </a:cubicBezTo>
                  <a:cubicBezTo>
                    <a:pt x="72793" y="229179"/>
                    <a:pt x="51266" y="236798"/>
                    <a:pt x="46790" y="238418"/>
                  </a:cubicBezTo>
                  <a:cubicBezTo>
                    <a:pt x="34121" y="243561"/>
                    <a:pt x="32883" y="210414"/>
                    <a:pt x="32978" y="203366"/>
                  </a:cubicBezTo>
                  <a:cubicBezTo>
                    <a:pt x="32931" y="195746"/>
                    <a:pt x="31912" y="188154"/>
                    <a:pt x="29930" y="180791"/>
                  </a:cubicBezTo>
                  <a:cubicBezTo>
                    <a:pt x="25930" y="159360"/>
                    <a:pt x="32597" y="166695"/>
                    <a:pt x="16024" y="152979"/>
                  </a:cubicBezTo>
                  <a:cubicBezTo>
                    <a:pt x="6499" y="144882"/>
                    <a:pt x="-3026" y="131833"/>
                    <a:pt x="3832" y="118593"/>
                  </a:cubicBezTo>
                  <a:cubicBezTo>
                    <a:pt x="14595" y="97257"/>
                    <a:pt x="-10932" y="98876"/>
                    <a:pt x="5832" y="86494"/>
                  </a:cubicBezTo>
                  <a:cubicBezTo>
                    <a:pt x="11643" y="82113"/>
                    <a:pt x="55648" y="71159"/>
                    <a:pt x="44599" y="62491"/>
                  </a:cubicBezTo>
                  <a:cubicBezTo>
                    <a:pt x="40322" y="58338"/>
                    <a:pt x="37055" y="53252"/>
                    <a:pt x="35074" y="47632"/>
                  </a:cubicBezTo>
                  <a:lnTo>
                    <a:pt x="35074" y="47632"/>
                  </a:lnTo>
                  <a:cubicBezTo>
                    <a:pt x="45266" y="37535"/>
                    <a:pt x="48980" y="29058"/>
                    <a:pt x="61077" y="34011"/>
                  </a:cubicBezTo>
                  <a:cubicBezTo>
                    <a:pt x="64792" y="35535"/>
                    <a:pt x="99177" y="27058"/>
                    <a:pt x="108702" y="31630"/>
                  </a:cubicBezTo>
                  <a:cubicBezTo>
                    <a:pt x="120989" y="37631"/>
                    <a:pt x="139849" y="45632"/>
                    <a:pt x="152803" y="36869"/>
                  </a:cubicBezTo>
                  <a:cubicBezTo>
                    <a:pt x="161756" y="30773"/>
                    <a:pt x="167757" y="17819"/>
                    <a:pt x="180521" y="19819"/>
                  </a:cubicBezTo>
                  <a:cubicBezTo>
                    <a:pt x="187684" y="21876"/>
                    <a:pt x="195256" y="22076"/>
                    <a:pt x="202523" y="20390"/>
                  </a:cubicBezTo>
                  <a:cubicBezTo>
                    <a:pt x="205476" y="19533"/>
                    <a:pt x="216906" y="18866"/>
                    <a:pt x="219097" y="23439"/>
                  </a:cubicBezTo>
                  <a:cubicBezTo>
                    <a:pt x="226622" y="38869"/>
                    <a:pt x="231575" y="19724"/>
                    <a:pt x="242338" y="30487"/>
                  </a:cubicBezTo>
                  <a:cubicBezTo>
                    <a:pt x="257292" y="45441"/>
                    <a:pt x="266817" y="26296"/>
                    <a:pt x="282819" y="26963"/>
                  </a:cubicBezTo>
                  <a:cubicBezTo>
                    <a:pt x="291392" y="26963"/>
                    <a:pt x="292344" y="18771"/>
                    <a:pt x="293487" y="12580"/>
                  </a:cubicBezTo>
                  <a:cubicBezTo>
                    <a:pt x="295869" y="-1231"/>
                    <a:pt x="302345" y="-755"/>
                    <a:pt x="313585" y="579"/>
                  </a:cubicBezTo>
                  <a:cubicBezTo>
                    <a:pt x="327968" y="2388"/>
                    <a:pt x="365401" y="-3612"/>
                    <a:pt x="367115" y="20295"/>
                  </a:cubicBezTo>
                  <a:cubicBezTo>
                    <a:pt x="367687" y="26867"/>
                    <a:pt x="381403" y="26296"/>
                    <a:pt x="386165" y="47823"/>
                  </a:cubicBezTo>
                  <a:cubicBezTo>
                    <a:pt x="387689" y="54966"/>
                    <a:pt x="393309" y="62777"/>
                    <a:pt x="401215" y="61824"/>
                  </a:cubicBezTo>
                  <a:cubicBezTo>
                    <a:pt x="411597" y="60586"/>
                    <a:pt x="411597" y="51728"/>
                    <a:pt x="420265" y="56395"/>
                  </a:cubicBezTo>
                  <a:cubicBezTo>
                    <a:pt x="428790" y="60481"/>
                    <a:pt x="438629" y="60824"/>
                    <a:pt x="447411" y="57348"/>
                  </a:cubicBezTo>
                  <a:cubicBezTo>
                    <a:pt x="472271" y="60110"/>
                    <a:pt x="462365" y="56681"/>
                    <a:pt x="478653" y="55062"/>
                  </a:cubicBezTo>
                  <a:cubicBezTo>
                    <a:pt x="489797" y="54014"/>
                    <a:pt x="488178" y="63158"/>
                    <a:pt x="491512" y="70778"/>
                  </a:cubicBezTo>
                  <a:cubicBezTo>
                    <a:pt x="493607" y="75826"/>
                    <a:pt x="483606" y="78493"/>
                    <a:pt x="483606" y="85923"/>
                  </a:cubicBezTo>
                  <a:cubicBezTo>
                    <a:pt x="484368" y="85923"/>
                    <a:pt x="487035" y="89828"/>
                    <a:pt x="488464" y="90590"/>
                  </a:cubicBezTo>
                  <a:cubicBezTo>
                    <a:pt x="515991" y="103925"/>
                    <a:pt x="501037" y="68397"/>
                    <a:pt x="513896" y="68968"/>
                  </a:cubicBezTo>
                  <a:cubicBezTo>
                    <a:pt x="526754" y="69540"/>
                    <a:pt x="533898" y="45537"/>
                    <a:pt x="546566" y="53442"/>
                  </a:cubicBezTo>
                  <a:cubicBezTo>
                    <a:pt x="552377" y="57157"/>
                    <a:pt x="550091" y="62967"/>
                    <a:pt x="567236" y="64110"/>
                  </a:cubicBezTo>
                  <a:cubicBezTo>
                    <a:pt x="580571" y="64110"/>
                    <a:pt x="565426" y="76874"/>
                    <a:pt x="580476" y="73064"/>
                  </a:cubicBezTo>
                  <a:cubicBezTo>
                    <a:pt x="591715" y="70301"/>
                    <a:pt x="594668" y="73064"/>
                    <a:pt x="598668" y="82589"/>
                  </a:cubicBezTo>
                  <a:cubicBezTo>
                    <a:pt x="600287" y="88428"/>
                    <a:pt x="600516" y="94552"/>
                    <a:pt x="599335" y="100496"/>
                  </a:cubicBezTo>
                  <a:cubicBezTo>
                    <a:pt x="593144" y="108687"/>
                    <a:pt x="578285" y="106687"/>
                    <a:pt x="587048" y="119546"/>
                  </a:cubicBezTo>
                  <a:cubicBezTo>
                    <a:pt x="591905" y="126880"/>
                    <a:pt x="590477" y="156217"/>
                    <a:pt x="600764" y="156503"/>
                  </a:cubicBezTo>
                  <a:cubicBezTo>
                    <a:pt x="611051" y="156789"/>
                    <a:pt x="625053" y="139643"/>
                    <a:pt x="632101" y="167361"/>
                  </a:cubicBezTo>
                  <a:cubicBezTo>
                    <a:pt x="635816" y="181839"/>
                    <a:pt x="640293" y="167933"/>
                    <a:pt x="640293" y="198032"/>
                  </a:cubicBezTo>
                  <a:lnTo>
                    <a:pt x="640293" y="201175"/>
                  </a:lnTo>
                  <a:cubicBezTo>
                    <a:pt x="628386" y="221273"/>
                    <a:pt x="635435" y="212796"/>
                    <a:pt x="635816" y="221654"/>
                  </a:cubicBezTo>
                  <a:cubicBezTo>
                    <a:pt x="635816" y="224130"/>
                    <a:pt x="620576" y="240227"/>
                    <a:pt x="631339" y="250896"/>
                  </a:cubicBezTo>
                  <a:cubicBezTo>
                    <a:pt x="634768" y="254229"/>
                    <a:pt x="644674" y="249467"/>
                    <a:pt x="651341" y="248419"/>
                  </a:cubicBezTo>
                  <a:cubicBezTo>
                    <a:pt x="669915" y="245562"/>
                    <a:pt x="705634" y="227369"/>
                    <a:pt x="717254" y="246133"/>
                  </a:cubicBezTo>
                  <a:cubicBezTo>
                    <a:pt x="722398" y="254324"/>
                    <a:pt x="728875" y="266707"/>
                    <a:pt x="738971" y="268707"/>
                  </a:cubicBezTo>
                  <a:cubicBezTo>
                    <a:pt x="752687" y="271279"/>
                    <a:pt x="758021" y="281280"/>
                    <a:pt x="772214" y="265278"/>
                  </a:cubicBezTo>
                  <a:cubicBezTo>
                    <a:pt x="776500" y="260421"/>
                    <a:pt x="777357" y="244228"/>
                    <a:pt x="794693" y="232131"/>
                  </a:cubicBezTo>
                  <a:cubicBezTo>
                    <a:pt x="804218" y="225559"/>
                    <a:pt x="815933" y="236227"/>
                    <a:pt x="821077" y="243275"/>
                  </a:cubicBezTo>
                  <a:cubicBezTo>
                    <a:pt x="830602" y="256039"/>
                    <a:pt x="868702" y="240608"/>
                    <a:pt x="880513" y="239942"/>
                  </a:cubicBezTo>
                  <a:cubicBezTo>
                    <a:pt x="902420" y="241085"/>
                    <a:pt x="916327" y="243466"/>
                    <a:pt x="934901" y="232322"/>
                  </a:cubicBezTo>
                  <a:cubicBezTo>
                    <a:pt x="946997" y="225083"/>
                    <a:pt x="933948" y="209081"/>
                    <a:pt x="951474" y="199270"/>
                  </a:cubicBezTo>
                  <a:cubicBezTo>
                    <a:pt x="960237" y="194317"/>
                    <a:pt x="936234" y="174315"/>
                    <a:pt x="952046" y="172029"/>
                  </a:cubicBezTo>
                  <a:cubicBezTo>
                    <a:pt x="985383" y="167171"/>
                    <a:pt x="959285" y="162980"/>
                    <a:pt x="959952" y="148025"/>
                  </a:cubicBezTo>
                  <a:cubicBezTo>
                    <a:pt x="959952" y="142787"/>
                    <a:pt x="975287" y="140691"/>
                    <a:pt x="981002" y="138500"/>
                  </a:cubicBezTo>
                  <a:cubicBezTo>
                    <a:pt x="988145" y="135167"/>
                    <a:pt x="984431" y="149454"/>
                    <a:pt x="1008053" y="140787"/>
                  </a:cubicBezTo>
                  <a:cubicBezTo>
                    <a:pt x="1023388" y="135072"/>
                    <a:pt x="1034437" y="143834"/>
                    <a:pt x="1028627" y="119355"/>
                  </a:cubicBezTo>
                  <a:cubicBezTo>
                    <a:pt x="1026341" y="109830"/>
                    <a:pt x="1032151" y="117546"/>
                    <a:pt x="1044248" y="110688"/>
                  </a:cubicBezTo>
                  <a:cubicBezTo>
                    <a:pt x="1052344" y="106211"/>
                    <a:pt x="1073870" y="92304"/>
                    <a:pt x="1073870" y="110116"/>
                  </a:cubicBezTo>
                  <a:cubicBezTo>
                    <a:pt x="1073870" y="114783"/>
                    <a:pt x="1073013" y="131262"/>
                    <a:pt x="1073013" y="135929"/>
                  </a:cubicBezTo>
                  <a:lnTo>
                    <a:pt x="1073013" y="135929"/>
                  </a:lnTo>
                  <a:cubicBezTo>
                    <a:pt x="1073013" y="137072"/>
                    <a:pt x="1071585" y="175457"/>
                    <a:pt x="1073966" y="177077"/>
                  </a:cubicBezTo>
                  <a:cubicBezTo>
                    <a:pt x="1091206" y="188983"/>
                    <a:pt x="1107970" y="161551"/>
                    <a:pt x="1101779" y="191745"/>
                  </a:cubicBezTo>
                  <a:cubicBezTo>
                    <a:pt x="1099969" y="200604"/>
                    <a:pt x="1098159" y="197556"/>
                    <a:pt x="1098159" y="210795"/>
                  </a:cubicBezTo>
                  <a:cubicBezTo>
                    <a:pt x="1098969" y="217310"/>
                    <a:pt x="1098969" y="223902"/>
                    <a:pt x="1098159" y="230417"/>
                  </a:cubicBezTo>
                  <a:cubicBezTo>
                    <a:pt x="1097016" y="238037"/>
                    <a:pt x="1101017" y="278042"/>
                    <a:pt x="1093682" y="280423"/>
                  </a:cubicBezTo>
                  <a:cubicBezTo>
                    <a:pt x="1074632" y="285662"/>
                    <a:pt x="1062536" y="281566"/>
                    <a:pt x="1070346" y="311951"/>
                  </a:cubicBezTo>
                  <a:cubicBezTo>
                    <a:pt x="1075395" y="331001"/>
                    <a:pt x="1067108" y="341288"/>
                    <a:pt x="1062536" y="357575"/>
                  </a:cubicBezTo>
                  <a:cubicBezTo>
                    <a:pt x="1062002" y="360404"/>
                    <a:pt x="1062002" y="363319"/>
                    <a:pt x="1062536" y="366148"/>
                  </a:cubicBezTo>
                  <a:cubicBezTo>
                    <a:pt x="1074918" y="365672"/>
                    <a:pt x="1077014" y="366148"/>
                    <a:pt x="1087396" y="365196"/>
                  </a:cubicBezTo>
                  <a:cubicBezTo>
                    <a:pt x="1091111" y="365196"/>
                    <a:pt x="1113876" y="365196"/>
                    <a:pt x="1113876" y="368339"/>
                  </a:cubicBezTo>
                  <a:cubicBezTo>
                    <a:pt x="1113876" y="369291"/>
                    <a:pt x="1111970" y="374721"/>
                    <a:pt x="1111685" y="375959"/>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65" name="Freeform: Shape 564">
              <a:extLst>
                <a:ext uri="{FF2B5EF4-FFF2-40B4-BE49-F238E27FC236}">
                  <a16:creationId xmlns:a16="http://schemas.microsoft.com/office/drawing/2014/main" id="{DF5611D7-5C5D-4E15-9DE6-AB9D7B813BC3}"/>
                </a:ext>
              </a:extLst>
            </p:cNvPr>
            <p:cNvSpPr/>
            <p:nvPr/>
          </p:nvSpPr>
          <p:spPr>
            <a:xfrm>
              <a:off x="5551619" y="2639309"/>
              <a:ext cx="1599558" cy="871367"/>
            </a:xfrm>
            <a:custGeom>
              <a:avLst/>
              <a:gdLst>
                <a:gd name="connsiteX0" fmla="*/ 3692 w 1599558"/>
                <a:gd name="connsiteY0" fmla="*/ 607739 h 871367"/>
                <a:gd name="connsiteX1" fmla="*/ 36934 w 1599558"/>
                <a:gd name="connsiteY1" fmla="*/ 613073 h 871367"/>
                <a:gd name="connsiteX2" fmla="*/ 60366 w 1599558"/>
                <a:gd name="connsiteY2" fmla="*/ 604500 h 871367"/>
                <a:gd name="connsiteX3" fmla="*/ 78558 w 1599558"/>
                <a:gd name="connsiteY3" fmla="*/ 597737 h 871367"/>
                <a:gd name="connsiteX4" fmla="*/ 95513 w 1599558"/>
                <a:gd name="connsiteY4" fmla="*/ 613549 h 871367"/>
                <a:gd name="connsiteX5" fmla="*/ 103324 w 1599558"/>
                <a:gd name="connsiteY5" fmla="*/ 624979 h 871367"/>
                <a:gd name="connsiteX6" fmla="*/ 144948 w 1599558"/>
                <a:gd name="connsiteY6" fmla="*/ 640219 h 871367"/>
                <a:gd name="connsiteX7" fmla="*/ 183619 w 1599558"/>
                <a:gd name="connsiteY7" fmla="*/ 643838 h 871367"/>
                <a:gd name="connsiteX8" fmla="*/ 213528 w 1599558"/>
                <a:gd name="connsiteY8" fmla="*/ 644791 h 871367"/>
                <a:gd name="connsiteX9" fmla="*/ 213528 w 1599558"/>
                <a:gd name="connsiteY9" fmla="*/ 644791 h 871367"/>
                <a:gd name="connsiteX10" fmla="*/ 239531 w 1599558"/>
                <a:gd name="connsiteY10" fmla="*/ 631170 h 871367"/>
                <a:gd name="connsiteX11" fmla="*/ 287156 w 1599558"/>
                <a:gd name="connsiteY11" fmla="*/ 628789 h 871367"/>
                <a:gd name="connsiteX12" fmla="*/ 331257 w 1599558"/>
                <a:gd name="connsiteY12" fmla="*/ 634027 h 871367"/>
                <a:gd name="connsiteX13" fmla="*/ 358975 w 1599558"/>
                <a:gd name="connsiteY13" fmla="*/ 616978 h 871367"/>
                <a:gd name="connsiteX14" fmla="*/ 380977 w 1599558"/>
                <a:gd name="connsiteY14" fmla="*/ 617549 h 871367"/>
                <a:gd name="connsiteX15" fmla="*/ 397551 w 1599558"/>
                <a:gd name="connsiteY15" fmla="*/ 620597 h 871367"/>
                <a:gd name="connsiteX16" fmla="*/ 420792 w 1599558"/>
                <a:gd name="connsiteY16" fmla="*/ 627646 h 871367"/>
                <a:gd name="connsiteX17" fmla="*/ 461273 w 1599558"/>
                <a:gd name="connsiteY17" fmla="*/ 624122 h 871367"/>
                <a:gd name="connsiteX18" fmla="*/ 471941 w 1599558"/>
                <a:gd name="connsiteY18" fmla="*/ 609739 h 871367"/>
                <a:gd name="connsiteX19" fmla="*/ 492039 w 1599558"/>
                <a:gd name="connsiteY19" fmla="*/ 597737 h 871367"/>
                <a:gd name="connsiteX20" fmla="*/ 545569 w 1599558"/>
                <a:gd name="connsiteY20" fmla="*/ 617454 h 871367"/>
                <a:gd name="connsiteX21" fmla="*/ 564619 w 1599558"/>
                <a:gd name="connsiteY21" fmla="*/ 644981 h 871367"/>
                <a:gd name="connsiteX22" fmla="*/ 579669 w 1599558"/>
                <a:gd name="connsiteY22" fmla="*/ 658983 h 871367"/>
                <a:gd name="connsiteX23" fmla="*/ 598719 w 1599558"/>
                <a:gd name="connsiteY23" fmla="*/ 653554 h 871367"/>
                <a:gd name="connsiteX24" fmla="*/ 625865 w 1599558"/>
                <a:gd name="connsiteY24" fmla="*/ 654506 h 871367"/>
                <a:gd name="connsiteX25" fmla="*/ 657107 w 1599558"/>
                <a:gd name="connsiteY25" fmla="*/ 652220 h 871367"/>
                <a:gd name="connsiteX26" fmla="*/ 669966 w 1599558"/>
                <a:gd name="connsiteY26" fmla="*/ 667937 h 871367"/>
                <a:gd name="connsiteX27" fmla="*/ 662060 w 1599558"/>
                <a:gd name="connsiteY27" fmla="*/ 683081 h 871367"/>
                <a:gd name="connsiteX28" fmla="*/ 666918 w 1599558"/>
                <a:gd name="connsiteY28" fmla="*/ 687749 h 871367"/>
                <a:gd name="connsiteX29" fmla="*/ 692350 w 1599558"/>
                <a:gd name="connsiteY29" fmla="*/ 666127 h 871367"/>
                <a:gd name="connsiteX30" fmla="*/ 725020 w 1599558"/>
                <a:gd name="connsiteY30" fmla="*/ 650601 h 871367"/>
                <a:gd name="connsiteX31" fmla="*/ 745690 w 1599558"/>
                <a:gd name="connsiteY31" fmla="*/ 661269 h 871367"/>
                <a:gd name="connsiteX32" fmla="*/ 758929 w 1599558"/>
                <a:gd name="connsiteY32" fmla="*/ 670223 h 871367"/>
                <a:gd name="connsiteX33" fmla="*/ 777122 w 1599558"/>
                <a:gd name="connsiteY33" fmla="*/ 679748 h 871367"/>
                <a:gd name="connsiteX34" fmla="*/ 777789 w 1599558"/>
                <a:gd name="connsiteY34" fmla="*/ 697655 h 871367"/>
                <a:gd name="connsiteX35" fmla="*/ 765501 w 1599558"/>
                <a:gd name="connsiteY35" fmla="*/ 716705 h 871367"/>
                <a:gd name="connsiteX36" fmla="*/ 779217 w 1599558"/>
                <a:gd name="connsiteY36" fmla="*/ 753662 h 871367"/>
                <a:gd name="connsiteX37" fmla="*/ 810555 w 1599558"/>
                <a:gd name="connsiteY37" fmla="*/ 764520 h 871367"/>
                <a:gd name="connsiteX38" fmla="*/ 818746 w 1599558"/>
                <a:gd name="connsiteY38" fmla="*/ 795191 h 871367"/>
                <a:gd name="connsiteX39" fmla="*/ 818746 w 1599558"/>
                <a:gd name="connsiteY39" fmla="*/ 798334 h 871367"/>
                <a:gd name="connsiteX40" fmla="*/ 814270 w 1599558"/>
                <a:gd name="connsiteY40" fmla="*/ 818813 h 871367"/>
                <a:gd name="connsiteX41" fmla="*/ 809793 w 1599558"/>
                <a:gd name="connsiteY41" fmla="*/ 848054 h 871367"/>
                <a:gd name="connsiteX42" fmla="*/ 829795 w 1599558"/>
                <a:gd name="connsiteY42" fmla="*/ 845578 h 871367"/>
                <a:gd name="connsiteX43" fmla="*/ 895708 w 1599558"/>
                <a:gd name="connsiteY43" fmla="*/ 843292 h 871367"/>
                <a:gd name="connsiteX44" fmla="*/ 917425 w 1599558"/>
                <a:gd name="connsiteY44" fmla="*/ 865866 h 871367"/>
                <a:gd name="connsiteX45" fmla="*/ 950667 w 1599558"/>
                <a:gd name="connsiteY45" fmla="*/ 862437 h 871367"/>
                <a:gd name="connsiteX46" fmla="*/ 973147 w 1599558"/>
                <a:gd name="connsiteY46" fmla="*/ 829290 h 871367"/>
                <a:gd name="connsiteX47" fmla="*/ 999531 w 1599558"/>
                <a:gd name="connsiteY47" fmla="*/ 840434 h 871367"/>
                <a:gd name="connsiteX48" fmla="*/ 1058967 w 1599558"/>
                <a:gd name="connsiteY48" fmla="*/ 837101 h 871367"/>
                <a:gd name="connsiteX49" fmla="*/ 1113355 w 1599558"/>
                <a:gd name="connsiteY49" fmla="*/ 829481 h 871367"/>
                <a:gd name="connsiteX50" fmla="*/ 1129928 w 1599558"/>
                <a:gd name="connsiteY50" fmla="*/ 796429 h 871367"/>
                <a:gd name="connsiteX51" fmla="*/ 1130500 w 1599558"/>
                <a:gd name="connsiteY51" fmla="*/ 769187 h 871367"/>
                <a:gd name="connsiteX52" fmla="*/ 1138405 w 1599558"/>
                <a:gd name="connsiteY52" fmla="*/ 745184 h 871367"/>
                <a:gd name="connsiteX53" fmla="*/ 1159456 w 1599558"/>
                <a:gd name="connsiteY53" fmla="*/ 735659 h 871367"/>
                <a:gd name="connsiteX54" fmla="*/ 1186507 w 1599558"/>
                <a:gd name="connsiteY54" fmla="*/ 737945 h 871367"/>
                <a:gd name="connsiteX55" fmla="*/ 1207081 w 1599558"/>
                <a:gd name="connsiteY55" fmla="*/ 716514 h 871367"/>
                <a:gd name="connsiteX56" fmla="*/ 1222701 w 1599558"/>
                <a:gd name="connsiteY56" fmla="*/ 707846 h 871367"/>
                <a:gd name="connsiteX57" fmla="*/ 1252324 w 1599558"/>
                <a:gd name="connsiteY57" fmla="*/ 707275 h 871367"/>
                <a:gd name="connsiteX58" fmla="*/ 1251467 w 1599558"/>
                <a:gd name="connsiteY58" fmla="*/ 733088 h 871367"/>
                <a:gd name="connsiteX59" fmla="*/ 1251467 w 1599558"/>
                <a:gd name="connsiteY59" fmla="*/ 733088 h 871367"/>
                <a:gd name="connsiteX60" fmla="*/ 1291663 w 1599558"/>
                <a:gd name="connsiteY60" fmla="*/ 697940 h 871367"/>
                <a:gd name="connsiteX61" fmla="*/ 1326524 w 1599558"/>
                <a:gd name="connsiteY61" fmla="*/ 682605 h 871367"/>
                <a:gd name="connsiteX62" fmla="*/ 1335287 w 1599558"/>
                <a:gd name="connsiteY62" fmla="*/ 673080 h 871367"/>
                <a:gd name="connsiteX63" fmla="*/ 1336144 w 1599558"/>
                <a:gd name="connsiteY63" fmla="*/ 644505 h 871367"/>
                <a:gd name="connsiteX64" fmla="*/ 1344907 w 1599558"/>
                <a:gd name="connsiteY64" fmla="*/ 634980 h 871367"/>
                <a:gd name="connsiteX65" fmla="*/ 1359576 w 1599558"/>
                <a:gd name="connsiteY65" fmla="*/ 646601 h 871367"/>
                <a:gd name="connsiteX66" fmla="*/ 1365862 w 1599558"/>
                <a:gd name="connsiteY66" fmla="*/ 666127 h 871367"/>
                <a:gd name="connsiteX67" fmla="*/ 1383293 w 1599558"/>
                <a:gd name="connsiteY67" fmla="*/ 639742 h 871367"/>
                <a:gd name="connsiteX68" fmla="*/ 1411868 w 1599558"/>
                <a:gd name="connsiteY68" fmla="*/ 634409 h 871367"/>
                <a:gd name="connsiteX69" fmla="*/ 1433776 w 1599558"/>
                <a:gd name="connsiteY69" fmla="*/ 618978 h 871367"/>
                <a:gd name="connsiteX70" fmla="*/ 1434823 w 1599558"/>
                <a:gd name="connsiteY70" fmla="*/ 617835 h 871367"/>
                <a:gd name="connsiteX71" fmla="*/ 1455588 w 1599558"/>
                <a:gd name="connsiteY71" fmla="*/ 595070 h 871367"/>
                <a:gd name="connsiteX72" fmla="*/ 1450635 w 1599558"/>
                <a:gd name="connsiteY72" fmla="*/ 557637 h 871367"/>
                <a:gd name="connsiteX73" fmla="*/ 1442729 w 1599558"/>
                <a:gd name="connsiteY73" fmla="*/ 530110 h 871367"/>
                <a:gd name="connsiteX74" fmla="*/ 1436919 w 1599558"/>
                <a:gd name="connsiteY74" fmla="*/ 504868 h 871367"/>
                <a:gd name="connsiteX75" fmla="*/ 1441205 w 1599558"/>
                <a:gd name="connsiteY75" fmla="*/ 460482 h 871367"/>
                <a:gd name="connsiteX76" fmla="*/ 1442158 w 1599558"/>
                <a:gd name="connsiteY76" fmla="*/ 415334 h 871367"/>
                <a:gd name="connsiteX77" fmla="*/ 1451683 w 1599558"/>
                <a:gd name="connsiteY77" fmla="*/ 402380 h 871367"/>
                <a:gd name="connsiteX78" fmla="*/ 1486925 w 1599558"/>
                <a:gd name="connsiteY78" fmla="*/ 390759 h 871367"/>
                <a:gd name="connsiteX79" fmla="*/ 1503499 w 1599558"/>
                <a:gd name="connsiteY79" fmla="*/ 380472 h 871367"/>
                <a:gd name="connsiteX80" fmla="*/ 1529407 w 1599558"/>
                <a:gd name="connsiteY80" fmla="*/ 368471 h 871367"/>
                <a:gd name="connsiteX81" fmla="*/ 1530264 w 1599558"/>
                <a:gd name="connsiteY81" fmla="*/ 368471 h 871367"/>
                <a:gd name="connsiteX82" fmla="*/ 1548171 w 1599558"/>
                <a:gd name="connsiteY82" fmla="*/ 345134 h 871367"/>
                <a:gd name="connsiteX83" fmla="*/ 1559696 w 1599558"/>
                <a:gd name="connsiteY83" fmla="*/ 331799 h 871367"/>
                <a:gd name="connsiteX84" fmla="*/ 1530169 w 1599558"/>
                <a:gd name="connsiteY84" fmla="*/ 316655 h 871367"/>
                <a:gd name="connsiteX85" fmla="*/ 1514738 w 1599558"/>
                <a:gd name="connsiteY85" fmla="*/ 304272 h 871367"/>
                <a:gd name="connsiteX86" fmla="*/ 1489306 w 1599558"/>
                <a:gd name="connsiteY86" fmla="*/ 281698 h 871367"/>
                <a:gd name="connsiteX87" fmla="*/ 1482068 w 1599558"/>
                <a:gd name="connsiteY87" fmla="*/ 265124 h 871367"/>
                <a:gd name="connsiteX88" fmla="*/ 1503594 w 1599558"/>
                <a:gd name="connsiteY88" fmla="*/ 261695 h 871367"/>
                <a:gd name="connsiteX89" fmla="*/ 1519119 w 1599558"/>
                <a:gd name="connsiteY89" fmla="*/ 252170 h 871367"/>
                <a:gd name="connsiteX90" fmla="*/ 1543789 w 1599558"/>
                <a:gd name="connsiteY90" fmla="*/ 267410 h 871367"/>
                <a:gd name="connsiteX91" fmla="*/ 1559791 w 1599558"/>
                <a:gd name="connsiteY91" fmla="*/ 263791 h 871367"/>
                <a:gd name="connsiteX92" fmla="*/ 1568745 w 1599558"/>
                <a:gd name="connsiteY92" fmla="*/ 272268 h 871367"/>
                <a:gd name="connsiteX93" fmla="*/ 1582080 w 1599558"/>
                <a:gd name="connsiteY93" fmla="*/ 254742 h 871367"/>
                <a:gd name="connsiteX94" fmla="*/ 1587509 w 1599558"/>
                <a:gd name="connsiteY94" fmla="*/ 237978 h 871367"/>
                <a:gd name="connsiteX95" fmla="*/ 1599510 w 1599558"/>
                <a:gd name="connsiteY95" fmla="*/ 206260 h 871367"/>
                <a:gd name="connsiteX96" fmla="*/ 1599510 w 1599558"/>
                <a:gd name="connsiteY96" fmla="*/ 206260 h 871367"/>
                <a:gd name="connsiteX97" fmla="*/ 1597511 w 1599558"/>
                <a:gd name="connsiteY97" fmla="*/ 205022 h 871367"/>
                <a:gd name="connsiteX98" fmla="*/ 1577603 w 1599558"/>
                <a:gd name="connsiteY98" fmla="*/ 190543 h 871367"/>
                <a:gd name="connsiteX99" fmla="*/ 1541027 w 1599558"/>
                <a:gd name="connsiteY99" fmla="*/ 181018 h 871367"/>
                <a:gd name="connsiteX100" fmla="*/ 1518739 w 1599558"/>
                <a:gd name="connsiteY100" fmla="*/ 167683 h 871367"/>
                <a:gd name="connsiteX101" fmla="*/ 1491307 w 1599558"/>
                <a:gd name="connsiteY101" fmla="*/ 171398 h 871367"/>
                <a:gd name="connsiteX102" fmla="*/ 1477686 w 1599558"/>
                <a:gd name="connsiteY102" fmla="*/ 189020 h 871367"/>
                <a:gd name="connsiteX103" fmla="*/ 1445110 w 1599558"/>
                <a:gd name="connsiteY103" fmla="*/ 186067 h 871367"/>
                <a:gd name="connsiteX104" fmla="*/ 1431823 w 1599558"/>
                <a:gd name="connsiteY104" fmla="*/ 179828 h 871367"/>
                <a:gd name="connsiteX105" fmla="*/ 1431204 w 1599558"/>
                <a:gd name="connsiteY105" fmla="*/ 176542 h 871367"/>
                <a:gd name="connsiteX106" fmla="*/ 1408630 w 1599558"/>
                <a:gd name="connsiteY106" fmla="*/ 177018 h 871367"/>
                <a:gd name="connsiteX107" fmla="*/ 1379388 w 1599558"/>
                <a:gd name="connsiteY107" fmla="*/ 161302 h 871367"/>
                <a:gd name="connsiteX108" fmla="*/ 1378816 w 1599558"/>
                <a:gd name="connsiteY108" fmla="*/ 136346 h 871367"/>
                <a:gd name="connsiteX109" fmla="*/ 1368720 w 1599558"/>
                <a:gd name="connsiteY109" fmla="*/ 100723 h 871367"/>
                <a:gd name="connsiteX110" fmla="*/ 1358528 w 1599558"/>
                <a:gd name="connsiteY110" fmla="*/ 81006 h 871367"/>
                <a:gd name="connsiteX111" fmla="*/ 1354432 w 1599558"/>
                <a:gd name="connsiteY111" fmla="*/ 61384 h 871367"/>
                <a:gd name="connsiteX112" fmla="*/ 1342812 w 1599558"/>
                <a:gd name="connsiteY112" fmla="*/ 75577 h 871367"/>
                <a:gd name="connsiteX113" fmla="*/ 1345765 w 1599558"/>
                <a:gd name="connsiteY113" fmla="*/ 87578 h 871367"/>
                <a:gd name="connsiteX114" fmla="*/ 1322238 w 1599558"/>
                <a:gd name="connsiteY114" fmla="*/ 83959 h 871367"/>
                <a:gd name="connsiteX115" fmla="*/ 1305569 w 1599558"/>
                <a:gd name="connsiteY115" fmla="*/ 59099 h 871367"/>
                <a:gd name="connsiteX116" fmla="*/ 1275375 w 1599558"/>
                <a:gd name="connsiteY116" fmla="*/ 30524 h 871367"/>
                <a:gd name="connsiteX117" fmla="*/ 1250800 w 1599558"/>
                <a:gd name="connsiteY117" fmla="*/ 23951 h 871367"/>
                <a:gd name="connsiteX118" fmla="*/ 1235179 w 1599558"/>
                <a:gd name="connsiteY118" fmla="*/ 4901 h 871367"/>
                <a:gd name="connsiteX119" fmla="*/ 1199460 w 1599558"/>
                <a:gd name="connsiteY119" fmla="*/ -52 h 871367"/>
                <a:gd name="connsiteX120" fmla="*/ 1199460 w 1599558"/>
                <a:gd name="connsiteY120" fmla="*/ -52 h 871367"/>
                <a:gd name="connsiteX121" fmla="*/ 1197937 w 1599558"/>
                <a:gd name="connsiteY121" fmla="*/ 1758 h 871367"/>
                <a:gd name="connsiteX122" fmla="*/ 1167742 w 1599558"/>
                <a:gd name="connsiteY122" fmla="*/ 44240 h 871367"/>
                <a:gd name="connsiteX123" fmla="*/ 1189840 w 1599558"/>
                <a:gd name="connsiteY123" fmla="*/ 62623 h 871367"/>
                <a:gd name="connsiteX124" fmla="*/ 1204414 w 1599558"/>
                <a:gd name="connsiteY124" fmla="*/ 74053 h 871367"/>
                <a:gd name="connsiteX125" fmla="*/ 1175839 w 1599558"/>
                <a:gd name="connsiteY125" fmla="*/ 112724 h 871367"/>
                <a:gd name="connsiteX126" fmla="*/ 1194222 w 1599558"/>
                <a:gd name="connsiteY126" fmla="*/ 141299 h 871367"/>
                <a:gd name="connsiteX127" fmla="*/ 1187459 w 1599558"/>
                <a:gd name="connsiteY127" fmla="*/ 155968 h 871367"/>
                <a:gd name="connsiteX128" fmla="*/ 1158408 w 1599558"/>
                <a:gd name="connsiteY128" fmla="*/ 164921 h 871367"/>
                <a:gd name="connsiteX129" fmla="*/ 1128595 w 1599558"/>
                <a:gd name="connsiteY129" fmla="*/ 159683 h 871367"/>
                <a:gd name="connsiteX130" fmla="*/ 1106782 w 1599558"/>
                <a:gd name="connsiteY130" fmla="*/ 167112 h 871367"/>
                <a:gd name="connsiteX131" fmla="*/ 1093638 w 1599558"/>
                <a:gd name="connsiteY131" fmla="*/ 167683 h 871367"/>
                <a:gd name="connsiteX132" fmla="*/ 1058205 w 1599558"/>
                <a:gd name="connsiteY132" fmla="*/ 160445 h 871367"/>
                <a:gd name="connsiteX133" fmla="*/ 1048680 w 1599558"/>
                <a:gd name="connsiteY133" fmla="*/ 139013 h 871367"/>
                <a:gd name="connsiteX134" fmla="*/ 1035821 w 1599558"/>
                <a:gd name="connsiteY134" fmla="*/ 120725 h 871367"/>
                <a:gd name="connsiteX135" fmla="*/ 1002007 w 1599558"/>
                <a:gd name="connsiteY135" fmla="*/ 99961 h 871367"/>
                <a:gd name="connsiteX136" fmla="*/ 967527 w 1599558"/>
                <a:gd name="connsiteY136" fmla="*/ 99961 h 871367"/>
                <a:gd name="connsiteX137" fmla="*/ 954954 w 1599558"/>
                <a:gd name="connsiteY137" fmla="*/ 138537 h 871367"/>
                <a:gd name="connsiteX138" fmla="*/ 923617 w 1599558"/>
                <a:gd name="connsiteY138" fmla="*/ 161397 h 871367"/>
                <a:gd name="connsiteX139" fmla="*/ 921712 w 1599558"/>
                <a:gd name="connsiteY139" fmla="*/ 182352 h 871367"/>
                <a:gd name="connsiteX140" fmla="*/ 906948 w 1599558"/>
                <a:gd name="connsiteY140" fmla="*/ 194354 h 871367"/>
                <a:gd name="connsiteX141" fmla="*/ 870467 w 1599558"/>
                <a:gd name="connsiteY141" fmla="*/ 192353 h 871367"/>
                <a:gd name="connsiteX142" fmla="*/ 831510 w 1599558"/>
                <a:gd name="connsiteY142" fmla="*/ 203402 h 871367"/>
                <a:gd name="connsiteX143" fmla="*/ 819127 w 1599558"/>
                <a:gd name="connsiteY143" fmla="*/ 190448 h 871367"/>
                <a:gd name="connsiteX144" fmla="*/ 785218 w 1599558"/>
                <a:gd name="connsiteY144" fmla="*/ 181400 h 871367"/>
                <a:gd name="connsiteX145" fmla="*/ 758739 w 1599558"/>
                <a:gd name="connsiteY145" fmla="*/ 186543 h 871367"/>
                <a:gd name="connsiteX146" fmla="*/ 720639 w 1599558"/>
                <a:gd name="connsiteY146" fmla="*/ 199783 h 871367"/>
                <a:gd name="connsiteX147" fmla="*/ 719972 w 1599558"/>
                <a:gd name="connsiteY147" fmla="*/ 200450 h 871367"/>
                <a:gd name="connsiteX148" fmla="*/ 690445 w 1599558"/>
                <a:gd name="connsiteY148" fmla="*/ 236073 h 871367"/>
                <a:gd name="connsiteX149" fmla="*/ 667870 w 1599558"/>
                <a:gd name="connsiteY149" fmla="*/ 264076 h 871367"/>
                <a:gd name="connsiteX150" fmla="*/ 627389 w 1599558"/>
                <a:gd name="connsiteY150" fmla="*/ 296366 h 871367"/>
                <a:gd name="connsiteX151" fmla="*/ 593385 w 1599558"/>
                <a:gd name="connsiteY151" fmla="*/ 287317 h 871367"/>
                <a:gd name="connsiteX152" fmla="*/ 542521 w 1599558"/>
                <a:gd name="connsiteY152" fmla="*/ 291318 h 871367"/>
                <a:gd name="connsiteX153" fmla="*/ 472227 w 1599558"/>
                <a:gd name="connsiteY153" fmla="*/ 282365 h 871367"/>
                <a:gd name="connsiteX154" fmla="*/ 443652 w 1599558"/>
                <a:gd name="connsiteY154" fmla="*/ 282365 h 871367"/>
                <a:gd name="connsiteX155" fmla="*/ 425745 w 1599558"/>
                <a:gd name="connsiteY155" fmla="*/ 286079 h 871367"/>
                <a:gd name="connsiteX156" fmla="*/ 393360 w 1599558"/>
                <a:gd name="connsiteY156" fmla="*/ 284365 h 871367"/>
                <a:gd name="connsiteX157" fmla="*/ 370405 w 1599558"/>
                <a:gd name="connsiteY157" fmla="*/ 280079 h 871367"/>
                <a:gd name="connsiteX158" fmla="*/ 346211 w 1599558"/>
                <a:gd name="connsiteY158" fmla="*/ 283603 h 871367"/>
                <a:gd name="connsiteX159" fmla="*/ 325732 w 1599558"/>
                <a:gd name="connsiteY159" fmla="*/ 312178 h 871367"/>
                <a:gd name="connsiteX160" fmla="*/ 318303 w 1599558"/>
                <a:gd name="connsiteY160" fmla="*/ 338467 h 871367"/>
                <a:gd name="connsiteX161" fmla="*/ 308778 w 1599558"/>
                <a:gd name="connsiteY161" fmla="*/ 371709 h 871367"/>
                <a:gd name="connsiteX162" fmla="*/ 301634 w 1599558"/>
                <a:gd name="connsiteY162" fmla="*/ 395045 h 871367"/>
                <a:gd name="connsiteX163" fmla="*/ 270868 w 1599558"/>
                <a:gd name="connsiteY163" fmla="*/ 393331 h 871367"/>
                <a:gd name="connsiteX164" fmla="*/ 232101 w 1599558"/>
                <a:gd name="connsiteY164" fmla="*/ 421430 h 871367"/>
                <a:gd name="connsiteX165" fmla="*/ 215052 w 1599558"/>
                <a:gd name="connsiteY165" fmla="*/ 424859 h 871367"/>
                <a:gd name="connsiteX166" fmla="*/ 186477 w 1599558"/>
                <a:gd name="connsiteY166" fmla="*/ 447338 h 871367"/>
                <a:gd name="connsiteX167" fmla="*/ 146853 w 1599558"/>
                <a:gd name="connsiteY167" fmla="*/ 447338 h 871367"/>
                <a:gd name="connsiteX168" fmla="*/ 100847 w 1599558"/>
                <a:gd name="connsiteY168" fmla="*/ 449719 h 871367"/>
                <a:gd name="connsiteX169" fmla="*/ 80749 w 1599558"/>
                <a:gd name="connsiteY169" fmla="*/ 458006 h 871367"/>
                <a:gd name="connsiteX170" fmla="*/ 80749 w 1599558"/>
                <a:gd name="connsiteY170" fmla="*/ 458006 h 871367"/>
                <a:gd name="connsiteX171" fmla="*/ 63414 w 1599558"/>
                <a:gd name="connsiteY171" fmla="*/ 471531 h 871367"/>
                <a:gd name="connsiteX172" fmla="*/ 48555 w 1599558"/>
                <a:gd name="connsiteY172" fmla="*/ 481056 h 871367"/>
                <a:gd name="connsiteX173" fmla="*/ 18646 w 1599558"/>
                <a:gd name="connsiteY173" fmla="*/ 508679 h 871367"/>
                <a:gd name="connsiteX174" fmla="*/ 4835 w 1599558"/>
                <a:gd name="connsiteY174" fmla="*/ 541445 h 871367"/>
                <a:gd name="connsiteX175" fmla="*/ 1025 w 1599558"/>
                <a:gd name="connsiteY175" fmla="*/ 560495 h 871367"/>
                <a:gd name="connsiteX176" fmla="*/ 6740 w 1599558"/>
                <a:gd name="connsiteY176" fmla="*/ 582116 h 871367"/>
                <a:gd name="connsiteX177" fmla="*/ 4073 w 1599558"/>
                <a:gd name="connsiteY177" fmla="*/ 607548 h 871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1599558" h="871367">
                  <a:moveTo>
                    <a:pt x="3692" y="607739"/>
                  </a:moveTo>
                  <a:cubicBezTo>
                    <a:pt x="18741" y="603833"/>
                    <a:pt x="30267" y="598214"/>
                    <a:pt x="36934" y="613073"/>
                  </a:cubicBezTo>
                  <a:cubicBezTo>
                    <a:pt x="44649" y="630408"/>
                    <a:pt x="55032" y="613073"/>
                    <a:pt x="60366" y="604500"/>
                  </a:cubicBezTo>
                  <a:cubicBezTo>
                    <a:pt x="65700" y="595927"/>
                    <a:pt x="69891" y="600595"/>
                    <a:pt x="78558" y="597737"/>
                  </a:cubicBezTo>
                  <a:cubicBezTo>
                    <a:pt x="91417" y="593642"/>
                    <a:pt x="91703" y="603452"/>
                    <a:pt x="95513" y="613549"/>
                  </a:cubicBezTo>
                  <a:cubicBezTo>
                    <a:pt x="97799" y="619359"/>
                    <a:pt x="94084" y="619359"/>
                    <a:pt x="103324" y="624979"/>
                  </a:cubicBezTo>
                  <a:cubicBezTo>
                    <a:pt x="114658" y="631932"/>
                    <a:pt x="111229" y="648601"/>
                    <a:pt x="144948" y="640219"/>
                  </a:cubicBezTo>
                  <a:cubicBezTo>
                    <a:pt x="157940" y="638209"/>
                    <a:pt x="171227" y="639457"/>
                    <a:pt x="183619" y="643838"/>
                  </a:cubicBezTo>
                  <a:cubicBezTo>
                    <a:pt x="193516" y="645362"/>
                    <a:pt x="203555" y="645686"/>
                    <a:pt x="213528" y="644791"/>
                  </a:cubicBezTo>
                  <a:lnTo>
                    <a:pt x="213528" y="644791"/>
                  </a:lnTo>
                  <a:cubicBezTo>
                    <a:pt x="223720" y="634694"/>
                    <a:pt x="227434" y="626217"/>
                    <a:pt x="239531" y="631170"/>
                  </a:cubicBezTo>
                  <a:cubicBezTo>
                    <a:pt x="243246" y="632694"/>
                    <a:pt x="277631" y="624217"/>
                    <a:pt x="287156" y="628789"/>
                  </a:cubicBezTo>
                  <a:cubicBezTo>
                    <a:pt x="299443" y="634790"/>
                    <a:pt x="318303" y="642791"/>
                    <a:pt x="331257" y="634027"/>
                  </a:cubicBezTo>
                  <a:cubicBezTo>
                    <a:pt x="340210" y="627932"/>
                    <a:pt x="346211" y="614977"/>
                    <a:pt x="358975" y="616978"/>
                  </a:cubicBezTo>
                  <a:cubicBezTo>
                    <a:pt x="366137" y="619035"/>
                    <a:pt x="373710" y="619235"/>
                    <a:pt x="380977" y="617549"/>
                  </a:cubicBezTo>
                  <a:cubicBezTo>
                    <a:pt x="383930" y="616692"/>
                    <a:pt x="395360" y="616025"/>
                    <a:pt x="397551" y="620597"/>
                  </a:cubicBezTo>
                  <a:cubicBezTo>
                    <a:pt x="405075" y="636028"/>
                    <a:pt x="410029" y="616883"/>
                    <a:pt x="420792" y="627646"/>
                  </a:cubicBezTo>
                  <a:cubicBezTo>
                    <a:pt x="435746" y="642600"/>
                    <a:pt x="445271" y="623455"/>
                    <a:pt x="461273" y="624122"/>
                  </a:cubicBezTo>
                  <a:cubicBezTo>
                    <a:pt x="469846" y="624122"/>
                    <a:pt x="470798" y="615930"/>
                    <a:pt x="471941" y="609739"/>
                  </a:cubicBezTo>
                  <a:cubicBezTo>
                    <a:pt x="474322" y="595927"/>
                    <a:pt x="480799" y="596404"/>
                    <a:pt x="492039" y="597737"/>
                  </a:cubicBezTo>
                  <a:cubicBezTo>
                    <a:pt x="506422" y="599547"/>
                    <a:pt x="543855" y="593546"/>
                    <a:pt x="545569" y="617454"/>
                  </a:cubicBezTo>
                  <a:cubicBezTo>
                    <a:pt x="546141" y="624026"/>
                    <a:pt x="559857" y="623455"/>
                    <a:pt x="564619" y="644981"/>
                  </a:cubicBezTo>
                  <a:cubicBezTo>
                    <a:pt x="566143" y="652125"/>
                    <a:pt x="571763" y="659935"/>
                    <a:pt x="579669" y="658983"/>
                  </a:cubicBezTo>
                  <a:cubicBezTo>
                    <a:pt x="590051" y="657745"/>
                    <a:pt x="590051" y="648887"/>
                    <a:pt x="598719" y="653554"/>
                  </a:cubicBezTo>
                  <a:cubicBezTo>
                    <a:pt x="607244" y="657640"/>
                    <a:pt x="617083" y="657983"/>
                    <a:pt x="625865" y="654506"/>
                  </a:cubicBezTo>
                  <a:cubicBezTo>
                    <a:pt x="650725" y="657173"/>
                    <a:pt x="640819" y="653840"/>
                    <a:pt x="657107" y="652220"/>
                  </a:cubicBezTo>
                  <a:cubicBezTo>
                    <a:pt x="668251" y="651173"/>
                    <a:pt x="666632" y="660317"/>
                    <a:pt x="669966" y="667937"/>
                  </a:cubicBezTo>
                  <a:cubicBezTo>
                    <a:pt x="672061" y="672985"/>
                    <a:pt x="662060" y="675652"/>
                    <a:pt x="662060" y="683081"/>
                  </a:cubicBezTo>
                  <a:cubicBezTo>
                    <a:pt x="662822" y="683081"/>
                    <a:pt x="665489" y="686987"/>
                    <a:pt x="666918" y="687749"/>
                  </a:cubicBezTo>
                  <a:cubicBezTo>
                    <a:pt x="694445" y="701084"/>
                    <a:pt x="679491" y="665555"/>
                    <a:pt x="692350" y="666127"/>
                  </a:cubicBezTo>
                  <a:cubicBezTo>
                    <a:pt x="705208" y="666698"/>
                    <a:pt x="712352" y="642695"/>
                    <a:pt x="725020" y="650601"/>
                  </a:cubicBezTo>
                  <a:cubicBezTo>
                    <a:pt x="730831" y="654316"/>
                    <a:pt x="728545" y="660126"/>
                    <a:pt x="745690" y="661269"/>
                  </a:cubicBezTo>
                  <a:cubicBezTo>
                    <a:pt x="759025" y="661269"/>
                    <a:pt x="743880" y="674033"/>
                    <a:pt x="758929" y="670223"/>
                  </a:cubicBezTo>
                  <a:cubicBezTo>
                    <a:pt x="770169" y="667460"/>
                    <a:pt x="773122" y="670223"/>
                    <a:pt x="777122" y="679748"/>
                  </a:cubicBezTo>
                  <a:cubicBezTo>
                    <a:pt x="778741" y="685586"/>
                    <a:pt x="778970" y="691720"/>
                    <a:pt x="777789" y="697655"/>
                  </a:cubicBezTo>
                  <a:cubicBezTo>
                    <a:pt x="771598" y="705846"/>
                    <a:pt x="756739" y="703846"/>
                    <a:pt x="765501" y="716705"/>
                  </a:cubicBezTo>
                  <a:cubicBezTo>
                    <a:pt x="770359" y="724039"/>
                    <a:pt x="768931" y="753376"/>
                    <a:pt x="779217" y="753662"/>
                  </a:cubicBezTo>
                  <a:cubicBezTo>
                    <a:pt x="789505" y="753947"/>
                    <a:pt x="803506" y="736802"/>
                    <a:pt x="810555" y="764520"/>
                  </a:cubicBezTo>
                  <a:cubicBezTo>
                    <a:pt x="814270" y="778998"/>
                    <a:pt x="818746" y="765092"/>
                    <a:pt x="818746" y="795191"/>
                  </a:cubicBezTo>
                  <a:lnTo>
                    <a:pt x="818746" y="798334"/>
                  </a:lnTo>
                  <a:cubicBezTo>
                    <a:pt x="806840" y="818432"/>
                    <a:pt x="813889" y="809954"/>
                    <a:pt x="814270" y="818813"/>
                  </a:cubicBezTo>
                  <a:cubicBezTo>
                    <a:pt x="814270" y="821289"/>
                    <a:pt x="799030" y="837386"/>
                    <a:pt x="809793" y="848054"/>
                  </a:cubicBezTo>
                  <a:cubicBezTo>
                    <a:pt x="813222" y="851388"/>
                    <a:pt x="823128" y="846626"/>
                    <a:pt x="829795" y="845578"/>
                  </a:cubicBezTo>
                  <a:cubicBezTo>
                    <a:pt x="848369" y="842720"/>
                    <a:pt x="884088" y="824527"/>
                    <a:pt x="895708" y="843292"/>
                  </a:cubicBezTo>
                  <a:cubicBezTo>
                    <a:pt x="900852" y="851483"/>
                    <a:pt x="907329" y="863866"/>
                    <a:pt x="917425" y="865866"/>
                  </a:cubicBezTo>
                  <a:cubicBezTo>
                    <a:pt x="931141" y="868438"/>
                    <a:pt x="936475" y="878439"/>
                    <a:pt x="950667" y="862437"/>
                  </a:cubicBezTo>
                  <a:cubicBezTo>
                    <a:pt x="954954" y="857579"/>
                    <a:pt x="955811" y="841387"/>
                    <a:pt x="973147" y="829290"/>
                  </a:cubicBezTo>
                  <a:cubicBezTo>
                    <a:pt x="982672" y="822718"/>
                    <a:pt x="994387" y="833386"/>
                    <a:pt x="999531" y="840434"/>
                  </a:cubicBezTo>
                  <a:cubicBezTo>
                    <a:pt x="1009056" y="853198"/>
                    <a:pt x="1047156" y="837767"/>
                    <a:pt x="1058967" y="837101"/>
                  </a:cubicBezTo>
                  <a:cubicBezTo>
                    <a:pt x="1080874" y="838243"/>
                    <a:pt x="1094781" y="840625"/>
                    <a:pt x="1113355" y="829481"/>
                  </a:cubicBezTo>
                  <a:cubicBezTo>
                    <a:pt x="1125451" y="822242"/>
                    <a:pt x="1112402" y="806240"/>
                    <a:pt x="1129928" y="796429"/>
                  </a:cubicBezTo>
                  <a:cubicBezTo>
                    <a:pt x="1138691" y="791476"/>
                    <a:pt x="1114688" y="771473"/>
                    <a:pt x="1130500" y="769187"/>
                  </a:cubicBezTo>
                  <a:cubicBezTo>
                    <a:pt x="1163837" y="764330"/>
                    <a:pt x="1137739" y="760139"/>
                    <a:pt x="1138405" y="745184"/>
                  </a:cubicBezTo>
                  <a:cubicBezTo>
                    <a:pt x="1138405" y="739946"/>
                    <a:pt x="1153741" y="737850"/>
                    <a:pt x="1159456" y="735659"/>
                  </a:cubicBezTo>
                  <a:cubicBezTo>
                    <a:pt x="1166599" y="732326"/>
                    <a:pt x="1162884" y="746613"/>
                    <a:pt x="1186507" y="737945"/>
                  </a:cubicBezTo>
                  <a:cubicBezTo>
                    <a:pt x="1201842" y="732230"/>
                    <a:pt x="1212891" y="740993"/>
                    <a:pt x="1207081" y="716514"/>
                  </a:cubicBezTo>
                  <a:cubicBezTo>
                    <a:pt x="1204795" y="706989"/>
                    <a:pt x="1210605" y="714704"/>
                    <a:pt x="1222701" y="707846"/>
                  </a:cubicBezTo>
                  <a:cubicBezTo>
                    <a:pt x="1230798" y="703370"/>
                    <a:pt x="1252324" y="689463"/>
                    <a:pt x="1252324" y="707275"/>
                  </a:cubicBezTo>
                  <a:cubicBezTo>
                    <a:pt x="1252324" y="711942"/>
                    <a:pt x="1251467" y="728420"/>
                    <a:pt x="1251467" y="733088"/>
                  </a:cubicBezTo>
                  <a:lnTo>
                    <a:pt x="1251467" y="733088"/>
                  </a:lnTo>
                  <a:cubicBezTo>
                    <a:pt x="1270517" y="730421"/>
                    <a:pt x="1277470" y="704513"/>
                    <a:pt x="1291663" y="697940"/>
                  </a:cubicBezTo>
                  <a:cubicBezTo>
                    <a:pt x="1309570" y="688987"/>
                    <a:pt x="1298140" y="682605"/>
                    <a:pt x="1326524" y="682605"/>
                  </a:cubicBezTo>
                  <a:cubicBezTo>
                    <a:pt x="1335097" y="682605"/>
                    <a:pt x="1337383" y="675747"/>
                    <a:pt x="1335287" y="673080"/>
                  </a:cubicBezTo>
                  <a:cubicBezTo>
                    <a:pt x="1317951" y="652506"/>
                    <a:pt x="1343288" y="663555"/>
                    <a:pt x="1336144" y="644505"/>
                  </a:cubicBezTo>
                  <a:cubicBezTo>
                    <a:pt x="1331953" y="633551"/>
                    <a:pt x="1337001" y="626789"/>
                    <a:pt x="1344907" y="634980"/>
                  </a:cubicBezTo>
                  <a:cubicBezTo>
                    <a:pt x="1352813" y="643172"/>
                    <a:pt x="1362719" y="636885"/>
                    <a:pt x="1359576" y="646601"/>
                  </a:cubicBezTo>
                  <a:cubicBezTo>
                    <a:pt x="1357576" y="652697"/>
                    <a:pt x="1360338" y="668222"/>
                    <a:pt x="1365862" y="666127"/>
                  </a:cubicBezTo>
                  <a:cubicBezTo>
                    <a:pt x="1378626" y="661364"/>
                    <a:pt x="1375387" y="644696"/>
                    <a:pt x="1383293" y="639742"/>
                  </a:cubicBezTo>
                  <a:cubicBezTo>
                    <a:pt x="1402343" y="628503"/>
                    <a:pt x="1404915" y="637742"/>
                    <a:pt x="1411868" y="634409"/>
                  </a:cubicBezTo>
                  <a:cubicBezTo>
                    <a:pt x="1426537" y="627074"/>
                    <a:pt x="1411868" y="626884"/>
                    <a:pt x="1433776" y="618978"/>
                  </a:cubicBezTo>
                  <a:lnTo>
                    <a:pt x="1434823" y="617835"/>
                  </a:lnTo>
                  <a:cubicBezTo>
                    <a:pt x="1440605" y="609282"/>
                    <a:pt x="1447606" y="601614"/>
                    <a:pt x="1455588" y="595070"/>
                  </a:cubicBezTo>
                  <a:cubicBezTo>
                    <a:pt x="1470447" y="585545"/>
                    <a:pt x="1455588" y="569162"/>
                    <a:pt x="1450635" y="557637"/>
                  </a:cubicBezTo>
                  <a:cubicBezTo>
                    <a:pt x="1446920" y="549350"/>
                    <a:pt x="1450635" y="531539"/>
                    <a:pt x="1442729" y="530110"/>
                  </a:cubicBezTo>
                  <a:cubicBezTo>
                    <a:pt x="1431680" y="528109"/>
                    <a:pt x="1433204" y="512584"/>
                    <a:pt x="1436919" y="504868"/>
                  </a:cubicBezTo>
                  <a:cubicBezTo>
                    <a:pt x="1443586" y="491057"/>
                    <a:pt x="1445110" y="475312"/>
                    <a:pt x="1441205" y="460482"/>
                  </a:cubicBezTo>
                  <a:cubicBezTo>
                    <a:pt x="1437185" y="445652"/>
                    <a:pt x="1437509" y="429983"/>
                    <a:pt x="1442158" y="415334"/>
                  </a:cubicBezTo>
                  <a:cubicBezTo>
                    <a:pt x="1447396" y="401237"/>
                    <a:pt x="1442920" y="409618"/>
                    <a:pt x="1451683" y="402380"/>
                  </a:cubicBezTo>
                  <a:cubicBezTo>
                    <a:pt x="1464446" y="392855"/>
                    <a:pt x="1483401" y="409047"/>
                    <a:pt x="1486925" y="390759"/>
                  </a:cubicBezTo>
                  <a:cubicBezTo>
                    <a:pt x="1488545" y="381996"/>
                    <a:pt x="1497593" y="374090"/>
                    <a:pt x="1503499" y="380472"/>
                  </a:cubicBezTo>
                  <a:cubicBezTo>
                    <a:pt x="1513024" y="389997"/>
                    <a:pt x="1521977" y="376376"/>
                    <a:pt x="1529407" y="368471"/>
                  </a:cubicBezTo>
                  <a:lnTo>
                    <a:pt x="1530264" y="368471"/>
                  </a:lnTo>
                  <a:cubicBezTo>
                    <a:pt x="1539684" y="364080"/>
                    <a:pt x="1546371" y="355374"/>
                    <a:pt x="1548171" y="345134"/>
                  </a:cubicBezTo>
                  <a:cubicBezTo>
                    <a:pt x="1549123" y="331799"/>
                    <a:pt x="1561792" y="335609"/>
                    <a:pt x="1559696" y="331799"/>
                  </a:cubicBezTo>
                  <a:cubicBezTo>
                    <a:pt x="1554743" y="322274"/>
                    <a:pt x="1534455" y="322274"/>
                    <a:pt x="1530169" y="316655"/>
                  </a:cubicBezTo>
                  <a:cubicBezTo>
                    <a:pt x="1524168" y="308463"/>
                    <a:pt x="1525882" y="309034"/>
                    <a:pt x="1514738" y="304272"/>
                  </a:cubicBezTo>
                  <a:cubicBezTo>
                    <a:pt x="1496355" y="296462"/>
                    <a:pt x="1494735" y="300557"/>
                    <a:pt x="1489306" y="281698"/>
                  </a:cubicBezTo>
                  <a:cubicBezTo>
                    <a:pt x="1487211" y="274459"/>
                    <a:pt x="1476257" y="268649"/>
                    <a:pt x="1482068" y="265124"/>
                  </a:cubicBezTo>
                  <a:cubicBezTo>
                    <a:pt x="1487878" y="261600"/>
                    <a:pt x="1495498" y="263600"/>
                    <a:pt x="1503594" y="261695"/>
                  </a:cubicBezTo>
                  <a:cubicBezTo>
                    <a:pt x="1509747" y="260486"/>
                    <a:pt x="1515252" y="257104"/>
                    <a:pt x="1519119" y="252170"/>
                  </a:cubicBezTo>
                  <a:cubicBezTo>
                    <a:pt x="1526168" y="250742"/>
                    <a:pt x="1529121" y="267410"/>
                    <a:pt x="1543789" y="267410"/>
                  </a:cubicBezTo>
                  <a:cubicBezTo>
                    <a:pt x="1549180" y="266486"/>
                    <a:pt x="1554524" y="265277"/>
                    <a:pt x="1559791" y="263791"/>
                  </a:cubicBezTo>
                  <a:cubicBezTo>
                    <a:pt x="1563125" y="263791"/>
                    <a:pt x="1566459" y="270173"/>
                    <a:pt x="1568745" y="272268"/>
                  </a:cubicBezTo>
                  <a:cubicBezTo>
                    <a:pt x="1574174" y="277602"/>
                    <a:pt x="1581318" y="259409"/>
                    <a:pt x="1582080" y="254742"/>
                  </a:cubicBezTo>
                  <a:cubicBezTo>
                    <a:pt x="1583575" y="249056"/>
                    <a:pt x="1585394" y="243464"/>
                    <a:pt x="1587509" y="237978"/>
                  </a:cubicBezTo>
                  <a:cubicBezTo>
                    <a:pt x="1589300" y="226701"/>
                    <a:pt x="1593386" y="215899"/>
                    <a:pt x="1599510" y="206260"/>
                  </a:cubicBezTo>
                  <a:lnTo>
                    <a:pt x="1599510" y="206260"/>
                  </a:lnTo>
                  <a:cubicBezTo>
                    <a:pt x="1599073" y="205555"/>
                    <a:pt x="1598330" y="205098"/>
                    <a:pt x="1597511" y="205022"/>
                  </a:cubicBezTo>
                  <a:cubicBezTo>
                    <a:pt x="1590024" y="201497"/>
                    <a:pt x="1583261" y="196582"/>
                    <a:pt x="1577603" y="190543"/>
                  </a:cubicBezTo>
                  <a:cubicBezTo>
                    <a:pt x="1565316" y="180352"/>
                    <a:pt x="1557219" y="180161"/>
                    <a:pt x="1541027" y="181018"/>
                  </a:cubicBezTo>
                  <a:cubicBezTo>
                    <a:pt x="1525692" y="180161"/>
                    <a:pt x="1526930" y="175589"/>
                    <a:pt x="1518739" y="167683"/>
                  </a:cubicBezTo>
                  <a:cubicBezTo>
                    <a:pt x="1501975" y="151491"/>
                    <a:pt x="1500832" y="162159"/>
                    <a:pt x="1491307" y="171398"/>
                  </a:cubicBezTo>
                  <a:cubicBezTo>
                    <a:pt x="1486449" y="176066"/>
                    <a:pt x="1480353" y="188162"/>
                    <a:pt x="1477686" y="189020"/>
                  </a:cubicBezTo>
                  <a:cubicBezTo>
                    <a:pt x="1465208" y="193210"/>
                    <a:pt x="1470733" y="178637"/>
                    <a:pt x="1445110" y="186067"/>
                  </a:cubicBezTo>
                  <a:cubicBezTo>
                    <a:pt x="1439719" y="188010"/>
                    <a:pt x="1433766" y="185219"/>
                    <a:pt x="1431823" y="179828"/>
                  </a:cubicBezTo>
                  <a:cubicBezTo>
                    <a:pt x="1431442" y="178771"/>
                    <a:pt x="1431232" y="177666"/>
                    <a:pt x="1431204" y="176542"/>
                  </a:cubicBezTo>
                  <a:cubicBezTo>
                    <a:pt x="1430347" y="164921"/>
                    <a:pt x="1413297" y="173494"/>
                    <a:pt x="1408630" y="177018"/>
                  </a:cubicBezTo>
                  <a:cubicBezTo>
                    <a:pt x="1397104" y="185686"/>
                    <a:pt x="1380721" y="168922"/>
                    <a:pt x="1379388" y="161302"/>
                  </a:cubicBezTo>
                  <a:cubicBezTo>
                    <a:pt x="1378054" y="153682"/>
                    <a:pt x="1379388" y="137775"/>
                    <a:pt x="1378816" y="136346"/>
                  </a:cubicBezTo>
                  <a:cubicBezTo>
                    <a:pt x="1374054" y="123392"/>
                    <a:pt x="1377959" y="107771"/>
                    <a:pt x="1368720" y="100723"/>
                  </a:cubicBezTo>
                  <a:cubicBezTo>
                    <a:pt x="1364243" y="97389"/>
                    <a:pt x="1356051" y="87292"/>
                    <a:pt x="1358528" y="81006"/>
                  </a:cubicBezTo>
                  <a:cubicBezTo>
                    <a:pt x="1365481" y="63004"/>
                    <a:pt x="1352051" y="72815"/>
                    <a:pt x="1354432" y="61384"/>
                  </a:cubicBezTo>
                  <a:cubicBezTo>
                    <a:pt x="1356051" y="53193"/>
                    <a:pt x="1342812" y="66718"/>
                    <a:pt x="1342812" y="75577"/>
                  </a:cubicBezTo>
                  <a:cubicBezTo>
                    <a:pt x="1343593" y="79625"/>
                    <a:pt x="1344574" y="83635"/>
                    <a:pt x="1345765" y="87578"/>
                  </a:cubicBezTo>
                  <a:cubicBezTo>
                    <a:pt x="1337764" y="97770"/>
                    <a:pt x="1328429" y="88817"/>
                    <a:pt x="1322238" y="83959"/>
                  </a:cubicBezTo>
                  <a:cubicBezTo>
                    <a:pt x="1315437" y="76577"/>
                    <a:pt x="1309817" y="68185"/>
                    <a:pt x="1305569" y="59099"/>
                  </a:cubicBezTo>
                  <a:cubicBezTo>
                    <a:pt x="1291377" y="37763"/>
                    <a:pt x="1299949" y="42144"/>
                    <a:pt x="1275375" y="30524"/>
                  </a:cubicBezTo>
                  <a:cubicBezTo>
                    <a:pt x="1267393" y="27618"/>
                    <a:pt x="1259163" y="25418"/>
                    <a:pt x="1250800" y="23951"/>
                  </a:cubicBezTo>
                  <a:cubicBezTo>
                    <a:pt x="1237180" y="19284"/>
                    <a:pt x="1249943" y="3663"/>
                    <a:pt x="1235179" y="4901"/>
                  </a:cubicBezTo>
                  <a:cubicBezTo>
                    <a:pt x="1214605" y="6521"/>
                    <a:pt x="1221844" y="13283"/>
                    <a:pt x="1199460" y="-52"/>
                  </a:cubicBezTo>
                  <a:lnTo>
                    <a:pt x="1199460" y="-52"/>
                  </a:lnTo>
                  <a:lnTo>
                    <a:pt x="1197937" y="1758"/>
                  </a:lnTo>
                  <a:cubicBezTo>
                    <a:pt x="1184221" y="21379"/>
                    <a:pt x="1167742" y="18617"/>
                    <a:pt x="1167742" y="44240"/>
                  </a:cubicBezTo>
                  <a:cubicBezTo>
                    <a:pt x="1167742" y="59289"/>
                    <a:pt x="1176220" y="59003"/>
                    <a:pt x="1189840" y="62623"/>
                  </a:cubicBezTo>
                  <a:cubicBezTo>
                    <a:pt x="1199365" y="65099"/>
                    <a:pt x="1204414" y="65195"/>
                    <a:pt x="1204414" y="74053"/>
                  </a:cubicBezTo>
                  <a:cubicBezTo>
                    <a:pt x="1204414" y="101294"/>
                    <a:pt x="1171743" y="95770"/>
                    <a:pt x="1175839" y="112724"/>
                  </a:cubicBezTo>
                  <a:cubicBezTo>
                    <a:pt x="1175839" y="112724"/>
                    <a:pt x="1193460" y="140633"/>
                    <a:pt x="1194222" y="141299"/>
                  </a:cubicBezTo>
                  <a:cubicBezTo>
                    <a:pt x="1202032" y="149872"/>
                    <a:pt x="1194698" y="155587"/>
                    <a:pt x="1187459" y="155968"/>
                  </a:cubicBezTo>
                  <a:cubicBezTo>
                    <a:pt x="1172886" y="156825"/>
                    <a:pt x="1167266" y="163492"/>
                    <a:pt x="1158408" y="164921"/>
                  </a:cubicBezTo>
                  <a:cubicBezTo>
                    <a:pt x="1149550" y="166350"/>
                    <a:pt x="1136119" y="156920"/>
                    <a:pt x="1128595" y="159683"/>
                  </a:cubicBezTo>
                  <a:cubicBezTo>
                    <a:pt x="1118117" y="163588"/>
                    <a:pt x="1126690" y="163492"/>
                    <a:pt x="1106782" y="167112"/>
                  </a:cubicBezTo>
                  <a:cubicBezTo>
                    <a:pt x="1102477" y="168112"/>
                    <a:pt x="1098019" y="168303"/>
                    <a:pt x="1093638" y="167683"/>
                  </a:cubicBezTo>
                  <a:cubicBezTo>
                    <a:pt x="1077922" y="165588"/>
                    <a:pt x="1055538" y="178637"/>
                    <a:pt x="1058205" y="160445"/>
                  </a:cubicBezTo>
                  <a:cubicBezTo>
                    <a:pt x="1060300" y="144157"/>
                    <a:pt x="1059062" y="149300"/>
                    <a:pt x="1048680" y="139013"/>
                  </a:cubicBezTo>
                  <a:cubicBezTo>
                    <a:pt x="1038298" y="128726"/>
                    <a:pt x="1047823" y="115867"/>
                    <a:pt x="1035821" y="120725"/>
                  </a:cubicBezTo>
                  <a:cubicBezTo>
                    <a:pt x="997721" y="136156"/>
                    <a:pt x="1025248" y="104628"/>
                    <a:pt x="1002007" y="99961"/>
                  </a:cubicBezTo>
                  <a:cubicBezTo>
                    <a:pt x="982957" y="96341"/>
                    <a:pt x="984386" y="87674"/>
                    <a:pt x="967527" y="99961"/>
                  </a:cubicBezTo>
                  <a:cubicBezTo>
                    <a:pt x="953239" y="110724"/>
                    <a:pt x="962288" y="129869"/>
                    <a:pt x="954954" y="138537"/>
                  </a:cubicBezTo>
                  <a:cubicBezTo>
                    <a:pt x="947620" y="147205"/>
                    <a:pt x="934094" y="160635"/>
                    <a:pt x="923617" y="161397"/>
                  </a:cubicBezTo>
                  <a:cubicBezTo>
                    <a:pt x="915044" y="162159"/>
                    <a:pt x="919807" y="178542"/>
                    <a:pt x="921712" y="182352"/>
                  </a:cubicBezTo>
                  <a:cubicBezTo>
                    <a:pt x="925426" y="189782"/>
                    <a:pt x="911520" y="195687"/>
                    <a:pt x="906948" y="194354"/>
                  </a:cubicBezTo>
                  <a:cubicBezTo>
                    <a:pt x="896470" y="191020"/>
                    <a:pt x="877801" y="196258"/>
                    <a:pt x="870467" y="192353"/>
                  </a:cubicBezTo>
                  <a:cubicBezTo>
                    <a:pt x="856942" y="185114"/>
                    <a:pt x="836749" y="212070"/>
                    <a:pt x="831510" y="203402"/>
                  </a:cubicBezTo>
                  <a:cubicBezTo>
                    <a:pt x="826271" y="194734"/>
                    <a:pt x="818842" y="197116"/>
                    <a:pt x="819127" y="190448"/>
                  </a:cubicBezTo>
                  <a:cubicBezTo>
                    <a:pt x="819794" y="176542"/>
                    <a:pt x="795220" y="177113"/>
                    <a:pt x="785218" y="181400"/>
                  </a:cubicBezTo>
                  <a:cubicBezTo>
                    <a:pt x="766168" y="189496"/>
                    <a:pt x="766168" y="178733"/>
                    <a:pt x="758739" y="186543"/>
                  </a:cubicBezTo>
                  <a:cubicBezTo>
                    <a:pt x="742832" y="203021"/>
                    <a:pt x="746547" y="200640"/>
                    <a:pt x="720639" y="199783"/>
                  </a:cubicBezTo>
                  <a:lnTo>
                    <a:pt x="719972" y="200450"/>
                  </a:lnTo>
                  <a:cubicBezTo>
                    <a:pt x="704732" y="212356"/>
                    <a:pt x="695874" y="215023"/>
                    <a:pt x="690445" y="236073"/>
                  </a:cubicBezTo>
                  <a:cubicBezTo>
                    <a:pt x="688254" y="244169"/>
                    <a:pt x="677586" y="262457"/>
                    <a:pt x="667870" y="264076"/>
                  </a:cubicBezTo>
                  <a:cubicBezTo>
                    <a:pt x="645010" y="267791"/>
                    <a:pt x="639772" y="287889"/>
                    <a:pt x="627389" y="296366"/>
                  </a:cubicBezTo>
                  <a:cubicBezTo>
                    <a:pt x="604148" y="312273"/>
                    <a:pt x="607577" y="290270"/>
                    <a:pt x="593385" y="287317"/>
                  </a:cubicBezTo>
                  <a:cubicBezTo>
                    <a:pt x="574335" y="283222"/>
                    <a:pt x="560333" y="280269"/>
                    <a:pt x="542521" y="291318"/>
                  </a:cubicBezTo>
                  <a:cubicBezTo>
                    <a:pt x="520042" y="305225"/>
                    <a:pt x="497944" y="283603"/>
                    <a:pt x="472227" y="282365"/>
                  </a:cubicBezTo>
                  <a:cubicBezTo>
                    <a:pt x="461940" y="281793"/>
                    <a:pt x="455367" y="277316"/>
                    <a:pt x="443652" y="282365"/>
                  </a:cubicBezTo>
                  <a:cubicBezTo>
                    <a:pt x="431936" y="287413"/>
                    <a:pt x="432793" y="283984"/>
                    <a:pt x="425745" y="286079"/>
                  </a:cubicBezTo>
                  <a:cubicBezTo>
                    <a:pt x="414915" y="286660"/>
                    <a:pt x="404066" y="286079"/>
                    <a:pt x="393360" y="284365"/>
                  </a:cubicBezTo>
                  <a:cubicBezTo>
                    <a:pt x="379263" y="278459"/>
                    <a:pt x="383168" y="281698"/>
                    <a:pt x="370405" y="280079"/>
                  </a:cubicBezTo>
                  <a:cubicBezTo>
                    <a:pt x="353641" y="277888"/>
                    <a:pt x="360880" y="278840"/>
                    <a:pt x="346211" y="283603"/>
                  </a:cubicBezTo>
                  <a:cubicBezTo>
                    <a:pt x="335419" y="289546"/>
                    <a:pt x="327894" y="300052"/>
                    <a:pt x="325732" y="312178"/>
                  </a:cubicBezTo>
                  <a:cubicBezTo>
                    <a:pt x="325418" y="321417"/>
                    <a:pt x="322865" y="330437"/>
                    <a:pt x="318303" y="338467"/>
                  </a:cubicBezTo>
                  <a:cubicBezTo>
                    <a:pt x="303825" y="360565"/>
                    <a:pt x="292871" y="344753"/>
                    <a:pt x="308778" y="371709"/>
                  </a:cubicBezTo>
                  <a:cubicBezTo>
                    <a:pt x="314016" y="380567"/>
                    <a:pt x="306016" y="395236"/>
                    <a:pt x="301634" y="395045"/>
                  </a:cubicBezTo>
                  <a:cubicBezTo>
                    <a:pt x="286584" y="394474"/>
                    <a:pt x="292109" y="391521"/>
                    <a:pt x="270868" y="393331"/>
                  </a:cubicBezTo>
                  <a:cubicBezTo>
                    <a:pt x="251818" y="393331"/>
                    <a:pt x="242865" y="421906"/>
                    <a:pt x="232101" y="421430"/>
                  </a:cubicBezTo>
                  <a:cubicBezTo>
                    <a:pt x="221338" y="420953"/>
                    <a:pt x="224291" y="420572"/>
                    <a:pt x="215052" y="424859"/>
                  </a:cubicBezTo>
                  <a:cubicBezTo>
                    <a:pt x="203431" y="430288"/>
                    <a:pt x="197145" y="441623"/>
                    <a:pt x="186477" y="447338"/>
                  </a:cubicBezTo>
                  <a:cubicBezTo>
                    <a:pt x="180666" y="450385"/>
                    <a:pt x="155425" y="438860"/>
                    <a:pt x="146853" y="447338"/>
                  </a:cubicBezTo>
                  <a:cubicBezTo>
                    <a:pt x="116563" y="477246"/>
                    <a:pt x="119516" y="455243"/>
                    <a:pt x="100847" y="449719"/>
                  </a:cubicBezTo>
                  <a:cubicBezTo>
                    <a:pt x="93513" y="447433"/>
                    <a:pt x="90465" y="452386"/>
                    <a:pt x="80749" y="458006"/>
                  </a:cubicBezTo>
                  <a:lnTo>
                    <a:pt x="80749" y="458006"/>
                  </a:lnTo>
                  <a:lnTo>
                    <a:pt x="63414" y="471531"/>
                  </a:lnTo>
                  <a:cubicBezTo>
                    <a:pt x="59508" y="472865"/>
                    <a:pt x="52555" y="479627"/>
                    <a:pt x="48555" y="481056"/>
                  </a:cubicBezTo>
                  <a:cubicBezTo>
                    <a:pt x="35696" y="486533"/>
                    <a:pt x="25123" y="496296"/>
                    <a:pt x="18646" y="508679"/>
                  </a:cubicBezTo>
                  <a:cubicBezTo>
                    <a:pt x="16379" y="520442"/>
                    <a:pt x="11674" y="531605"/>
                    <a:pt x="4835" y="541445"/>
                  </a:cubicBezTo>
                  <a:cubicBezTo>
                    <a:pt x="-1547" y="550970"/>
                    <a:pt x="-309" y="548588"/>
                    <a:pt x="1025" y="560495"/>
                  </a:cubicBezTo>
                  <a:cubicBezTo>
                    <a:pt x="1978" y="570020"/>
                    <a:pt x="5883" y="573639"/>
                    <a:pt x="6740" y="582116"/>
                  </a:cubicBezTo>
                  <a:cubicBezTo>
                    <a:pt x="7978" y="594784"/>
                    <a:pt x="8264" y="590403"/>
                    <a:pt x="4073" y="607548"/>
                  </a:cubicBezTo>
                  <a:close/>
                </a:path>
              </a:pathLst>
            </a:custGeom>
            <a:gradFill flip="none" rotWithShape="1">
              <a:gsLst>
                <a:gs pos="0">
                  <a:schemeClr val="bg1">
                    <a:lumMod val="85000"/>
                  </a:schemeClr>
                </a:gs>
                <a:gs pos="100000">
                  <a:schemeClr val="bg1">
                    <a:lumMod val="95000"/>
                  </a:schemeClr>
                </a:gs>
              </a:gsLst>
              <a:lin ang="8100000" scaled="1"/>
              <a:tileRect/>
            </a:gradFill>
            <a:ln w="0" cap="flat">
              <a:solidFill>
                <a:schemeClr val="bg1">
                  <a:lumMod val="85000"/>
                </a:schemeClr>
              </a:solidFill>
              <a:prstDash val="solid"/>
              <a:miter/>
            </a:ln>
          </p:spPr>
          <p:txBody>
            <a:bodyPr rtlCol="0" anchor="ctr"/>
            <a:lstStyle/>
            <a:p>
              <a:pPr algn="ctr"/>
              <a:endParaRPr lang="en-US"/>
            </a:p>
          </p:txBody>
        </p:sp>
        <p:sp>
          <p:nvSpPr>
            <p:cNvPr id="566" name="Freeform: Shape 565">
              <a:extLst>
                <a:ext uri="{FF2B5EF4-FFF2-40B4-BE49-F238E27FC236}">
                  <a16:creationId xmlns:a16="http://schemas.microsoft.com/office/drawing/2014/main" id="{9F89968F-502A-4ACB-82DB-9B01A881243C}"/>
                </a:ext>
              </a:extLst>
            </p:cNvPr>
            <p:cNvSpPr/>
            <p:nvPr/>
          </p:nvSpPr>
          <p:spPr>
            <a:xfrm>
              <a:off x="7256335" y="3282443"/>
              <a:ext cx="1195232" cy="1054411"/>
            </a:xfrm>
            <a:custGeom>
              <a:avLst/>
              <a:gdLst>
                <a:gd name="connsiteX0" fmla="*/ -49 w 1195232"/>
                <a:gd name="connsiteY0" fmla="*/ 386943 h 1054411"/>
                <a:gd name="connsiteX1" fmla="*/ 34337 w 1195232"/>
                <a:gd name="connsiteY1" fmla="*/ 414756 h 1054411"/>
                <a:gd name="connsiteX2" fmla="*/ 42528 w 1195232"/>
                <a:gd name="connsiteY2" fmla="*/ 454190 h 1054411"/>
                <a:gd name="connsiteX3" fmla="*/ 53672 w 1195232"/>
                <a:gd name="connsiteY3" fmla="*/ 492290 h 1054411"/>
                <a:gd name="connsiteX4" fmla="*/ 74627 w 1195232"/>
                <a:gd name="connsiteY4" fmla="*/ 493337 h 1054411"/>
                <a:gd name="connsiteX5" fmla="*/ 88819 w 1195232"/>
                <a:gd name="connsiteY5" fmla="*/ 487718 h 1054411"/>
                <a:gd name="connsiteX6" fmla="*/ 105583 w 1195232"/>
                <a:gd name="connsiteY6" fmla="*/ 476764 h 1054411"/>
                <a:gd name="connsiteX7" fmla="*/ 138540 w 1195232"/>
                <a:gd name="connsiteY7" fmla="*/ 470668 h 1054411"/>
                <a:gd name="connsiteX8" fmla="*/ 134158 w 1195232"/>
                <a:gd name="connsiteY8" fmla="*/ 500576 h 1054411"/>
                <a:gd name="connsiteX9" fmla="*/ 132825 w 1195232"/>
                <a:gd name="connsiteY9" fmla="*/ 512483 h 1054411"/>
                <a:gd name="connsiteX10" fmla="*/ 130349 w 1195232"/>
                <a:gd name="connsiteY10" fmla="*/ 541915 h 1054411"/>
                <a:gd name="connsiteX11" fmla="*/ 133111 w 1195232"/>
                <a:gd name="connsiteY11" fmla="*/ 572300 h 1054411"/>
                <a:gd name="connsiteX12" fmla="*/ 140731 w 1195232"/>
                <a:gd name="connsiteY12" fmla="*/ 596589 h 1054411"/>
                <a:gd name="connsiteX13" fmla="*/ 152256 w 1195232"/>
                <a:gd name="connsiteY13" fmla="*/ 626878 h 1054411"/>
                <a:gd name="connsiteX14" fmla="*/ 163591 w 1195232"/>
                <a:gd name="connsiteY14" fmla="*/ 652215 h 1054411"/>
                <a:gd name="connsiteX15" fmla="*/ 193309 w 1195232"/>
                <a:gd name="connsiteY15" fmla="*/ 668312 h 1054411"/>
                <a:gd name="connsiteX16" fmla="*/ 214169 w 1195232"/>
                <a:gd name="connsiteY16" fmla="*/ 683552 h 1054411"/>
                <a:gd name="connsiteX17" fmla="*/ 232076 w 1195232"/>
                <a:gd name="connsiteY17" fmla="*/ 720604 h 1054411"/>
                <a:gd name="connsiteX18" fmla="*/ 250554 w 1195232"/>
                <a:gd name="connsiteY18" fmla="*/ 746417 h 1054411"/>
                <a:gd name="connsiteX19" fmla="*/ 234362 w 1195232"/>
                <a:gd name="connsiteY19" fmla="*/ 763466 h 1054411"/>
                <a:gd name="connsiteX20" fmla="*/ 226551 w 1195232"/>
                <a:gd name="connsiteY20" fmla="*/ 792899 h 1054411"/>
                <a:gd name="connsiteX21" fmla="*/ 220169 w 1195232"/>
                <a:gd name="connsiteY21" fmla="*/ 797852 h 1054411"/>
                <a:gd name="connsiteX22" fmla="*/ 200453 w 1195232"/>
                <a:gd name="connsiteY22" fmla="*/ 805281 h 1054411"/>
                <a:gd name="connsiteX23" fmla="*/ 199690 w 1195232"/>
                <a:gd name="connsiteY23" fmla="*/ 837571 h 1054411"/>
                <a:gd name="connsiteX24" fmla="*/ 222360 w 1195232"/>
                <a:gd name="connsiteY24" fmla="*/ 839000 h 1054411"/>
                <a:gd name="connsiteX25" fmla="*/ 223408 w 1195232"/>
                <a:gd name="connsiteY25" fmla="*/ 855478 h 1054411"/>
                <a:gd name="connsiteX26" fmla="*/ 222360 w 1195232"/>
                <a:gd name="connsiteY26" fmla="*/ 888530 h 1054411"/>
                <a:gd name="connsiteX27" fmla="*/ 242458 w 1195232"/>
                <a:gd name="connsiteY27" fmla="*/ 908627 h 1054411"/>
                <a:gd name="connsiteX28" fmla="*/ 279701 w 1195232"/>
                <a:gd name="connsiteY28" fmla="*/ 913676 h 1054411"/>
                <a:gd name="connsiteX29" fmla="*/ 311895 w 1195232"/>
                <a:gd name="connsiteY29" fmla="*/ 943870 h 1054411"/>
                <a:gd name="connsiteX30" fmla="*/ 345709 w 1195232"/>
                <a:gd name="connsiteY30" fmla="*/ 968444 h 1054411"/>
                <a:gd name="connsiteX31" fmla="*/ 345709 w 1195232"/>
                <a:gd name="connsiteY31" fmla="*/ 1029500 h 1054411"/>
                <a:gd name="connsiteX32" fmla="*/ 357424 w 1195232"/>
                <a:gd name="connsiteY32" fmla="*/ 1053503 h 1054411"/>
                <a:gd name="connsiteX33" fmla="*/ 357424 w 1195232"/>
                <a:gd name="connsiteY33" fmla="*/ 1054360 h 1054411"/>
                <a:gd name="connsiteX34" fmla="*/ 384094 w 1195232"/>
                <a:gd name="connsiteY34" fmla="*/ 1025118 h 1054411"/>
                <a:gd name="connsiteX35" fmla="*/ 398953 w 1195232"/>
                <a:gd name="connsiteY35" fmla="*/ 991209 h 1054411"/>
                <a:gd name="connsiteX36" fmla="*/ 398953 w 1195232"/>
                <a:gd name="connsiteY36" fmla="*/ 957110 h 1054411"/>
                <a:gd name="connsiteX37" fmla="*/ 420384 w 1195232"/>
                <a:gd name="connsiteY37" fmla="*/ 971302 h 1054411"/>
                <a:gd name="connsiteX38" fmla="*/ 422480 w 1195232"/>
                <a:gd name="connsiteY38" fmla="*/ 1008164 h 1054411"/>
                <a:gd name="connsiteX39" fmla="*/ 445054 w 1195232"/>
                <a:gd name="connsiteY39" fmla="*/ 1024166 h 1054411"/>
                <a:gd name="connsiteX40" fmla="*/ 481821 w 1195232"/>
                <a:gd name="connsiteY40" fmla="*/ 992828 h 1054411"/>
                <a:gd name="connsiteX41" fmla="*/ 526493 w 1195232"/>
                <a:gd name="connsiteY41" fmla="*/ 962444 h 1054411"/>
                <a:gd name="connsiteX42" fmla="*/ 553163 w 1195232"/>
                <a:gd name="connsiteY42" fmla="*/ 946156 h 1054411"/>
                <a:gd name="connsiteX43" fmla="*/ 566403 w 1195232"/>
                <a:gd name="connsiteY43" fmla="*/ 933774 h 1054411"/>
                <a:gd name="connsiteX44" fmla="*/ 590787 w 1195232"/>
                <a:gd name="connsiteY44" fmla="*/ 907008 h 1054411"/>
                <a:gd name="connsiteX45" fmla="*/ 646794 w 1195232"/>
                <a:gd name="connsiteY45" fmla="*/ 873099 h 1054411"/>
                <a:gd name="connsiteX46" fmla="*/ 687180 w 1195232"/>
                <a:gd name="connsiteY46" fmla="*/ 853097 h 1054411"/>
                <a:gd name="connsiteX47" fmla="*/ 753855 w 1195232"/>
                <a:gd name="connsiteY47" fmla="*/ 845858 h 1054411"/>
                <a:gd name="connsiteX48" fmla="*/ 801956 w 1195232"/>
                <a:gd name="connsiteY48" fmla="*/ 859669 h 1054411"/>
                <a:gd name="connsiteX49" fmla="*/ 811481 w 1195232"/>
                <a:gd name="connsiteY49" fmla="*/ 870432 h 1054411"/>
                <a:gd name="connsiteX50" fmla="*/ 828150 w 1195232"/>
                <a:gd name="connsiteY50" fmla="*/ 858526 h 1054411"/>
                <a:gd name="connsiteX51" fmla="*/ 866821 w 1195232"/>
                <a:gd name="connsiteY51" fmla="*/ 818235 h 1054411"/>
                <a:gd name="connsiteX52" fmla="*/ 914446 w 1195232"/>
                <a:gd name="connsiteY52" fmla="*/ 797185 h 1054411"/>
                <a:gd name="connsiteX53" fmla="*/ 992933 w 1195232"/>
                <a:gd name="connsiteY53" fmla="*/ 780611 h 1054411"/>
                <a:gd name="connsiteX54" fmla="*/ 1023031 w 1195232"/>
                <a:gd name="connsiteY54" fmla="*/ 805662 h 1054411"/>
                <a:gd name="connsiteX55" fmla="*/ 1039605 w 1195232"/>
                <a:gd name="connsiteY55" fmla="*/ 805186 h 1054411"/>
                <a:gd name="connsiteX56" fmla="*/ 1062179 w 1195232"/>
                <a:gd name="connsiteY56" fmla="*/ 773849 h 1054411"/>
                <a:gd name="connsiteX57" fmla="*/ 1123425 w 1195232"/>
                <a:gd name="connsiteY57" fmla="*/ 724319 h 1054411"/>
                <a:gd name="connsiteX58" fmla="*/ 1123425 w 1195232"/>
                <a:gd name="connsiteY58" fmla="*/ 724319 h 1054411"/>
                <a:gd name="connsiteX59" fmla="*/ 1113900 w 1195232"/>
                <a:gd name="connsiteY59" fmla="*/ 695744 h 1054411"/>
                <a:gd name="connsiteX60" fmla="*/ 1119710 w 1195232"/>
                <a:gd name="connsiteY60" fmla="*/ 688314 h 1054411"/>
                <a:gd name="connsiteX61" fmla="*/ 1138760 w 1195232"/>
                <a:gd name="connsiteY61" fmla="*/ 655643 h 1054411"/>
                <a:gd name="connsiteX62" fmla="*/ 1132093 w 1195232"/>
                <a:gd name="connsiteY62" fmla="*/ 630688 h 1054411"/>
                <a:gd name="connsiteX63" fmla="*/ 1120567 w 1195232"/>
                <a:gd name="connsiteY63" fmla="*/ 626402 h 1054411"/>
                <a:gd name="connsiteX64" fmla="*/ 1097708 w 1195232"/>
                <a:gd name="connsiteY64" fmla="*/ 608209 h 1054411"/>
                <a:gd name="connsiteX65" fmla="*/ 1087421 w 1195232"/>
                <a:gd name="connsiteY65" fmla="*/ 572490 h 1054411"/>
                <a:gd name="connsiteX66" fmla="*/ 1057131 w 1195232"/>
                <a:gd name="connsiteY66" fmla="*/ 563537 h 1054411"/>
                <a:gd name="connsiteX67" fmla="*/ 1061512 w 1195232"/>
                <a:gd name="connsiteY67" fmla="*/ 539343 h 1054411"/>
                <a:gd name="connsiteX68" fmla="*/ 1077324 w 1195232"/>
                <a:gd name="connsiteY68" fmla="*/ 516388 h 1054411"/>
                <a:gd name="connsiteX69" fmla="*/ 1073514 w 1195232"/>
                <a:gd name="connsiteY69" fmla="*/ 495433 h 1054411"/>
                <a:gd name="connsiteX70" fmla="*/ 1086087 w 1195232"/>
                <a:gd name="connsiteY70" fmla="*/ 481907 h 1054411"/>
                <a:gd name="connsiteX71" fmla="*/ 1118948 w 1195232"/>
                <a:gd name="connsiteY71" fmla="*/ 482860 h 1054411"/>
                <a:gd name="connsiteX72" fmla="*/ 1145047 w 1195232"/>
                <a:gd name="connsiteY72" fmla="*/ 458476 h 1054411"/>
                <a:gd name="connsiteX73" fmla="*/ 1145047 w 1195232"/>
                <a:gd name="connsiteY73" fmla="*/ 442093 h 1054411"/>
                <a:gd name="connsiteX74" fmla="*/ 1164097 w 1195232"/>
                <a:gd name="connsiteY74" fmla="*/ 457238 h 1054411"/>
                <a:gd name="connsiteX75" fmla="*/ 1175336 w 1195232"/>
                <a:gd name="connsiteY75" fmla="*/ 448380 h 1054411"/>
                <a:gd name="connsiteX76" fmla="*/ 1192481 w 1195232"/>
                <a:gd name="connsiteY76" fmla="*/ 399421 h 1054411"/>
                <a:gd name="connsiteX77" fmla="*/ 1177717 w 1195232"/>
                <a:gd name="connsiteY77" fmla="*/ 387800 h 1054411"/>
                <a:gd name="connsiteX78" fmla="*/ 1152857 w 1195232"/>
                <a:gd name="connsiteY78" fmla="*/ 389801 h 1054411"/>
                <a:gd name="connsiteX79" fmla="*/ 1126377 w 1195232"/>
                <a:gd name="connsiteY79" fmla="*/ 368465 h 1054411"/>
                <a:gd name="connsiteX80" fmla="*/ 1105423 w 1195232"/>
                <a:gd name="connsiteY80" fmla="*/ 350748 h 1054411"/>
                <a:gd name="connsiteX81" fmla="*/ 1083515 w 1195232"/>
                <a:gd name="connsiteY81" fmla="*/ 334080 h 1054411"/>
                <a:gd name="connsiteX82" fmla="*/ 1043034 w 1195232"/>
                <a:gd name="connsiteY82" fmla="*/ 334080 h 1054411"/>
                <a:gd name="connsiteX83" fmla="*/ 1027318 w 1195232"/>
                <a:gd name="connsiteY83" fmla="*/ 309695 h 1054411"/>
                <a:gd name="connsiteX84" fmla="*/ 1014754 w 1195232"/>
                <a:gd name="connsiteY84" fmla="*/ 304838 h 1054411"/>
                <a:gd name="connsiteX85" fmla="*/ 1013983 w 1195232"/>
                <a:gd name="connsiteY85" fmla="*/ 305219 h 1054411"/>
                <a:gd name="connsiteX86" fmla="*/ 995885 w 1195232"/>
                <a:gd name="connsiteY86" fmla="*/ 295694 h 1054411"/>
                <a:gd name="connsiteX87" fmla="*/ 994742 w 1195232"/>
                <a:gd name="connsiteY87" fmla="*/ 277882 h 1054411"/>
                <a:gd name="connsiteX88" fmla="*/ 982550 w 1195232"/>
                <a:gd name="connsiteY88" fmla="*/ 261023 h 1054411"/>
                <a:gd name="connsiteX89" fmla="*/ 972454 w 1195232"/>
                <a:gd name="connsiteY89" fmla="*/ 230638 h 1054411"/>
                <a:gd name="connsiteX90" fmla="*/ 965405 w 1195232"/>
                <a:gd name="connsiteY90" fmla="*/ 210255 h 1054411"/>
                <a:gd name="connsiteX91" fmla="*/ 945022 w 1195232"/>
                <a:gd name="connsiteY91" fmla="*/ 207016 h 1054411"/>
                <a:gd name="connsiteX92" fmla="*/ 937021 w 1195232"/>
                <a:gd name="connsiteY92" fmla="*/ 191205 h 1054411"/>
                <a:gd name="connsiteX93" fmla="*/ 938926 w 1195232"/>
                <a:gd name="connsiteY93" fmla="*/ 172155 h 1054411"/>
                <a:gd name="connsiteX94" fmla="*/ 938926 w 1195232"/>
                <a:gd name="connsiteY94" fmla="*/ 172155 h 1054411"/>
                <a:gd name="connsiteX95" fmla="*/ 908160 w 1195232"/>
                <a:gd name="connsiteY95" fmla="*/ 181013 h 1054411"/>
                <a:gd name="connsiteX96" fmla="*/ 864440 w 1195232"/>
                <a:gd name="connsiteY96" fmla="*/ 184251 h 1054411"/>
                <a:gd name="connsiteX97" fmla="*/ 838056 w 1195232"/>
                <a:gd name="connsiteY97" fmla="*/ 182060 h 1054411"/>
                <a:gd name="connsiteX98" fmla="*/ 799956 w 1195232"/>
                <a:gd name="connsiteY98" fmla="*/ 182060 h 1054411"/>
                <a:gd name="connsiteX99" fmla="*/ 759189 w 1195232"/>
                <a:gd name="connsiteY99" fmla="*/ 170726 h 1054411"/>
                <a:gd name="connsiteX100" fmla="*/ 740139 w 1195232"/>
                <a:gd name="connsiteY100" fmla="*/ 160058 h 1054411"/>
                <a:gd name="connsiteX101" fmla="*/ 754902 w 1195232"/>
                <a:gd name="connsiteY101" fmla="*/ 137769 h 1054411"/>
                <a:gd name="connsiteX102" fmla="*/ 754426 w 1195232"/>
                <a:gd name="connsiteY102" fmla="*/ 134626 h 1054411"/>
                <a:gd name="connsiteX103" fmla="*/ 740615 w 1195232"/>
                <a:gd name="connsiteY103" fmla="*/ 107099 h 1054411"/>
                <a:gd name="connsiteX104" fmla="*/ 729947 w 1195232"/>
                <a:gd name="connsiteY104" fmla="*/ 83762 h 1054411"/>
                <a:gd name="connsiteX105" fmla="*/ 726042 w 1195232"/>
                <a:gd name="connsiteY105" fmla="*/ 56616 h 1054411"/>
                <a:gd name="connsiteX106" fmla="*/ 699562 w 1195232"/>
                <a:gd name="connsiteY106" fmla="*/ 52425 h 1054411"/>
                <a:gd name="connsiteX107" fmla="*/ 700039 w 1195232"/>
                <a:gd name="connsiteY107" fmla="*/ 34232 h 1054411"/>
                <a:gd name="connsiteX108" fmla="*/ 659176 w 1195232"/>
                <a:gd name="connsiteY108" fmla="*/ 38995 h 1054411"/>
                <a:gd name="connsiteX109" fmla="*/ 634316 w 1195232"/>
                <a:gd name="connsiteY109" fmla="*/ 31470 h 1054411"/>
                <a:gd name="connsiteX110" fmla="*/ 596216 w 1195232"/>
                <a:gd name="connsiteY110" fmla="*/ 15849 h 1054411"/>
                <a:gd name="connsiteX111" fmla="*/ 578024 w 1195232"/>
                <a:gd name="connsiteY111" fmla="*/ 14230 h 1054411"/>
                <a:gd name="connsiteX112" fmla="*/ 551068 w 1195232"/>
                <a:gd name="connsiteY112" fmla="*/ 30613 h 1054411"/>
                <a:gd name="connsiteX113" fmla="*/ 510491 w 1195232"/>
                <a:gd name="connsiteY113" fmla="*/ 27089 h 1054411"/>
                <a:gd name="connsiteX114" fmla="*/ 485536 w 1195232"/>
                <a:gd name="connsiteY114" fmla="*/ 18516 h 1054411"/>
                <a:gd name="connsiteX115" fmla="*/ 479535 w 1195232"/>
                <a:gd name="connsiteY115" fmla="*/ 17183 h 1054411"/>
                <a:gd name="connsiteX116" fmla="*/ 450960 w 1195232"/>
                <a:gd name="connsiteY116" fmla="*/ 6229 h 1054411"/>
                <a:gd name="connsiteX117" fmla="*/ 430767 w 1195232"/>
                <a:gd name="connsiteY117" fmla="*/ 990 h 1054411"/>
                <a:gd name="connsiteX118" fmla="*/ 365426 w 1195232"/>
                <a:gd name="connsiteY118" fmla="*/ 13658 h 1054411"/>
                <a:gd name="connsiteX119" fmla="*/ 340279 w 1195232"/>
                <a:gd name="connsiteY119" fmla="*/ 25374 h 1054411"/>
                <a:gd name="connsiteX120" fmla="*/ 310276 w 1195232"/>
                <a:gd name="connsiteY120" fmla="*/ 32899 h 1054411"/>
                <a:gd name="connsiteX121" fmla="*/ 289702 w 1195232"/>
                <a:gd name="connsiteY121" fmla="*/ 24326 h 1054411"/>
                <a:gd name="connsiteX122" fmla="*/ 283986 w 1195232"/>
                <a:gd name="connsiteY122" fmla="*/ 7658 h 1054411"/>
                <a:gd name="connsiteX123" fmla="*/ 269890 w 1195232"/>
                <a:gd name="connsiteY123" fmla="*/ 22802 h 1054411"/>
                <a:gd name="connsiteX124" fmla="*/ 273128 w 1195232"/>
                <a:gd name="connsiteY124" fmla="*/ 49758 h 1054411"/>
                <a:gd name="connsiteX125" fmla="*/ 271795 w 1195232"/>
                <a:gd name="connsiteY125" fmla="*/ 71570 h 1054411"/>
                <a:gd name="connsiteX126" fmla="*/ 277224 w 1195232"/>
                <a:gd name="connsiteY126" fmla="*/ 95288 h 1054411"/>
                <a:gd name="connsiteX127" fmla="*/ 287606 w 1195232"/>
                <a:gd name="connsiteY127" fmla="*/ 107384 h 1054411"/>
                <a:gd name="connsiteX128" fmla="*/ 271223 w 1195232"/>
                <a:gd name="connsiteY128" fmla="*/ 121767 h 1054411"/>
                <a:gd name="connsiteX129" fmla="*/ 245029 w 1195232"/>
                <a:gd name="connsiteY129" fmla="*/ 143103 h 1054411"/>
                <a:gd name="connsiteX130" fmla="*/ 259602 w 1195232"/>
                <a:gd name="connsiteY130" fmla="*/ 158153 h 1054411"/>
                <a:gd name="connsiteX131" fmla="*/ 279415 w 1195232"/>
                <a:gd name="connsiteY131" fmla="*/ 170631 h 1054411"/>
                <a:gd name="connsiteX132" fmla="*/ 275795 w 1195232"/>
                <a:gd name="connsiteY132" fmla="*/ 193681 h 1054411"/>
                <a:gd name="connsiteX133" fmla="*/ 290845 w 1195232"/>
                <a:gd name="connsiteY133" fmla="*/ 215589 h 1054411"/>
                <a:gd name="connsiteX134" fmla="*/ 306942 w 1195232"/>
                <a:gd name="connsiteY134" fmla="*/ 228352 h 1054411"/>
                <a:gd name="connsiteX135" fmla="*/ 306180 w 1195232"/>
                <a:gd name="connsiteY135" fmla="*/ 250640 h 1054411"/>
                <a:gd name="connsiteX136" fmla="*/ 288749 w 1195232"/>
                <a:gd name="connsiteY136" fmla="*/ 277977 h 1054411"/>
                <a:gd name="connsiteX137" fmla="*/ 295988 w 1195232"/>
                <a:gd name="connsiteY137" fmla="*/ 298361 h 1054411"/>
                <a:gd name="connsiteX138" fmla="*/ 300370 w 1195232"/>
                <a:gd name="connsiteY138" fmla="*/ 324840 h 1054411"/>
                <a:gd name="connsiteX139" fmla="*/ 308561 w 1195232"/>
                <a:gd name="connsiteY139" fmla="*/ 340937 h 1054411"/>
                <a:gd name="connsiteX140" fmla="*/ 259317 w 1195232"/>
                <a:gd name="connsiteY140" fmla="*/ 353034 h 1054411"/>
                <a:gd name="connsiteX141" fmla="*/ 179402 w 1195232"/>
                <a:gd name="connsiteY141" fmla="*/ 339414 h 1054411"/>
                <a:gd name="connsiteX142" fmla="*/ 150827 w 1195232"/>
                <a:gd name="connsiteY142" fmla="*/ 338747 h 1054411"/>
                <a:gd name="connsiteX143" fmla="*/ 107108 w 1195232"/>
                <a:gd name="connsiteY143" fmla="*/ 353415 h 1054411"/>
                <a:gd name="connsiteX144" fmla="*/ 65388 w 1195232"/>
                <a:gd name="connsiteY144" fmla="*/ 355987 h 1054411"/>
                <a:gd name="connsiteX145" fmla="*/ 21954 w 1195232"/>
                <a:gd name="connsiteY145" fmla="*/ 380371 h 1054411"/>
                <a:gd name="connsiteX146" fmla="*/ 808 w 1195232"/>
                <a:gd name="connsiteY146" fmla="*/ 387800 h 1054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1195232" h="1054411">
                  <a:moveTo>
                    <a:pt x="-49" y="386943"/>
                  </a:moveTo>
                  <a:cubicBezTo>
                    <a:pt x="18430" y="394849"/>
                    <a:pt x="25097" y="398278"/>
                    <a:pt x="34337" y="414756"/>
                  </a:cubicBezTo>
                  <a:cubicBezTo>
                    <a:pt x="41576" y="427806"/>
                    <a:pt x="32527" y="437235"/>
                    <a:pt x="42528" y="454190"/>
                  </a:cubicBezTo>
                  <a:cubicBezTo>
                    <a:pt x="48148" y="463715"/>
                    <a:pt x="45195" y="487527"/>
                    <a:pt x="53672" y="492290"/>
                  </a:cubicBezTo>
                  <a:cubicBezTo>
                    <a:pt x="69388" y="500195"/>
                    <a:pt x="65769" y="491051"/>
                    <a:pt x="74627" y="493337"/>
                  </a:cubicBezTo>
                  <a:cubicBezTo>
                    <a:pt x="80152" y="494671"/>
                    <a:pt x="84724" y="501148"/>
                    <a:pt x="88819" y="487718"/>
                  </a:cubicBezTo>
                  <a:cubicBezTo>
                    <a:pt x="91391" y="479240"/>
                    <a:pt x="98344" y="480574"/>
                    <a:pt x="105583" y="476764"/>
                  </a:cubicBezTo>
                  <a:cubicBezTo>
                    <a:pt x="116214" y="473135"/>
                    <a:pt x="127319" y="471078"/>
                    <a:pt x="138540" y="470668"/>
                  </a:cubicBezTo>
                  <a:cubicBezTo>
                    <a:pt x="144826" y="474859"/>
                    <a:pt x="114918" y="492957"/>
                    <a:pt x="134158" y="500576"/>
                  </a:cubicBezTo>
                  <a:cubicBezTo>
                    <a:pt x="138540" y="502291"/>
                    <a:pt x="139968" y="508577"/>
                    <a:pt x="132825" y="512483"/>
                  </a:cubicBezTo>
                  <a:cubicBezTo>
                    <a:pt x="119395" y="519912"/>
                    <a:pt x="132825" y="526389"/>
                    <a:pt x="130349" y="541915"/>
                  </a:cubicBezTo>
                  <a:cubicBezTo>
                    <a:pt x="129463" y="552126"/>
                    <a:pt x="130396" y="562413"/>
                    <a:pt x="133111" y="572300"/>
                  </a:cubicBezTo>
                  <a:cubicBezTo>
                    <a:pt x="134063" y="581825"/>
                    <a:pt x="131968" y="593826"/>
                    <a:pt x="140731" y="596589"/>
                  </a:cubicBezTo>
                  <a:cubicBezTo>
                    <a:pt x="155113" y="600970"/>
                    <a:pt x="147970" y="611733"/>
                    <a:pt x="152256" y="626878"/>
                  </a:cubicBezTo>
                  <a:cubicBezTo>
                    <a:pt x="157590" y="645928"/>
                    <a:pt x="150256" y="637165"/>
                    <a:pt x="163591" y="652215"/>
                  </a:cubicBezTo>
                  <a:cubicBezTo>
                    <a:pt x="170544" y="660216"/>
                    <a:pt x="157685" y="668312"/>
                    <a:pt x="193309" y="668312"/>
                  </a:cubicBezTo>
                  <a:cubicBezTo>
                    <a:pt x="210740" y="668312"/>
                    <a:pt x="194452" y="684028"/>
                    <a:pt x="214169" y="683552"/>
                  </a:cubicBezTo>
                  <a:cubicBezTo>
                    <a:pt x="233885" y="683075"/>
                    <a:pt x="210549" y="717270"/>
                    <a:pt x="232076" y="720604"/>
                  </a:cubicBezTo>
                  <a:cubicBezTo>
                    <a:pt x="251126" y="723461"/>
                    <a:pt x="249697" y="727081"/>
                    <a:pt x="250554" y="746417"/>
                  </a:cubicBezTo>
                  <a:cubicBezTo>
                    <a:pt x="250554" y="751084"/>
                    <a:pt x="227789" y="752322"/>
                    <a:pt x="234362" y="763466"/>
                  </a:cubicBezTo>
                  <a:cubicBezTo>
                    <a:pt x="235961" y="773934"/>
                    <a:pt x="233133" y="784602"/>
                    <a:pt x="226551" y="792899"/>
                  </a:cubicBezTo>
                  <a:cubicBezTo>
                    <a:pt x="223598" y="794994"/>
                    <a:pt x="224646" y="795375"/>
                    <a:pt x="220169" y="797852"/>
                  </a:cubicBezTo>
                  <a:cubicBezTo>
                    <a:pt x="214006" y="801300"/>
                    <a:pt x="207358" y="803805"/>
                    <a:pt x="200453" y="805281"/>
                  </a:cubicBezTo>
                  <a:cubicBezTo>
                    <a:pt x="183402" y="810806"/>
                    <a:pt x="177021" y="831761"/>
                    <a:pt x="199690" y="837571"/>
                  </a:cubicBezTo>
                  <a:cubicBezTo>
                    <a:pt x="205787" y="839095"/>
                    <a:pt x="221502" y="837571"/>
                    <a:pt x="222360" y="839000"/>
                  </a:cubicBezTo>
                  <a:cubicBezTo>
                    <a:pt x="221865" y="844515"/>
                    <a:pt x="222217" y="850068"/>
                    <a:pt x="223408" y="855478"/>
                  </a:cubicBezTo>
                  <a:cubicBezTo>
                    <a:pt x="230361" y="871099"/>
                    <a:pt x="200357" y="866622"/>
                    <a:pt x="222360" y="888530"/>
                  </a:cubicBezTo>
                  <a:cubicBezTo>
                    <a:pt x="231885" y="898055"/>
                    <a:pt x="217311" y="915866"/>
                    <a:pt x="242458" y="908627"/>
                  </a:cubicBezTo>
                  <a:cubicBezTo>
                    <a:pt x="250459" y="906341"/>
                    <a:pt x="283320" y="896435"/>
                    <a:pt x="279701" y="913676"/>
                  </a:cubicBezTo>
                  <a:cubicBezTo>
                    <a:pt x="272652" y="947966"/>
                    <a:pt x="295131" y="928249"/>
                    <a:pt x="311895" y="943870"/>
                  </a:cubicBezTo>
                  <a:cubicBezTo>
                    <a:pt x="328659" y="959491"/>
                    <a:pt x="345709" y="945394"/>
                    <a:pt x="345709" y="968444"/>
                  </a:cubicBezTo>
                  <a:cubicBezTo>
                    <a:pt x="345709" y="983589"/>
                    <a:pt x="340946" y="1017403"/>
                    <a:pt x="345709" y="1029500"/>
                  </a:cubicBezTo>
                  <a:cubicBezTo>
                    <a:pt x="349328" y="1039025"/>
                    <a:pt x="353233" y="1044549"/>
                    <a:pt x="357424" y="1053503"/>
                  </a:cubicBezTo>
                  <a:lnTo>
                    <a:pt x="357424" y="1054360"/>
                  </a:lnTo>
                  <a:cubicBezTo>
                    <a:pt x="364130" y="1042825"/>
                    <a:pt x="373226" y="1032853"/>
                    <a:pt x="384094" y="1025118"/>
                  </a:cubicBezTo>
                  <a:cubicBezTo>
                    <a:pt x="397525" y="1015593"/>
                    <a:pt x="395524" y="1004449"/>
                    <a:pt x="398953" y="991209"/>
                  </a:cubicBezTo>
                  <a:cubicBezTo>
                    <a:pt x="402383" y="977969"/>
                    <a:pt x="393334" y="966254"/>
                    <a:pt x="398953" y="957110"/>
                  </a:cubicBezTo>
                  <a:cubicBezTo>
                    <a:pt x="400954" y="953776"/>
                    <a:pt x="418003" y="970159"/>
                    <a:pt x="420384" y="971302"/>
                  </a:cubicBezTo>
                  <a:cubicBezTo>
                    <a:pt x="440197" y="980351"/>
                    <a:pt x="409907" y="1004449"/>
                    <a:pt x="422480" y="1008164"/>
                  </a:cubicBezTo>
                  <a:cubicBezTo>
                    <a:pt x="430767" y="1010545"/>
                    <a:pt x="426100" y="1028071"/>
                    <a:pt x="445054" y="1024166"/>
                  </a:cubicBezTo>
                  <a:cubicBezTo>
                    <a:pt x="451627" y="1022832"/>
                    <a:pt x="478106" y="998639"/>
                    <a:pt x="481821" y="992828"/>
                  </a:cubicBezTo>
                  <a:cubicBezTo>
                    <a:pt x="492679" y="975588"/>
                    <a:pt x="508777" y="970826"/>
                    <a:pt x="526493" y="962444"/>
                  </a:cubicBezTo>
                  <a:cubicBezTo>
                    <a:pt x="539066" y="956538"/>
                    <a:pt x="543924" y="959110"/>
                    <a:pt x="553163" y="946156"/>
                  </a:cubicBezTo>
                  <a:cubicBezTo>
                    <a:pt x="557269" y="941717"/>
                    <a:pt x="561697" y="937574"/>
                    <a:pt x="566403" y="933774"/>
                  </a:cubicBezTo>
                  <a:cubicBezTo>
                    <a:pt x="588977" y="916914"/>
                    <a:pt x="578690" y="918819"/>
                    <a:pt x="590787" y="907008"/>
                  </a:cubicBezTo>
                  <a:cubicBezTo>
                    <a:pt x="608218" y="889863"/>
                    <a:pt x="627458" y="887101"/>
                    <a:pt x="646794" y="873099"/>
                  </a:cubicBezTo>
                  <a:cubicBezTo>
                    <a:pt x="659119" y="864355"/>
                    <a:pt x="672749" y="857602"/>
                    <a:pt x="687180" y="853097"/>
                  </a:cubicBezTo>
                  <a:cubicBezTo>
                    <a:pt x="709183" y="848972"/>
                    <a:pt x="731481" y="846553"/>
                    <a:pt x="753855" y="845858"/>
                  </a:cubicBezTo>
                  <a:cubicBezTo>
                    <a:pt x="775572" y="845858"/>
                    <a:pt x="788431" y="841476"/>
                    <a:pt x="801956" y="859669"/>
                  </a:cubicBezTo>
                  <a:cubicBezTo>
                    <a:pt x="804909" y="863574"/>
                    <a:pt x="807195" y="862526"/>
                    <a:pt x="811481" y="870432"/>
                  </a:cubicBezTo>
                  <a:cubicBezTo>
                    <a:pt x="817196" y="880719"/>
                    <a:pt x="821006" y="866336"/>
                    <a:pt x="828150" y="858526"/>
                  </a:cubicBezTo>
                  <a:cubicBezTo>
                    <a:pt x="846343" y="839476"/>
                    <a:pt x="842342" y="835380"/>
                    <a:pt x="866821" y="818235"/>
                  </a:cubicBezTo>
                  <a:cubicBezTo>
                    <a:pt x="880061" y="808710"/>
                    <a:pt x="897968" y="797185"/>
                    <a:pt x="914446" y="797185"/>
                  </a:cubicBezTo>
                  <a:cubicBezTo>
                    <a:pt x="939983" y="789022"/>
                    <a:pt x="966281" y="783469"/>
                    <a:pt x="992933" y="780611"/>
                  </a:cubicBezTo>
                  <a:cubicBezTo>
                    <a:pt x="1005124" y="780611"/>
                    <a:pt x="1019126" y="794804"/>
                    <a:pt x="1023031" y="805662"/>
                  </a:cubicBezTo>
                  <a:cubicBezTo>
                    <a:pt x="1028651" y="821378"/>
                    <a:pt x="1034366" y="816330"/>
                    <a:pt x="1039605" y="805186"/>
                  </a:cubicBezTo>
                  <a:cubicBezTo>
                    <a:pt x="1050083" y="782612"/>
                    <a:pt x="1044558" y="791089"/>
                    <a:pt x="1062179" y="773849"/>
                  </a:cubicBezTo>
                  <a:cubicBezTo>
                    <a:pt x="1090087" y="746702"/>
                    <a:pt x="1090754" y="741940"/>
                    <a:pt x="1123425" y="724319"/>
                  </a:cubicBezTo>
                  <a:lnTo>
                    <a:pt x="1123425" y="724319"/>
                  </a:lnTo>
                  <a:lnTo>
                    <a:pt x="1113900" y="695744"/>
                  </a:lnTo>
                  <a:cubicBezTo>
                    <a:pt x="1117710" y="690695"/>
                    <a:pt x="1111233" y="691553"/>
                    <a:pt x="1119710" y="688314"/>
                  </a:cubicBezTo>
                  <a:cubicBezTo>
                    <a:pt x="1133521" y="682885"/>
                    <a:pt x="1148285" y="671455"/>
                    <a:pt x="1138760" y="655643"/>
                  </a:cubicBezTo>
                  <a:cubicBezTo>
                    <a:pt x="1130664" y="642975"/>
                    <a:pt x="1138760" y="633926"/>
                    <a:pt x="1132093" y="630688"/>
                  </a:cubicBezTo>
                  <a:cubicBezTo>
                    <a:pt x="1128530" y="628592"/>
                    <a:pt x="1124635" y="627145"/>
                    <a:pt x="1120567" y="626402"/>
                  </a:cubicBezTo>
                  <a:cubicBezTo>
                    <a:pt x="1097802" y="620115"/>
                    <a:pt x="1106851" y="623068"/>
                    <a:pt x="1097708" y="608209"/>
                  </a:cubicBezTo>
                  <a:cubicBezTo>
                    <a:pt x="1087230" y="591255"/>
                    <a:pt x="1107233" y="580967"/>
                    <a:pt x="1087421" y="572490"/>
                  </a:cubicBezTo>
                  <a:cubicBezTo>
                    <a:pt x="1075228" y="567156"/>
                    <a:pt x="1079801" y="576395"/>
                    <a:pt x="1057131" y="563537"/>
                  </a:cubicBezTo>
                  <a:cubicBezTo>
                    <a:pt x="1040748" y="552774"/>
                    <a:pt x="1035414" y="536486"/>
                    <a:pt x="1061512" y="539343"/>
                  </a:cubicBezTo>
                  <a:cubicBezTo>
                    <a:pt x="1077896" y="541153"/>
                    <a:pt x="1082467" y="529818"/>
                    <a:pt x="1077324" y="516388"/>
                  </a:cubicBezTo>
                  <a:cubicBezTo>
                    <a:pt x="1075334" y="509549"/>
                    <a:pt x="1074057" y="502529"/>
                    <a:pt x="1073514" y="495433"/>
                  </a:cubicBezTo>
                  <a:cubicBezTo>
                    <a:pt x="1070371" y="477050"/>
                    <a:pt x="1079896" y="487432"/>
                    <a:pt x="1086087" y="481907"/>
                  </a:cubicBezTo>
                  <a:cubicBezTo>
                    <a:pt x="1094945" y="474097"/>
                    <a:pt x="1100565" y="498481"/>
                    <a:pt x="1118948" y="482860"/>
                  </a:cubicBezTo>
                  <a:cubicBezTo>
                    <a:pt x="1124949" y="477716"/>
                    <a:pt x="1144571" y="466001"/>
                    <a:pt x="1145047" y="458476"/>
                  </a:cubicBezTo>
                  <a:cubicBezTo>
                    <a:pt x="1145809" y="447236"/>
                    <a:pt x="1136665" y="447427"/>
                    <a:pt x="1145047" y="442093"/>
                  </a:cubicBezTo>
                  <a:cubicBezTo>
                    <a:pt x="1162954" y="431139"/>
                    <a:pt x="1158001" y="454571"/>
                    <a:pt x="1164097" y="457238"/>
                  </a:cubicBezTo>
                  <a:cubicBezTo>
                    <a:pt x="1171717" y="460476"/>
                    <a:pt x="1172955" y="453714"/>
                    <a:pt x="1175336" y="448380"/>
                  </a:cubicBezTo>
                  <a:cubicBezTo>
                    <a:pt x="1184290" y="428567"/>
                    <a:pt x="1179909" y="419138"/>
                    <a:pt x="1192481" y="399421"/>
                  </a:cubicBezTo>
                  <a:cubicBezTo>
                    <a:pt x="1201054" y="385895"/>
                    <a:pt x="1187338" y="392658"/>
                    <a:pt x="1177717" y="387800"/>
                  </a:cubicBezTo>
                  <a:cubicBezTo>
                    <a:pt x="1166478" y="382085"/>
                    <a:pt x="1165621" y="386276"/>
                    <a:pt x="1152857" y="389801"/>
                  </a:cubicBezTo>
                  <a:cubicBezTo>
                    <a:pt x="1144475" y="392087"/>
                    <a:pt x="1134283" y="373608"/>
                    <a:pt x="1126377" y="368465"/>
                  </a:cubicBezTo>
                  <a:cubicBezTo>
                    <a:pt x="1118472" y="363321"/>
                    <a:pt x="1112471" y="356177"/>
                    <a:pt x="1105423" y="350748"/>
                  </a:cubicBezTo>
                  <a:cubicBezTo>
                    <a:pt x="1094945" y="342557"/>
                    <a:pt x="1086373" y="345319"/>
                    <a:pt x="1083515" y="334080"/>
                  </a:cubicBezTo>
                  <a:cubicBezTo>
                    <a:pt x="1080753" y="324555"/>
                    <a:pt x="1051226" y="354844"/>
                    <a:pt x="1043034" y="334080"/>
                  </a:cubicBezTo>
                  <a:cubicBezTo>
                    <a:pt x="1039386" y="325031"/>
                    <a:pt x="1034052" y="316754"/>
                    <a:pt x="1027318" y="309695"/>
                  </a:cubicBezTo>
                  <a:cubicBezTo>
                    <a:pt x="1025194" y="304885"/>
                    <a:pt x="1019564" y="302704"/>
                    <a:pt x="1014754" y="304838"/>
                  </a:cubicBezTo>
                  <a:cubicBezTo>
                    <a:pt x="1014488" y="304952"/>
                    <a:pt x="1014230" y="305076"/>
                    <a:pt x="1013983" y="305219"/>
                  </a:cubicBezTo>
                  <a:cubicBezTo>
                    <a:pt x="997695" y="313220"/>
                    <a:pt x="1004458" y="313791"/>
                    <a:pt x="995885" y="295694"/>
                  </a:cubicBezTo>
                  <a:cubicBezTo>
                    <a:pt x="993980" y="291693"/>
                    <a:pt x="987027" y="285216"/>
                    <a:pt x="994742" y="277882"/>
                  </a:cubicBezTo>
                  <a:cubicBezTo>
                    <a:pt x="1013126" y="260165"/>
                    <a:pt x="984741" y="264642"/>
                    <a:pt x="982550" y="261023"/>
                  </a:cubicBezTo>
                  <a:cubicBezTo>
                    <a:pt x="978835" y="254927"/>
                    <a:pt x="988551" y="251498"/>
                    <a:pt x="972454" y="230638"/>
                  </a:cubicBezTo>
                  <a:cubicBezTo>
                    <a:pt x="964929" y="221113"/>
                    <a:pt x="968263" y="213017"/>
                    <a:pt x="965405" y="210255"/>
                  </a:cubicBezTo>
                  <a:cubicBezTo>
                    <a:pt x="955880" y="201301"/>
                    <a:pt x="957023" y="203777"/>
                    <a:pt x="945022" y="207016"/>
                  </a:cubicBezTo>
                  <a:cubicBezTo>
                    <a:pt x="936354" y="209302"/>
                    <a:pt x="935497" y="194729"/>
                    <a:pt x="937021" y="191205"/>
                  </a:cubicBezTo>
                  <a:cubicBezTo>
                    <a:pt x="941783" y="179012"/>
                    <a:pt x="945593" y="188252"/>
                    <a:pt x="938926" y="172155"/>
                  </a:cubicBezTo>
                  <a:lnTo>
                    <a:pt x="938926" y="172155"/>
                  </a:lnTo>
                  <a:lnTo>
                    <a:pt x="908160" y="181013"/>
                  </a:lnTo>
                  <a:cubicBezTo>
                    <a:pt x="892539" y="181013"/>
                    <a:pt x="872060" y="193586"/>
                    <a:pt x="864440" y="184251"/>
                  </a:cubicBezTo>
                  <a:cubicBezTo>
                    <a:pt x="858916" y="177298"/>
                    <a:pt x="841009" y="175679"/>
                    <a:pt x="838056" y="182060"/>
                  </a:cubicBezTo>
                  <a:cubicBezTo>
                    <a:pt x="827960" y="203873"/>
                    <a:pt x="806338" y="181013"/>
                    <a:pt x="799956" y="182060"/>
                  </a:cubicBezTo>
                  <a:cubicBezTo>
                    <a:pt x="761285" y="188252"/>
                    <a:pt x="799956" y="157010"/>
                    <a:pt x="759189" y="170726"/>
                  </a:cubicBezTo>
                  <a:cubicBezTo>
                    <a:pt x="734900" y="179012"/>
                    <a:pt x="736901" y="162344"/>
                    <a:pt x="740139" y="160058"/>
                  </a:cubicBezTo>
                  <a:cubicBezTo>
                    <a:pt x="751188" y="151390"/>
                    <a:pt x="763761" y="174631"/>
                    <a:pt x="754902" y="137769"/>
                  </a:cubicBezTo>
                  <a:cubicBezTo>
                    <a:pt x="754902" y="136626"/>
                    <a:pt x="754902" y="135769"/>
                    <a:pt x="754426" y="134626"/>
                  </a:cubicBezTo>
                  <a:cubicBezTo>
                    <a:pt x="752236" y="116148"/>
                    <a:pt x="740330" y="115576"/>
                    <a:pt x="740615" y="107099"/>
                  </a:cubicBezTo>
                  <a:cubicBezTo>
                    <a:pt x="739606" y="98393"/>
                    <a:pt x="735872" y="90220"/>
                    <a:pt x="729947" y="83762"/>
                  </a:cubicBezTo>
                  <a:cubicBezTo>
                    <a:pt x="724651" y="75752"/>
                    <a:pt x="723213" y="65789"/>
                    <a:pt x="726042" y="56616"/>
                  </a:cubicBezTo>
                  <a:cubicBezTo>
                    <a:pt x="728899" y="47091"/>
                    <a:pt x="703277" y="55854"/>
                    <a:pt x="699562" y="52425"/>
                  </a:cubicBezTo>
                  <a:cubicBezTo>
                    <a:pt x="695848" y="48996"/>
                    <a:pt x="702134" y="42138"/>
                    <a:pt x="700039" y="34232"/>
                  </a:cubicBezTo>
                  <a:cubicBezTo>
                    <a:pt x="698515" y="28708"/>
                    <a:pt x="664034" y="38138"/>
                    <a:pt x="659176" y="38995"/>
                  </a:cubicBezTo>
                  <a:cubicBezTo>
                    <a:pt x="640698" y="42233"/>
                    <a:pt x="634316" y="50615"/>
                    <a:pt x="634316" y="31470"/>
                  </a:cubicBezTo>
                  <a:cubicBezTo>
                    <a:pt x="634316" y="14230"/>
                    <a:pt x="600312" y="31470"/>
                    <a:pt x="596216" y="15849"/>
                  </a:cubicBezTo>
                  <a:cubicBezTo>
                    <a:pt x="593835" y="6324"/>
                    <a:pt x="580500" y="11468"/>
                    <a:pt x="578024" y="14230"/>
                  </a:cubicBezTo>
                  <a:cubicBezTo>
                    <a:pt x="570242" y="21459"/>
                    <a:pt x="561069" y="27031"/>
                    <a:pt x="551068" y="30613"/>
                  </a:cubicBezTo>
                  <a:cubicBezTo>
                    <a:pt x="510682" y="49663"/>
                    <a:pt x="524779" y="28422"/>
                    <a:pt x="510491" y="27089"/>
                  </a:cubicBezTo>
                  <a:cubicBezTo>
                    <a:pt x="501881" y="25155"/>
                    <a:pt x="493518" y="22279"/>
                    <a:pt x="485536" y="18516"/>
                  </a:cubicBezTo>
                  <a:cubicBezTo>
                    <a:pt x="483564" y="17935"/>
                    <a:pt x="481564" y="17488"/>
                    <a:pt x="479535" y="17183"/>
                  </a:cubicBezTo>
                  <a:cubicBezTo>
                    <a:pt x="469124" y="16487"/>
                    <a:pt x="459170" y="12668"/>
                    <a:pt x="450960" y="6229"/>
                  </a:cubicBezTo>
                  <a:cubicBezTo>
                    <a:pt x="436958" y="-1867"/>
                    <a:pt x="439054" y="3848"/>
                    <a:pt x="430767" y="990"/>
                  </a:cubicBezTo>
                  <a:cubicBezTo>
                    <a:pt x="414003" y="-4725"/>
                    <a:pt x="379808" y="14992"/>
                    <a:pt x="365426" y="13658"/>
                  </a:cubicBezTo>
                  <a:cubicBezTo>
                    <a:pt x="356244" y="15544"/>
                    <a:pt x="347633" y="19554"/>
                    <a:pt x="340279" y="25374"/>
                  </a:cubicBezTo>
                  <a:cubicBezTo>
                    <a:pt x="326468" y="34899"/>
                    <a:pt x="325230" y="35661"/>
                    <a:pt x="310276" y="32899"/>
                  </a:cubicBezTo>
                  <a:cubicBezTo>
                    <a:pt x="295321" y="30137"/>
                    <a:pt x="300751" y="38900"/>
                    <a:pt x="289702" y="24326"/>
                  </a:cubicBezTo>
                  <a:cubicBezTo>
                    <a:pt x="280177" y="11658"/>
                    <a:pt x="289702" y="6039"/>
                    <a:pt x="283986" y="7658"/>
                  </a:cubicBezTo>
                  <a:cubicBezTo>
                    <a:pt x="260651" y="13849"/>
                    <a:pt x="271699" y="14992"/>
                    <a:pt x="269890" y="22802"/>
                  </a:cubicBezTo>
                  <a:cubicBezTo>
                    <a:pt x="268890" y="31918"/>
                    <a:pt x="269994" y="41138"/>
                    <a:pt x="273128" y="49758"/>
                  </a:cubicBezTo>
                  <a:cubicBezTo>
                    <a:pt x="284653" y="60902"/>
                    <a:pt x="250649" y="56997"/>
                    <a:pt x="271795" y="71570"/>
                  </a:cubicBezTo>
                  <a:cubicBezTo>
                    <a:pt x="280558" y="77571"/>
                    <a:pt x="265413" y="95669"/>
                    <a:pt x="277224" y="95288"/>
                  </a:cubicBezTo>
                  <a:cubicBezTo>
                    <a:pt x="294464" y="94811"/>
                    <a:pt x="282653" y="94145"/>
                    <a:pt x="287606" y="107384"/>
                  </a:cubicBezTo>
                  <a:cubicBezTo>
                    <a:pt x="293702" y="124148"/>
                    <a:pt x="277129" y="118815"/>
                    <a:pt x="271223" y="121767"/>
                  </a:cubicBezTo>
                  <a:cubicBezTo>
                    <a:pt x="252173" y="131292"/>
                    <a:pt x="259031" y="118338"/>
                    <a:pt x="245029" y="143103"/>
                  </a:cubicBezTo>
                  <a:cubicBezTo>
                    <a:pt x="245029" y="153295"/>
                    <a:pt x="247601" y="160343"/>
                    <a:pt x="259602" y="158153"/>
                  </a:cubicBezTo>
                  <a:cubicBezTo>
                    <a:pt x="271604" y="155962"/>
                    <a:pt x="278652" y="155676"/>
                    <a:pt x="279415" y="170631"/>
                  </a:cubicBezTo>
                  <a:cubicBezTo>
                    <a:pt x="281167" y="178498"/>
                    <a:pt x="279881" y="186737"/>
                    <a:pt x="275795" y="193681"/>
                  </a:cubicBezTo>
                  <a:cubicBezTo>
                    <a:pt x="266270" y="209873"/>
                    <a:pt x="279224" y="211778"/>
                    <a:pt x="290845" y="215589"/>
                  </a:cubicBezTo>
                  <a:cubicBezTo>
                    <a:pt x="305418" y="220256"/>
                    <a:pt x="314181" y="209873"/>
                    <a:pt x="306942" y="228352"/>
                  </a:cubicBezTo>
                  <a:cubicBezTo>
                    <a:pt x="299703" y="246831"/>
                    <a:pt x="306180" y="243401"/>
                    <a:pt x="306180" y="250640"/>
                  </a:cubicBezTo>
                  <a:cubicBezTo>
                    <a:pt x="306180" y="270738"/>
                    <a:pt x="288749" y="267595"/>
                    <a:pt x="288749" y="277977"/>
                  </a:cubicBezTo>
                  <a:cubicBezTo>
                    <a:pt x="290349" y="285035"/>
                    <a:pt x="292788" y="291874"/>
                    <a:pt x="295988" y="298361"/>
                  </a:cubicBezTo>
                  <a:cubicBezTo>
                    <a:pt x="299989" y="304742"/>
                    <a:pt x="297988" y="321792"/>
                    <a:pt x="300370" y="324840"/>
                  </a:cubicBezTo>
                  <a:cubicBezTo>
                    <a:pt x="307227" y="333508"/>
                    <a:pt x="305990" y="337127"/>
                    <a:pt x="308561" y="340937"/>
                  </a:cubicBezTo>
                  <a:cubicBezTo>
                    <a:pt x="319324" y="357130"/>
                    <a:pt x="275986" y="368369"/>
                    <a:pt x="259317" y="353034"/>
                  </a:cubicBezTo>
                  <a:cubicBezTo>
                    <a:pt x="245315" y="340080"/>
                    <a:pt x="188832" y="346081"/>
                    <a:pt x="179402" y="339414"/>
                  </a:cubicBezTo>
                  <a:cubicBezTo>
                    <a:pt x="167401" y="331032"/>
                    <a:pt x="165210" y="337032"/>
                    <a:pt x="150827" y="338747"/>
                  </a:cubicBezTo>
                  <a:cubicBezTo>
                    <a:pt x="135016" y="340652"/>
                    <a:pt x="122728" y="353415"/>
                    <a:pt x="107108" y="353415"/>
                  </a:cubicBezTo>
                  <a:cubicBezTo>
                    <a:pt x="93963" y="353415"/>
                    <a:pt x="74532" y="358178"/>
                    <a:pt x="65388" y="355987"/>
                  </a:cubicBezTo>
                  <a:cubicBezTo>
                    <a:pt x="47481" y="351510"/>
                    <a:pt x="37480" y="375037"/>
                    <a:pt x="21954" y="380371"/>
                  </a:cubicBezTo>
                  <a:cubicBezTo>
                    <a:pt x="9953" y="384181"/>
                    <a:pt x="21954" y="376942"/>
                    <a:pt x="808" y="387800"/>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67" name="Freeform: Shape 566">
              <a:extLst>
                <a:ext uri="{FF2B5EF4-FFF2-40B4-BE49-F238E27FC236}">
                  <a16:creationId xmlns:a16="http://schemas.microsoft.com/office/drawing/2014/main" id="{43397D76-999E-413A-8941-C423891656D6}"/>
                </a:ext>
              </a:extLst>
            </p:cNvPr>
            <p:cNvSpPr/>
            <p:nvPr/>
          </p:nvSpPr>
          <p:spPr>
            <a:xfrm>
              <a:off x="6791972" y="2672837"/>
              <a:ext cx="1531476" cy="1004804"/>
            </a:xfrm>
            <a:custGeom>
              <a:avLst/>
              <a:gdLst>
                <a:gd name="connsiteX0" fmla="*/ 49596 w 1531476"/>
                <a:gd name="connsiteY0" fmla="*/ 938923 h 1004804"/>
                <a:gd name="connsiteX1" fmla="*/ 79314 w 1531476"/>
                <a:gd name="connsiteY1" fmla="*/ 938446 h 1004804"/>
                <a:gd name="connsiteX2" fmla="*/ 96744 w 1531476"/>
                <a:gd name="connsiteY2" fmla="*/ 947971 h 1004804"/>
                <a:gd name="connsiteX3" fmla="*/ 95125 w 1531476"/>
                <a:gd name="connsiteY3" fmla="*/ 959497 h 1004804"/>
                <a:gd name="connsiteX4" fmla="*/ 125796 w 1531476"/>
                <a:gd name="connsiteY4" fmla="*/ 960354 h 1004804"/>
                <a:gd name="connsiteX5" fmla="*/ 132654 w 1531476"/>
                <a:gd name="connsiteY5" fmla="*/ 980928 h 1004804"/>
                <a:gd name="connsiteX6" fmla="*/ 158181 w 1531476"/>
                <a:gd name="connsiteY6" fmla="*/ 963593 h 1004804"/>
                <a:gd name="connsiteX7" fmla="*/ 200472 w 1531476"/>
                <a:gd name="connsiteY7" fmla="*/ 950162 h 1004804"/>
                <a:gd name="connsiteX8" fmla="*/ 203139 w 1531476"/>
                <a:gd name="connsiteY8" fmla="*/ 932351 h 1004804"/>
                <a:gd name="connsiteX9" fmla="*/ 234285 w 1531476"/>
                <a:gd name="connsiteY9" fmla="*/ 930160 h 1004804"/>
                <a:gd name="connsiteX10" fmla="*/ 237524 w 1531476"/>
                <a:gd name="connsiteY10" fmla="*/ 961783 h 1004804"/>
                <a:gd name="connsiteX11" fmla="*/ 250097 w 1531476"/>
                <a:gd name="connsiteY11" fmla="*/ 974546 h 1004804"/>
                <a:gd name="connsiteX12" fmla="*/ 280101 w 1531476"/>
                <a:gd name="connsiteY12" fmla="*/ 984071 h 1004804"/>
                <a:gd name="connsiteX13" fmla="*/ 306199 w 1531476"/>
                <a:gd name="connsiteY13" fmla="*/ 980261 h 1004804"/>
                <a:gd name="connsiteX14" fmla="*/ 357539 w 1531476"/>
                <a:gd name="connsiteY14" fmla="*/ 974165 h 1004804"/>
                <a:gd name="connsiteX15" fmla="*/ 375922 w 1531476"/>
                <a:gd name="connsiteY15" fmla="*/ 977309 h 1004804"/>
                <a:gd name="connsiteX16" fmla="*/ 379923 w 1531476"/>
                <a:gd name="connsiteY16" fmla="*/ 996835 h 1004804"/>
                <a:gd name="connsiteX17" fmla="*/ 406783 w 1531476"/>
                <a:gd name="connsiteY17" fmla="*/ 1001026 h 1004804"/>
                <a:gd name="connsiteX18" fmla="*/ 432501 w 1531476"/>
                <a:gd name="connsiteY18" fmla="*/ 997025 h 1004804"/>
                <a:gd name="connsiteX19" fmla="*/ 458980 w 1531476"/>
                <a:gd name="connsiteY19" fmla="*/ 996168 h 1004804"/>
                <a:gd name="connsiteX20" fmla="*/ 464314 w 1531476"/>
                <a:gd name="connsiteY20" fmla="*/ 996168 h 1004804"/>
                <a:gd name="connsiteX21" fmla="*/ 464314 w 1531476"/>
                <a:gd name="connsiteY21" fmla="*/ 996168 h 1004804"/>
                <a:gd name="connsiteX22" fmla="*/ 485460 w 1531476"/>
                <a:gd name="connsiteY22" fmla="*/ 988738 h 1004804"/>
                <a:gd name="connsiteX23" fmla="*/ 528894 w 1531476"/>
                <a:gd name="connsiteY23" fmla="*/ 964355 h 1004804"/>
                <a:gd name="connsiteX24" fmla="*/ 570613 w 1531476"/>
                <a:gd name="connsiteY24" fmla="*/ 961783 h 1004804"/>
                <a:gd name="connsiteX25" fmla="*/ 614333 w 1531476"/>
                <a:gd name="connsiteY25" fmla="*/ 947114 h 1004804"/>
                <a:gd name="connsiteX26" fmla="*/ 642908 w 1531476"/>
                <a:gd name="connsiteY26" fmla="*/ 947781 h 1004804"/>
                <a:gd name="connsiteX27" fmla="*/ 722823 w 1531476"/>
                <a:gd name="connsiteY27" fmla="*/ 961402 h 1004804"/>
                <a:gd name="connsiteX28" fmla="*/ 772067 w 1531476"/>
                <a:gd name="connsiteY28" fmla="*/ 949305 h 1004804"/>
                <a:gd name="connsiteX29" fmla="*/ 763875 w 1531476"/>
                <a:gd name="connsiteY29" fmla="*/ 933208 h 1004804"/>
                <a:gd name="connsiteX30" fmla="*/ 759494 w 1531476"/>
                <a:gd name="connsiteY30" fmla="*/ 906728 h 1004804"/>
                <a:gd name="connsiteX31" fmla="*/ 752255 w 1531476"/>
                <a:gd name="connsiteY31" fmla="*/ 886345 h 1004804"/>
                <a:gd name="connsiteX32" fmla="*/ 769686 w 1531476"/>
                <a:gd name="connsiteY32" fmla="*/ 859008 h 1004804"/>
                <a:gd name="connsiteX33" fmla="*/ 770448 w 1531476"/>
                <a:gd name="connsiteY33" fmla="*/ 836720 h 1004804"/>
                <a:gd name="connsiteX34" fmla="*/ 754350 w 1531476"/>
                <a:gd name="connsiteY34" fmla="*/ 823861 h 1004804"/>
                <a:gd name="connsiteX35" fmla="*/ 739301 w 1531476"/>
                <a:gd name="connsiteY35" fmla="*/ 802048 h 1004804"/>
                <a:gd name="connsiteX36" fmla="*/ 742921 w 1531476"/>
                <a:gd name="connsiteY36" fmla="*/ 778998 h 1004804"/>
                <a:gd name="connsiteX37" fmla="*/ 723109 w 1531476"/>
                <a:gd name="connsiteY37" fmla="*/ 766520 h 1004804"/>
                <a:gd name="connsiteX38" fmla="*/ 708535 w 1531476"/>
                <a:gd name="connsiteY38" fmla="*/ 751471 h 1004804"/>
                <a:gd name="connsiteX39" fmla="*/ 734729 w 1531476"/>
                <a:gd name="connsiteY39" fmla="*/ 730135 h 1004804"/>
                <a:gd name="connsiteX40" fmla="*/ 751112 w 1531476"/>
                <a:gd name="connsiteY40" fmla="*/ 715752 h 1004804"/>
                <a:gd name="connsiteX41" fmla="*/ 740730 w 1531476"/>
                <a:gd name="connsiteY41" fmla="*/ 703655 h 1004804"/>
                <a:gd name="connsiteX42" fmla="*/ 735300 w 1531476"/>
                <a:gd name="connsiteY42" fmla="*/ 679938 h 1004804"/>
                <a:gd name="connsiteX43" fmla="*/ 736634 w 1531476"/>
                <a:gd name="connsiteY43" fmla="*/ 658126 h 1004804"/>
                <a:gd name="connsiteX44" fmla="*/ 733396 w 1531476"/>
                <a:gd name="connsiteY44" fmla="*/ 631170 h 1004804"/>
                <a:gd name="connsiteX45" fmla="*/ 747493 w 1531476"/>
                <a:gd name="connsiteY45" fmla="*/ 616025 h 1004804"/>
                <a:gd name="connsiteX46" fmla="*/ 753207 w 1531476"/>
                <a:gd name="connsiteY46" fmla="*/ 632694 h 1004804"/>
                <a:gd name="connsiteX47" fmla="*/ 773782 w 1531476"/>
                <a:gd name="connsiteY47" fmla="*/ 641267 h 1004804"/>
                <a:gd name="connsiteX48" fmla="*/ 803785 w 1531476"/>
                <a:gd name="connsiteY48" fmla="*/ 633742 h 1004804"/>
                <a:gd name="connsiteX49" fmla="*/ 828931 w 1531476"/>
                <a:gd name="connsiteY49" fmla="*/ 622026 h 1004804"/>
                <a:gd name="connsiteX50" fmla="*/ 894273 w 1531476"/>
                <a:gd name="connsiteY50" fmla="*/ 609358 h 1004804"/>
                <a:gd name="connsiteX51" fmla="*/ 914465 w 1531476"/>
                <a:gd name="connsiteY51" fmla="*/ 614596 h 1004804"/>
                <a:gd name="connsiteX52" fmla="*/ 943040 w 1531476"/>
                <a:gd name="connsiteY52" fmla="*/ 625550 h 1004804"/>
                <a:gd name="connsiteX53" fmla="*/ 949041 w 1531476"/>
                <a:gd name="connsiteY53" fmla="*/ 626884 h 1004804"/>
                <a:gd name="connsiteX54" fmla="*/ 973997 w 1531476"/>
                <a:gd name="connsiteY54" fmla="*/ 635456 h 1004804"/>
                <a:gd name="connsiteX55" fmla="*/ 1014573 w 1531476"/>
                <a:gd name="connsiteY55" fmla="*/ 638980 h 1004804"/>
                <a:gd name="connsiteX56" fmla="*/ 1041529 w 1531476"/>
                <a:gd name="connsiteY56" fmla="*/ 622597 h 1004804"/>
                <a:gd name="connsiteX57" fmla="*/ 1059722 w 1531476"/>
                <a:gd name="connsiteY57" fmla="*/ 624217 h 1004804"/>
                <a:gd name="connsiteX58" fmla="*/ 1097822 w 1531476"/>
                <a:gd name="connsiteY58" fmla="*/ 639838 h 1004804"/>
                <a:gd name="connsiteX59" fmla="*/ 1122682 w 1531476"/>
                <a:gd name="connsiteY59" fmla="*/ 647363 h 1004804"/>
                <a:gd name="connsiteX60" fmla="*/ 1163544 w 1531476"/>
                <a:gd name="connsiteY60" fmla="*/ 642600 h 1004804"/>
                <a:gd name="connsiteX61" fmla="*/ 1163068 w 1531476"/>
                <a:gd name="connsiteY61" fmla="*/ 660793 h 1004804"/>
                <a:gd name="connsiteX62" fmla="*/ 1189548 w 1531476"/>
                <a:gd name="connsiteY62" fmla="*/ 664984 h 1004804"/>
                <a:gd name="connsiteX63" fmla="*/ 1193453 w 1531476"/>
                <a:gd name="connsiteY63" fmla="*/ 692130 h 1004804"/>
                <a:gd name="connsiteX64" fmla="*/ 1204121 w 1531476"/>
                <a:gd name="connsiteY64" fmla="*/ 715466 h 1004804"/>
                <a:gd name="connsiteX65" fmla="*/ 1217932 w 1531476"/>
                <a:gd name="connsiteY65" fmla="*/ 742994 h 1004804"/>
                <a:gd name="connsiteX66" fmla="*/ 1218409 w 1531476"/>
                <a:gd name="connsiteY66" fmla="*/ 746137 h 1004804"/>
                <a:gd name="connsiteX67" fmla="*/ 1203645 w 1531476"/>
                <a:gd name="connsiteY67" fmla="*/ 768425 h 1004804"/>
                <a:gd name="connsiteX68" fmla="*/ 1222695 w 1531476"/>
                <a:gd name="connsiteY68" fmla="*/ 779093 h 1004804"/>
                <a:gd name="connsiteX69" fmla="*/ 1263462 w 1531476"/>
                <a:gd name="connsiteY69" fmla="*/ 790428 h 1004804"/>
                <a:gd name="connsiteX70" fmla="*/ 1301562 w 1531476"/>
                <a:gd name="connsiteY70" fmla="*/ 790428 h 1004804"/>
                <a:gd name="connsiteX71" fmla="*/ 1327946 w 1531476"/>
                <a:gd name="connsiteY71" fmla="*/ 792619 h 1004804"/>
                <a:gd name="connsiteX72" fmla="*/ 1371666 w 1531476"/>
                <a:gd name="connsiteY72" fmla="*/ 789380 h 1004804"/>
                <a:gd name="connsiteX73" fmla="*/ 1402432 w 1531476"/>
                <a:gd name="connsiteY73" fmla="*/ 780522 h 1004804"/>
                <a:gd name="connsiteX74" fmla="*/ 1402432 w 1531476"/>
                <a:gd name="connsiteY74" fmla="*/ 780522 h 1004804"/>
                <a:gd name="connsiteX75" fmla="*/ 1403955 w 1531476"/>
                <a:gd name="connsiteY75" fmla="*/ 773950 h 1004804"/>
                <a:gd name="connsiteX76" fmla="*/ 1401289 w 1531476"/>
                <a:gd name="connsiteY76" fmla="*/ 765187 h 1004804"/>
                <a:gd name="connsiteX77" fmla="*/ 1391764 w 1531476"/>
                <a:gd name="connsiteY77" fmla="*/ 752995 h 1004804"/>
                <a:gd name="connsiteX78" fmla="*/ 1420339 w 1531476"/>
                <a:gd name="connsiteY78" fmla="*/ 729659 h 1004804"/>
                <a:gd name="connsiteX79" fmla="*/ 1403193 w 1531476"/>
                <a:gd name="connsiteY79" fmla="*/ 712418 h 1004804"/>
                <a:gd name="connsiteX80" fmla="*/ 1393668 w 1531476"/>
                <a:gd name="connsiteY80" fmla="*/ 679271 h 1004804"/>
                <a:gd name="connsiteX81" fmla="*/ 1399955 w 1531476"/>
                <a:gd name="connsiteY81" fmla="*/ 650220 h 1004804"/>
                <a:gd name="connsiteX82" fmla="*/ 1429102 w 1531476"/>
                <a:gd name="connsiteY82" fmla="*/ 640695 h 1004804"/>
                <a:gd name="connsiteX83" fmla="*/ 1449961 w 1531476"/>
                <a:gd name="connsiteY83" fmla="*/ 642124 h 1004804"/>
                <a:gd name="connsiteX84" fmla="*/ 1471964 w 1531476"/>
                <a:gd name="connsiteY84" fmla="*/ 655459 h 1004804"/>
                <a:gd name="connsiteX85" fmla="*/ 1501682 w 1531476"/>
                <a:gd name="connsiteY85" fmla="*/ 664984 h 1004804"/>
                <a:gd name="connsiteX86" fmla="*/ 1516350 w 1531476"/>
                <a:gd name="connsiteY86" fmla="*/ 607834 h 1004804"/>
                <a:gd name="connsiteX87" fmla="*/ 1518827 w 1531476"/>
                <a:gd name="connsiteY87" fmla="*/ 582973 h 1004804"/>
                <a:gd name="connsiteX88" fmla="*/ 1528352 w 1531476"/>
                <a:gd name="connsiteY88" fmla="*/ 540492 h 1004804"/>
                <a:gd name="connsiteX89" fmla="*/ 1503301 w 1531476"/>
                <a:gd name="connsiteY89" fmla="*/ 513727 h 1004804"/>
                <a:gd name="connsiteX90" fmla="*/ 1493776 w 1531476"/>
                <a:gd name="connsiteY90" fmla="*/ 442670 h 1004804"/>
                <a:gd name="connsiteX91" fmla="*/ 1505397 w 1531476"/>
                <a:gd name="connsiteY91" fmla="*/ 403522 h 1004804"/>
                <a:gd name="connsiteX92" fmla="*/ 1521494 w 1531476"/>
                <a:gd name="connsiteY92" fmla="*/ 382377 h 1004804"/>
                <a:gd name="connsiteX93" fmla="*/ 1489490 w 1531476"/>
                <a:gd name="connsiteY93" fmla="*/ 363327 h 1004804"/>
                <a:gd name="connsiteX94" fmla="*/ 1473774 w 1531476"/>
                <a:gd name="connsiteY94" fmla="*/ 346372 h 1004804"/>
                <a:gd name="connsiteX95" fmla="*/ 1461963 w 1531476"/>
                <a:gd name="connsiteY95" fmla="*/ 329037 h 1004804"/>
                <a:gd name="connsiteX96" fmla="*/ 1461963 w 1531476"/>
                <a:gd name="connsiteY96" fmla="*/ 329037 h 1004804"/>
                <a:gd name="connsiteX97" fmla="*/ 1438246 w 1531476"/>
                <a:gd name="connsiteY97" fmla="*/ 329989 h 1004804"/>
                <a:gd name="connsiteX98" fmla="*/ 1413100 w 1531476"/>
                <a:gd name="connsiteY98" fmla="*/ 337038 h 1004804"/>
                <a:gd name="connsiteX99" fmla="*/ 1377666 w 1531476"/>
                <a:gd name="connsiteY99" fmla="*/ 328275 h 1004804"/>
                <a:gd name="connsiteX100" fmla="*/ 1364998 w 1531476"/>
                <a:gd name="connsiteY100" fmla="*/ 312082 h 1004804"/>
                <a:gd name="connsiteX101" fmla="*/ 1351568 w 1531476"/>
                <a:gd name="connsiteY101" fmla="*/ 318940 h 1004804"/>
                <a:gd name="connsiteX102" fmla="*/ 1315468 w 1531476"/>
                <a:gd name="connsiteY102" fmla="*/ 367709 h 1004804"/>
                <a:gd name="connsiteX103" fmla="*/ 1294037 w 1531476"/>
                <a:gd name="connsiteY103" fmla="*/ 372947 h 1004804"/>
                <a:gd name="connsiteX104" fmla="*/ 1287656 w 1531476"/>
                <a:gd name="connsiteY104" fmla="*/ 351326 h 1004804"/>
                <a:gd name="connsiteX105" fmla="*/ 1278131 w 1531476"/>
                <a:gd name="connsiteY105" fmla="*/ 337895 h 1004804"/>
                <a:gd name="connsiteX106" fmla="*/ 1278131 w 1531476"/>
                <a:gd name="connsiteY106" fmla="*/ 307320 h 1004804"/>
                <a:gd name="connsiteX107" fmla="*/ 1250889 w 1531476"/>
                <a:gd name="connsiteY107" fmla="*/ 290175 h 1004804"/>
                <a:gd name="connsiteX108" fmla="*/ 1247364 w 1531476"/>
                <a:gd name="connsiteY108" fmla="*/ 286937 h 1004804"/>
                <a:gd name="connsiteX109" fmla="*/ 1231648 w 1531476"/>
                <a:gd name="connsiteY109" fmla="*/ 232644 h 1004804"/>
                <a:gd name="connsiteX110" fmla="*/ 1204502 w 1531476"/>
                <a:gd name="connsiteY110" fmla="*/ 220262 h 1004804"/>
                <a:gd name="connsiteX111" fmla="*/ 1194977 w 1531476"/>
                <a:gd name="connsiteY111" fmla="*/ 208927 h 1004804"/>
                <a:gd name="connsiteX112" fmla="*/ 1186309 w 1531476"/>
                <a:gd name="connsiteY112" fmla="*/ 195878 h 1004804"/>
                <a:gd name="connsiteX113" fmla="*/ 1180975 w 1531476"/>
                <a:gd name="connsiteY113" fmla="*/ 176065 h 1004804"/>
                <a:gd name="connsiteX114" fmla="*/ 1182023 w 1531476"/>
                <a:gd name="connsiteY114" fmla="*/ 165302 h 1004804"/>
                <a:gd name="connsiteX115" fmla="*/ 1169831 w 1531476"/>
                <a:gd name="connsiteY115" fmla="*/ 140632 h 1004804"/>
                <a:gd name="connsiteX116" fmla="*/ 1157353 w 1531476"/>
                <a:gd name="connsiteY116" fmla="*/ 115201 h 1004804"/>
                <a:gd name="connsiteX117" fmla="*/ 1128778 w 1531476"/>
                <a:gd name="connsiteY117" fmla="*/ 131298 h 1004804"/>
                <a:gd name="connsiteX118" fmla="*/ 1101061 w 1531476"/>
                <a:gd name="connsiteY118" fmla="*/ 139299 h 1004804"/>
                <a:gd name="connsiteX119" fmla="*/ 1100108 w 1531476"/>
                <a:gd name="connsiteY119" fmla="*/ 139299 h 1004804"/>
                <a:gd name="connsiteX120" fmla="*/ 1052483 w 1531476"/>
                <a:gd name="connsiteY120" fmla="*/ 129774 h 1004804"/>
                <a:gd name="connsiteX121" fmla="*/ 1015145 w 1531476"/>
                <a:gd name="connsiteY121" fmla="*/ 120249 h 1004804"/>
                <a:gd name="connsiteX122" fmla="*/ 988570 w 1531476"/>
                <a:gd name="connsiteY122" fmla="*/ 120249 h 1004804"/>
                <a:gd name="connsiteX123" fmla="*/ 960567 w 1531476"/>
                <a:gd name="connsiteY123" fmla="*/ 110724 h 1004804"/>
                <a:gd name="connsiteX124" fmla="*/ 907512 w 1531476"/>
                <a:gd name="connsiteY124" fmla="*/ 68909 h 1004804"/>
                <a:gd name="connsiteX125" fmla="*/ 880271 w 1531476"/>
                <a:gd name="connsiteY125" fmla="*/ 46145 h 1004804"/>
                <a:gd name="connsiteX126" fmla="*/ 870746 w 1531476"/>
                <a:gd name="connsiteY126" fmla="*/ 32714 h 1004804"/>
                <a:gd name="connsiteX127" fmla="*/ 854458 w 1531476"/>
                <a:gd name="connsiteY127" fmla="*/ 19189 h 1004804"/>
                <a:gd name="connsiteX128" fmla="*/ 821502 w 1531476"/>
                <a:gd name="connsiteY128" fmla="*/ 17093 h 1004804"/>
                <a:gd name="connsiteX129" fmla="*/ 804071 w 1531476"/>
                <a:gd name="connsiteY129" fmla="*/ 9569 h 1004804"/>
                <a:gd name="connsiteX130" fmla="*/ 785021 w 1531476"/>
                <a:gd name="connsiteY130" fmla="*/ 9569 h 1004804"/>
                <a:gd name="connsiteX131" fmla="*/ 785021 w 1531476"/>
                <a:gd name="connsiteY131" fmla="*/ 9569 h 1004804"/>
                <a:gd name="connsiteX132" fmla="*/ 770067 w 1531476"/>
                <a:gd name="connsiteY132" fmla="*/ -52 h 1004804"/>
                <a:gd name="connsiteX133" fmla="*/ 746064 w 1531476"/>
                <a:gd name="connsiteY133" fmla="*/ 9473 h 1004804"/>
                <a:gd name="connsiteX134" fmla="*/ 726157 w 1531476"/>
                <a:gd name="connsiteY134" fmla="*/ 996 h 1004804"/>
                <a:gd name="connsiteX135" fmla="*/ 699391 w 1531476"/>
                <a:gd name="connsiteY135" fmla="*/ 12331 h 1004804"/>
                <a:gd name="connsiteX136" fmla="*/ 658434 w 1531476"/>
                <a:gd name="connsiteY136" fmla="*/ 35286 h 1004804"/>
                <a:gd name="connsiteX137" fmla="*/ 656148 w 1531476"/>
                <a:gd name="connsiteY137" fmla="*/ 36143 h 1004804"/>
                <a:gd name="connsiteX138" fmla="*/ 624144 w 1531476"/>
                <a:gd name="connsiteY138" fmla="*/ 52621 h 1004804"/>
                <a:gd name="connsiteX139" fmla="*/ 592044 w 1531476"/>
                <a:gd name="connsiteY139" fmla="*/ 74529 h 1004804"/>
                <a:gd name="connsiteX140" fmla="*/ 568708 w 1531476"/>
                <a:gd name="connsiteY140" fmla="*/ 65004 h 1004804"/>
                <a:gd name="connsiteX141" fmla="*/ 549658 w 1531476"/>
                <a:gd name="connsiteY141" fmla="*/ 84911 h 1004804"/>
                <a:gd name="connsiteX142" fmla="*/ 530608 w 1531476"/>
                <a:gd name="connsiteY142" fmla="*/ 116629 h 1004804"/>
                <a:gd name="connsiteX143" fmla="*/ 519845 w 1531476"/>
                <a:gd name="connsiteY143" fmla="*/ 166731 h 1004804"/>
                <a:gd name="connsiteX144" fmla="*/ 527941 w 1531476"/>
                <a:gd name="connsiteY144" fmla="*/ 192258 h 1004804"/>
                <a:gd name="connsiteX145" fmla="*/ 526989 w 1531476"/>
                <a:gd name="connsiteY145" fmla="*/ 214165 h 1004804"/>
                <a:gd name="connsiteX146" fmla="*/ 528418 w 1531476"/>
                <a:gd name="connsiteY146" fmla="*/ 245598 h 1004804"/>
                <a:gd name="connsiteX147" fmla="*/ 512796 w 1531476"/>
                <a:gd name="connsiteY147" fmla="*/ 259028 h 1004804"/>
                <a:gd name="connsiteX148" fmla="*/ 480221 w 1531476"/>
                <a:gd name="connsiteY148" fmla="*/ 246265 h 1004804"/>
                <a:gd name="connsiteX149" fmla="*/ 442121 w 1531476"/>
                <a:gd name="connsiteY149" fmla="*/ 223119 h 1004804"/>
                <a:gd name="connsiteX150" fmla="*/ 414213 w 1531476"/>
                <a:gd name="connsiteY150" fmla="*/ 202069 h 1004804"/>
                <a:gd name="connsiteX151" fmla="*/ 393639 w 1531476"/>
                <a:gd name="connsiteY151" fmla="*/ 186257 h 1004804"/>
                <a:gd name="connsiteX152" fmla="*/ 359349 w 1531476"/>
                <a:gd name="connsiteY152" fmla="*/ 172160 h 1004804"/>
                <a:gd name="connsiteX153" fmla="*/ 359349 w 1531476"/>
                <a:gd name="connsiteY153" fmla="*/ 172160 h 1004804"/>
                <a:gd name="connsiteX154" fmla="*/ 347347 w 1531476"/>
                <a:gd name="connsiteY154" fmla="*/ 203879 h 1004804"/>
                <a:gd name="connsiteX155" fmla="*/ 341442 w 1531476"/>
                <a:gd name="connsiteY155" fmla="*/ 220833 h 1004804"/>
                <a:gd name="connsiteX156" fmla="*/ 328106 w 1531476"/>
                <a:gd name="connsiteY156" fmla="*/ 238359 h 1004804"/>
                <a:gd name="connsiteX157" fmla="*/ 319153 w 1531476"/>
                <a:gd name="connsiteY157" fmla="*/ 229882 h 1004804"/>
                <a:gd name="connsiteX158" fmla="*/ 303151 w 1531476"/>
                <a:gd name="connsiteY158" fmla="*/ 233501 h 1004804"/>
                <a:gd name="connsiteX159" fmla="*/ 278482 w 1531476"/>
                <a:gd name="connsiteY159" fmla="*/ 218261 h 1004804"/>
                <a:gd name="connsiteX160" fmla="*/ 262956 w 1531476"/>
                <a:gd name="connsiteY160" fmla="*/ 227786 h 1004804"/>
                <a:gd name="connsiteX161" fmla="*/ 241429 w 1531476"/>
                <a:gd name="connsiteY161" fmla="*/ 231215 h 1004804"/>
                <a:gd name="connsiteX162" fmla="*/ 248668 w 1531476"/>
                <a:gd name="connsiteY162" fmla="*/ 247789 h 1004804"/>
                <a:gd name="connsiteX163" fmla="*/ 274100 w 1531476"/>
                <a:gd name="connsiteY163" fmla="*/ 270363 h 1004804"/>
                <a:gd name="connsiteX164" fmla="*/ 289530 w 1531476"/>
                <a:gd name="connsiteY164" fmla="*/ 282746 h 1004804"/>
                <a:gd name="connsiteX165" fmla="*/ 319058 w 1531476"/>
                <a:gd name="connsiteY165" fmla="*/ 297890 h 1004804"/>
                <a:gd name="connsiteX166" fmla="*/ 307533 w 1531476"/>
                <a:gd name="connsiteY166" fmla="*/ 311225 h 1004804"/>
                <a:gd name="connsiteX167" fmla="*/ 289626 w 1531476"/>
                <a:gd name="connsiteY167" fmla="*/ 334562 h 1004804"/>
                <a:gd name="connsiteX168" fmla="*/ 288768 w 1531476"/>
                <a:gd name="connsiteY168" fmla="*/ 334562 h 1004804"/>
                <a:gd name="connsiteX169" fmla="*/ 262860 w 1531476"/>
                <a:gd name="connsiteY169" fmla="*/ 346563 h 1004804"/>
                <a:gd name="connsiteX170" fmla="*/ 246287 w 1531476"/>
                <a:gd name="connsiteY170" fmla="*/ 356850 h 1004804"/>
                <a:gd name="connsiteX171" fmla="*/ 211044 w 1531476"/>
                <a:gd name="connsiteY171" fmla="*/ 368471 h 1004804"/>
                <a:gd name="connsiteX172" fmla="*/ 201519 w 1531476"/>
                <a:gd name="connsiteY172" fmla="*/ 381424 h 1004804"/>
                <a:gd name="connsiteX173" fmla="*/ 200567 w 1531476"/>
                <a:gd name="connsiteY173" fmla="*/ 426573 h 1004804"/>
                <a:gd name="connsiteX174" fmla="*/ 196281 w 1531476"/>
                <a:gd name="connsiteY174" fmla="*/ 470960 h 1004804"/>
                <a:gd name="connsiteX175" fmla="*/ 202091 w 1531476"/>
                <a:gd name="connsiteY175" fmla="*/ 496201 h 1004804"/>
                <a:gd name="connsiteX176" fmla="*/ 209997 w 1531476"/>
                <a:gd name="connsiteY176" fmla="*/ 523728 h 1004804"/>
                <a:gd name="connsiteX177" fmla="*/ 214950 w 1531476"/>
                <a:gd name="connsiteY177" fmla="*/ 561161 h 1004804"/>
                <a:gd name="connsiteX178" fmla="*/ 194185 w 1531476"/>
                <a:gd name="connsiteY178" fmla="*/ 583926 h 1004804"/>
                <a:gd name="connsiteX179" fmla="*/ 193137 w 1531476"/>
                <a:gd name="connsiteY179" fmla="*/ 585069 h 1004804"/>
                <a:gd name="connsiteX180" fmla="*/ 171230 w 1531476"/>
                <a:gd name="connsiteY180" fmla="*/ 600499 h 1004804"/>
                <a:gd name="connsiteX181" fmla="*/ 142655 w 1531476"/>
                <a:gd name="connsiteY181" fmla="*/ 605834 h 1004804"/>
                <a:gd name="connsiteX182" fmla="*/ 125224 w 1531476"/>
                <a:gd name="connsiteY182" fmla="*/ 632218 h 1004804"/>
                <a:gd name="connsiteX183" fmla="*/ 118938 w 1531476"/>
                <a:gd name="connsiteY183" fmla="*/ 612692 h 1004804"/>
                <a:gd name="connsiteX184" fmla="*/ 104269 w 1531476"/>
                <a:gd name="connsiteY184" fmla="*/ 601071 h 1004804"/>
                <a:gd name="connsiteX185" fmla="*/ 95506 w 1531476"/>
                <a:gd name="connsiteY185" fmla="*/ 610596 h 1004804"/>
                <a:gd name="connsiteX186" fmla="*/ 94649 w 1531476"/>
                <a:gd name="connsiteY186" fmla="*/ 639171 h 1004804"/>
                <a:gd name="connsiteX187" fmla="*/ 85886 w 1531476"/>
                <a:gd name="connsiteY187" fmla="*/ 648696 h 1004804"/>
                <a:gd name="connsiteX188" fmla="*/ 51025 w 1531476"/>
                <a:gd name="connsiteY188" fmla="*/ 664031 h 1004804"/>
                <a:gd name="connsiteX189" fmla="*/ 10829 w 1531476"/>
                <a:gd name="connsiteY189" fmla="*/ 699179 h 1004804"/>
                <a:gd name="connsiteX190" fmla="*/ 10829 w 1531476"/>
                <a:gd name="connsiteY190" fmla="*/ 699179 h 1004804"/>
                <a:gd name="connsiteX191" fmla="*/ 11782 w 1531476"/>
                <a:gd name="connsiteY191" fmla="*/ 740327 h 1004804"/>
                <a:gd name="connsiteX192" fmla="*/ 39594 w 1531476"/>
                <a:gd name="connsiteY192" fmla="*/ 754995 h 1004804"/>
                <a:gd name="connsiteX193" fmla="*/ 35975 w 1531476"/>
                <a:gd name="connsiteY193" fmla="*/ 774045 h 1004804"/>
                <a:gd name="connsiteX194" fmla="*/ 35975 w 1531476"/>
                <a:gd name="connsiteY194" fmla="*/ 793667 h 1004804"/>
                <a:gd name="connsiteX195" fmla="*/ 31498 w 1531476"/>
                <a:gd name="connsiteY195" fmla="*/ 843673 h 1004804"/>
                <a:gd name="connsiteX196" fmla="*/ 8162 w 1531476"/>
                <a:gd name="connsiteY196" fmla="*/ 875201 h 1004804"/>
                <a:gd name="connsiteX197" fmla="*/ 351 w 1531476"/>
                <a:gd name="connsiteY197" fmla="*/ 920825 h 1004804"/>
                <a:gd name="connsiteX198" fmla="*/ 351 w 1531476"/>
                <a:gd name="connsiteY198" fmla="*/ 929398 h 1004804"/>
                <a:gd name="connsiteX199" fmla="*/ 25212 w 1531476"/>
                <a:gd name="connsiteY199" fmla="*/ 928445 h 1004804"/>
                <a:gd name="connsiteX200" fmla="*/ 51691 w 1531476"/>
                <a:gd name="connsiteY200" fmla="*/ 931588 h 1004804"/>
                <a:gd name="connsiteX201" fmla="*/ 49501 w 1531476"/>
                <a:gd name="connsiteY201" fmla="*/ 939209 h 100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531476" h="1004804">
                  <a:moveTo>
                    <a:pt x="49596" y="938923"/>
                  </a:moveTo>
                  <a:cubicBezTo>
                    <a:pt x="72360" y="935018"/>
                    <a:pt x="63407" y="937970"/>
                    <a:pt x="79314" y="938446"/>
                  </a:cubicBezTo>
                  <a:cubicBezTo>
                    <a:pt x="89505" y="938446"/>
                    <a:pt x="104079" y="934541"/>
                    <a:pt x="96744" y="947971"/>
                  </a:cubicBezTo>
                  <a:cubicBezTo>
                    <a:pt x="94858" y="951496"/>
                    <a:pt x="94277" y="955582"/>
                    <a:pt x="95125" y="959497"/>
                  </a:cubicBezTo>
                  <a:cubicBezTo>
                    <a:pt x="102555" y="959497"/>
                    <a:pt x="119128" y="939875"/>
                    <a:pt x="125796" y="960354"/>
                  </a:cubicBezTo>
                  <a:cubicBezTo>
                    <a:pt x="129034" y="970451"/>
                    <a:pt x="130653" y="964545"/>
                    <a:pt x="132654" y="980928"/>
                  </a:cubicBezTo>
                  <a:cubicBezTo>
                    <a:pt x="134368" y="995215"/>
                    <a:pt x="145608" y="964164"/>
                    <a:pt x="158181" y="963593"/>
                  </a:cubicBezTo>
                  <a:cubicBezTo>
                    <a:pt x="163705" y="963593"/>
                    <a:pt x="200472" y="955782"/>
                    <a:pt x="200472" y="950162"/>
                  </a:cubicBezTo>
                  <a:cubicBezTo>
                    <a:pt x="200472" y="947019"/>
                    <a:pt x="190947" y="933303"/>
                    <a:pt x="203139" y="932351"/>
                  </a:cubicBezTo>
                  <a:cubicBezTo>
                    <a:pt x="215331" y="931398"/>
                    <a:pt x="217331" y="925207"/>
                    <a:pt x="234285" y="930160"/>
                  </a:cubicBezTo>
                  <a:cubicBezTo>
                    <a:pt x="251240" y="935113"/>
                    <a:pt x="234285" y="947400"/>
                    <a:pt x="237524" y="961783"/>
                  </a:cubicBezTo>
                  <a:cubicBezTo>
                    <a:pt x="241115" y="966593"/>
                    <a:pt x="245344" y="970889"/>
                    <a:pt x="250097" y="974546"/>
                  </a:cubicBezTo>
                  <a:cubicBezTo>
                    <a:pt x="269147" y="986167"/>
                    <a:pt x="249144" y="997406"/>
                    <a:pt x="280101" y="984071"/>
                  </a:cubicBezTo>
                  <a:cubicBezTo>
                    <a:pt x="284959" y="981880"/>
                    <a:pt x="298008" y="982262"/>
                    <a:pt x="306199" y="980261"/>
                  </a:cubicBezTo>
                  <a:cubicBezTo>
                    <a:pt x="308295" y="979785"/>
                    <a:pt x="355062" y="974165"/>
                    <a:pt x="357539" y="974165"/>
                  </a:cubicBezTo>
                  <a:cubicBezTo>
                    <a:pt x="361539" y="974165"/>
                    <a:pt x="375922" y="971879"/>
                    <a:pt x="375922" y="977309"/>
                  </a:cubicBezTo>
                  <a:cubicBezTo>
                    <a:pt x="375294" y="984071"/>
                    <a:pt x="376684" y="990862"/>
                    <a:pt x="379923" y="996835"/>
                  </a:cubicBezTo>
                  <a:cubicBezTo>
                    <a:pt x="383733" y="1008646"/>
                    <a:pt x="397258" y="1004740"/>
                    <a:pt x="406783" y="1001026"/>
                  </a:cubicBezTo>
                  <a:cubicBezTo>
                    <a:pt x="415203" y="998864"/>
                    <a:pt x="423823" y="997530"/>
                    <a:pt x="432501" y="997025"/>
                  </a:cubicBezTo>
                  <a:cubicBezTo>
                    <a:pt x="441207" y="995177"/>
                    <a:pt x="450169" y="994892"/>
                    <a:pt x="458980" y="996168"/>
                  </a:cubicBezTo>
                  <a:lnTo>
                    <a:pt x="464314" y="996168"/>
                  </a:lnTo>
                  <a:lnTo>
                    <a:pt x="464314" y="996168"/>
                  </a:lnTo>
                  <a:cubicBezTo>
                    <a:pt x="485269" y="985310"/>
                    <a:pt x="473839" y="992548"/>
                    <a:pt x="485460" y="988738"/>
                  </a:cubicBezTo>
                  <a:cubicBezTo>
                    <a:pt x="500985" y="983786"/>
                    <a:pt x="510987" y="960163"/>
                    <a:pt x="528894" y="964355"/>
                  </a:cubicBezTo>
                  <a:cubicBezTo>
                    <a:pt x="538419" y="966545"/>
                    <a:pt x="557469" y="961783"/>
                    <a:pt x="570613" y="961783"/>
                  </a:cubicBezTo>
                  <a:cubicBezTo>
                    <a:pt x="586234" y="961783"/>
                    <a:pt x="598617" y="949019"/>
                    <a:pt x="614333" y="947114"/>
                  </a:cubicBezTo>
                  <a:cubicBezTo>
                    <a:pt x="628335" y="945400"/>
                    <a:pt x="630525" y="939399"/>
                    <a:pt x="642908" y="947781"/>
                  </a:cubicBezTo>
                  <a:cubicBezTo>
                    <a:pt x="652433" y="954448"/>
                    <a:pt x="708821" y="948448"/>
                    <a:pt x="722823" y="961402"/>
                  </a:cubicBezTo>
                  <a:cubicBezTo>
                    <a:pt x="739491" y="976737"/>
                    <a:pt x="782830" y="965497"/>
                    <a:pt x="772067" y="949305"/>
                  </a:cubicBezTo>
                  <a:cubicBezTo>
                    <a:pt x="769495" y="945495"/>
                    <a:pt x="770734" y="941876"/>
                    <a:pt x="763875" y="933208"/>
                  </a:cubicBezTo>
                  <a:cubicBezTo>
                    <a:pt x="761494" y="930160"/>
                    <a:pt x="763875" y="913110"/>
                    <a:pt x="759494" y="906728"/>
                  </a:cubicBezTo>
                  <a:cubicBezTo>
                    <a:pt x="756294" y="900242"/>
                    <a:pt x="753865" y="893403"/>
                    <a:pt x="752255" y="886345"/>
                  </a:cubicBezTo>
                  <a:cubicBezTo>
                    <a:pt x="752255" y="875963"/>
                    <a:pt x="769686" y="879106"/>
                    <a:pt x="769686" y="859008"/>
                  </a:cubicBezTo>
                  <a:cubicBezTo>
                    <a:pt x="769686" y="851769"/>
                    <a:pt x="763209" y="855388"/>
                    <a:pt x="770448" y="836720"/>
                  </a:cubicBezTo>
                  <a:cubicBezTo>
                    <a:pt x="777687" y="818051"/>
                    <a:pt x="768924" y="828623"/>
                    <a:pt x="754350" y="823861"/>
                  </a:cubicBezTo>
                  <a:cubicBezTo>
                    <a:pt x="742730" y="820146"/>
                    <a:pt x="730062" y="818241"/>
                    <a:pt x="739301" y="802048"/>
                  </a:cubicBezTo>
                  <a:cubicBezTo>
                    <a:pt x="743387" y="795105"/>
                    <a:pt x="744673" y="786866"/>
                    <a:pt x="742921" y="778998"/>
                  </a:cubicBezTo>
                  <a:cubicBezTo>
                    <a:pt x="741968" y="764044"/>
                    <a:pt x="735110" y="764330"/>
                    <a:pt x="723109" y="766520"/>
                  </a:cubicBezTo>
                  <a:cubicBezTo>
                    <a:pt x="711107" y="768711"/>
                    <a:pt x="708535" y="761663"/>
                    <a:pt x="708535" y="751471"/>
                  </a:cubicBezTo>
                  <a:cubicBezTo>
                    <a:pt x="722537" y="726706"/>
                    <a:pt x="715869" y="739660"/>
                    <a:pt x="734729" y="730135"/>
                  </a:cubicBezTo>
                  <a:cubicBezTo>
                    <a:pt x="740634" y="727182"/>
                    <a:pt x="757208" y="732516"/>
                    <a:pt x="751112" y="715752"/>
                  </a:cubicBezTo>
                  <a:cubicBezTo>
                    <a:pt x="746159" y="702512"/>
                    <a:pt x="757970" y="703179"/>
                    <a:pt x="740730" y="703655"/>
                  </a:cubicBezTo>
                  <a:cubicBezTo>
                    <a:pt x="728919" y="703655"/>
                    <a:pt x="744064" y="685939"/>
                    <a:pt x="735300" y="679938"/>
                  </a:cubicBezTo>
                  <a:cubicBezTo>
                    <a:pt x="714155" y="665365"/>
                    <a:pt x="748159" y="669270"/>
                    <a:pt x="736634" y="658126"/>
                  </a:cubicBezTo>
                  <a:cubicBezTo>
                    <a:pt x="733500" y="649506"/>
                    <a:pt x="732395" y="640285"/>
                    <a:pt x="733396" y="631170"/>
                  </a:cubicBezTo>
                  <a:cubicBezTo>
                    <a:pt x="735205" y="623360"/>
                    <a:pt x="723871" y="622217"/>
                    <a:pt x="747493" y="616025"/>
                  </a:cubicBezTo>
                  <a:cubicBezTo>
                    <a:pt x="753493" y="614406"/>
                    <a:pt x="743587" y="620026"/>
                    <a:pt x="753207" y="632694"/>
                  </a:cubicBezTo>
                  <a:cubicBezTo>
                    <a:pt x="764257" y="647267"/>
                    <a:pt x="759494" y="638695"/>
                    <a:pt x="773782" y="641267"/>
                  </a:cubicBezTo>
                  <a:cubicBezTo>
                    <a:pt x="788069" y="643838"/>
                    <a:pt x="789974" y="643362"/>
                    <a:pt x="803785" y="633742"/>
                  </a:cubicBezTo>
                  <a:cubicBezTo>
                    <a:pt x="811139" y="627922"/>
                    <a:pt x="819749" y="623912"/>
                    <a:pt x="828931" y="622026"/>
                  </a:cubicBezTo>
                  <a:cubicBezTo>
                    <a:pt x="843314" y="623360"/>
                    <a:pt x="877509" y="603643"/>
                    <a:pt x="894273" y="609358"/>
                  </a:cubicBezTo>
                  <a:cubicBezTo>
                    <a:pt x="902559" y="612215"/>
                    <a:pt x="900464" y="606500"/>
                    <a:pt x="914465" y="614596"/>
                  </a:cubicBezTo>
                  <a:cubicBezTo>
                    <a:pt x="922676" y="621035"/>
                    <a:pt x="932630" y="624855"/>
                    <a:pt x="943040" y="625550"/>
                  </a:cubicBezTo>
                  <a:cubicBezTo>
                    <a:pt x="945069" y="625855"/>
                    <a:pt x="947070" y="626303"/>
                    <a:pt x="949041" y="626884"/>
                  </a:cubicBezTo>
                  <a:cubicBezTo>
                    <a:pt x="957023" y="630646"/>
                    <a:pt x="965386" y="633523"/>
                    <a:pt x="973997" y="635456"/>
                  </a:cubicBezTo>
                  <a:cubicBezTo>
                    <a:pt x="988284" y="636790"/>
                    <a:pt x="973997" y="658221"/>
                    <a:pt x="1014573" y="638980"/>
                  </a:cubicBezTo>
                  <a:cubicBezTo>
                    <a:pt x="1024574" y="635399"/>
                    <a:pt x="1033747" y="629827"/>
                    <a:pt x="1041529" y="622597"/>
                  </a:cubicBezTo>
                  <a:cubicBezTo>
                    <a:pt x="1044006" y="619835"/>
                    <a:pt x="1057341" y="614882"/>
                    <a:pt x="1059722" y="624217"/>
                  </a:cubicBezTo>
                  <a:cubicBezTo>
                    <a:pt x="1063627" y="639552"/>
                    <a:pt x="1097822" y="622597"/>
                    <a:pt x="1097822" y="639838"/>
                  </a:cubicBezTo>
                  <a:cubicBezTo>
                    <a:pt x="1097822" y="658888"/>
                    <a:pt x="1104204" y="650601"/>
                    <a:pt x="1122682" y="647363"/>
                  </a:cubicBezTo>
                  <a:cubicBezTo>
                    <a:pt x="1127540" y="646505"/>
                    <a:pt x="1162021" y="637076"/>
                    <a:pt x="1163544" y="642600"/>
                  </a:cubicBezTo>
                  <a:cubicBezTo>
                    <a:pt x="1165640" y="650506"/>
                    <a:pt x="1158782" y="656888"/>
                    <a:pt x="1163068" y="660793"/>
                  </a:cubicBezTo>
                  <a:cubicBezTo>
                    <a:pt x="1167355" y="664698"/>
                    <a:pt x="1192406" y="655173"/>
                    <a:pt x="1189548" y="664984"/>
                  </a:cubicBezTo>
                  <a:cubicBezTo>
                    <a:pt x="1186719" y="674166"/>
                    <a:pt x="1188157" y="684120"/>
                    <a:pt x="1193453" y="692130"/>
                  </a:cubicBezTo>
                  <a:cubicBezTo>
                    <a:pt x="1199378" y="698588"/>
                    <a:pt x="1203111" y="706760"/>
                    <a:pt x="1204121" y="715466"/>
                  </a:cubicBezTo>
                  <a:cubicBezTo>
                    <a:pt x="1204121" y="723848"/>
                    <a:pt x="1215741" y="724515"/>
                    <a:pt x="1217932" y="742994"/>
                  </a:cubicBezTo>
                  <a:cubicBezTo>
                    <a:pt x="1217932" y="744137"/>
                    <a:pt x="1217932" y="744994"/>
                    <a:pt x="1218409" y="746137"/>
                  </a:cubicBezTo>
                  <a:cubicBezTo>
                    <a:pt x="1227267" y="782998"/>
                    <a:pt x="1214694" y="759757"/>
                    <a:pt x="1203645" y="768425"/>
                  </a:cubicBezTo>
                  <a:cubicBezTo>
                    <a:pt x="1200787" y="770711"/>
                    <a:pt x="1198787" y="787475"/>
                    <a:pt x="1222695" y="779093"/>
                  </a:cubicBezTo>
                  <a:cubicBezTo>
                    <a:pt x="1263176" y="765377"/>
                    <a:pt x="1224790" y="796619"/>
                    <a:pt x="1263462" y="790428"/>
                  </a:cubicBezTo>
                  <a:cubicBezTo>
                    <a:pt x="1269843" y="789380"/>
                    <a:pt x="1291465" y="812240"/>
                    <a:pt x="1301562" y="790428"/>
                  </a:cubicBezTo>
                  <a:cubicBezTo>
                    <a:pt x="1304514" y="784046"/>
                    <a:pt x="1322421" y="785665"/>
                    <a:pt x="1327946" y="792619"/>
                  </a:cubicBezTo>
                  <a:cubicBezTo>
                    <a:pt x="1335566" y="802144"/>
                    <a:pt x="1356521" y="789380"/>
                    <a:pt x="1371666" y="789380"/>
                  </a:cubicBezTo>
                  <a:lnTo>
                    <a:pt x="1402432" y="780522"/>
                  </a:lnTo>
                  <a:lnTo>
                    <a:pt x="1402432" y="780522"/>
                  </a:lnTo>
                  <a:lnTo>
                    <a:pt x="1403955" y="773950"/>
                  </a:lnTo>
                  <a:cubicBezTo>
                    <a:pt x="1403955" y="770997"/>
                    <a:pt x="1403955" y="766996"/>
                    <a:pt x="1401289" y="765187"/>
                  </a:cubicBezTo>
                  <a:cubicBezTo>
                    <a:pt x="1396716" y="761853"/>
                    <a:pt x="1396240" y="759567"/>
                    <a:pt x="1391764" y="752995"/>
                  </a:cubicBezTo>
                  <a:cubicBezTo>
                    <a:pt x="1394145" y="741470"/>
                    <a:pt x="1420339" y="741184"/>
                    <a:pt x="1420339" y="729659"/>
                  </a:cubicBezTo>
                  <a:cubicBezTo>
                    <a:pt x="1420339" y="714990"/>
                    <a:pt x="1409766" y="715943"/>
                    <a:pt x="1403193" y="712418"/>
                  </a:cubicBezTo>
                  <a:cubicBezTo>
                    <a:pt x="1388049" y="704131"/>
                    <a:pt x="1386430" y="693940"/>
                    <a:pt x="1393668" y="679271"/>
                  </a:cubicBezTo>
                  <a:cubicBezTo>
                    <a:pt x="1400907" y="664603"/>
                    <a:pt x="1397288" y="661745"/>
                    <a:pt x="1399955" y="650220"/>
                  </a:cubicBezTo>
                  <a:cubicBezTo>
                    <a:pt x="1401479" y="643743"/>
                    <a:pt x="1421291" y="643076"/>
                    <a:pt x="1429102" y="640695"/>
                  </a:cubicBezTo>
                  <a:cubicBezTo>
                    <a:pt x="1436912" y="638314"/>
                    <a:pt x="1442913" y="636409"/>
                    <a:pt x="1449961" y="642124"/>
                  </a:cubicBezTo>
                  <a:cubicBezTo>
                    <a:pt x="1460343" y="650601"/>
                    <a:pt x="1457010" y="651649"/>
                    <a:pt x="1471964" y="655459"/>
                  </a:cubicBezTo>
                  <a:cubicBezTo>
                    <a:pt x="1477393" y="656888"/>
                    <a:pt x="1497206" y="668603"/>
                    <a:pt x="1501682" y="664984"/>
                  </a:cubicBezTo>
                  <a:cubicBezTo>
                    <a:pt x="1519113" y="650220"/>
                    <a:pt x="1516350" y="628217"/>
                    <a:pt x="1516350" y="607834"/>
                  </a:cubicBezTo>
                  <a:cubicBezTo>
                    <a:pt x="1516350" y="599166"/>
                    <a:pt x="1510636" y="586307"/>
                    <a:pt x="1518827" y="582973"/>
                  </a:cubicBezTo>
                  <a:cubicBezTo>
                    <a:pt x="1536543" y="575925"/>
                    <a:pt x="1531305" y="554398"/>
                    <a:pt x="1528352" y="540492"/>
                  </a:cubicBezTo>
                  <a:cubicBezTo>
                    <a:pt x="1528352" y="514584"/>
                    <a:pt x="1526257" y="512679"/>
                    <a:pt x="1503301" y="513727"/>
                  </a:cubicBezTo>
                  <a:cubicBezTo>
                    <a:pt x="1471583" y="515060"/>
                    <a:pt x="1497967" y="452576"/>
                    <a:pt x="1493776" y="442670"/>
                  </a:cubicBezTo>
                  <a:cubicBezTo>
                    <a:pt x="1484251" y="419239"/>
                    <a:pt x="1506921" y="422001"/>
                    <a:pt x="1505397" y="403522"/>
                  </a:cubicBezTo>
                  <a:cubicBezTo>
                    <a:pt x="1504254" y="389045"/>
                    <a:pt x="1521494" y="389330"/>
                    <a:pt x="1521494" y="382377"/>
                  </a:cubicBezTo>
                  <a:cubicBezTo>
                    <a:pt x="1521494" y="375424"/>
                    <a:pt x="1495205" y="364661"/>
                    <a:pt x="1489490" y="363327"/>
                  </a:cubicBezTo>
                  <a:cubicBezTo>
                    <a:pt x="1471678" y="359136"/>
                    <a:pt x="1479965" y="350087"/>
                    <a:pt x="1473774" y="346372"/>
                  </a:cubicBezTo>
                  <a:cubicBezTo>
                    <a:pt x="1465106" y="340943"/>
                    <a:pt x="1465296" y="353326"/>
                    <a:pt x="1461963" y="329037"/>
                  </a:cubicBezTo>
                  <a:lnTo>
                    <a:pt x="1461963" y="329037"/>
                  </a:lnTo>
                  <a:cubicBezTo>
                    <a:pt x="1456534" y="329037"/>
                    <a:pt x="1442913" y="330371"/>
                    <a:pt x="1438246" y="329989"/>
                  </a:cubicBezTo>
                  <a:cubicBezTo>
                    <a:pt x="1429330" y="329618"/>
                    <a:pt x="1420519" y="332085"/>
                    <a:pt x="1413100" y="337038"/>
                  </a:cubicBezTo>
                  <a:cubicBezTo>
                    <a:pt x="1403575" y="342848"/>
                    <a:pt x="1381762" y="339705"/>
                    <a:pt x="1377666" y="328275"/>
                  </a:cubicBezTo>
                  <a:cubicBezTo>
                    <a:pt x="1372237" y="313416"/>
                    <a:pt x="1372809" y="321227"/>
                    <a:pt x="1364998" y="312082"/>
                  </a:cubicBezTo>
                  <a:cubicBezTo>
                    <a:pt x="1360712" y="307034"/>
                    <a:pt x="1354044" y="314940"/>
                    <a:pt x="1351568" y="318940"/>
                  </a:cubicBezTo>
                  <a:cubicBezTo>
                    <a:pt x="1339566" y="338753"/>
                    <a:pt x="1316325" y="345229"/>
                    <a:pt x="1315468" y="367709"/>
                  </a:cubicBezTo>
                  <a:cubicBezTo>
                    <a:pt x="1314611" y="390188"/>
                    <a:pt x="1309468" y="365613"/>
                    <a:pt x="1294037" y="372947"/>
                  </a:cubicBezTo>
                  <a:cubicBezTo>
                    <a:pt x="1270034" y="384377"/>
                    <a:pt x="1283655" y="361231"/>
                    <a:pt x="1287656" y="351326"/>
                  </a:cubicBezTo>
                  <a:cubicBezTo>
                    <a:pt x="1290513" y="344563"/>
                    <a:pt x="1282607" y="338276"/>
                    <a:pt x="1278131" y="337895"/>
                  </a:cubicBezTo>
                  <a:cubicBezTo>
                    <a:pt x="1261176" y="336562"/>
                    <a:pt x="1291084" y="315130"/>
                    <a:pt x="1278131" y="307320"/>
                  </a:cubicBezTo>
                  <a:cubicBezTo>
                    <a:pt x="1265176" y="299510"/>
                    <a:pt x="1270225" y="298462"/>
                    <a:pt x="1250889" y="290175"/>
                  </a:cubicBezTo>
                  <a:cubicBezTo>
                    <a:pt x="1249269" y="288842"/>
                    <a:pt x="1248984" y="288079"/>
                    <a:pt x="1247364" y="286937"/>
                  </a:cubicBezTo>
                  <a:cubicBezTo>
                    <a:pt x="1212408" y="262076"/>
                    <a:pt x="1239268" y="254075"/>
                    <a:pt x="1231648" y="232644"/>
                  </a:cubicBezTo>
                  <a:cubicBezTo>
                    <a:pt x="1226048" y="223281"/>
                    <a:pt x="1215246" y="218356"/>
                    <a:pt x="1204502" y="220262"/>
                  </a:cubicBezTo>
                  <a:cubicBezTo>
                    <a:pt x="1195930" y="222643"/>
                    <a:pt x="1192882" y="214546"/>
                    <a:pt x="1194977" y="208927"/>
                  </a:cubicBezTo>
                  <a:cubicBezTo>
                    <a:pt x="1200025" y="193687"/>
                    <a:pt x="1187072" y="206355"/>
                    <a:pt x="1186309" y="195878"/>
                  </a:cubicBezTo>
                  <a:cubicBezTo>
                    <a:pt x="1185357" y="181590"/>
                    <a:pt x="1192310" y="184447"/>
                    <a:pt x="1180975" y="176065"/>
                  </a:cubicBezTo>
                  <a:cubicBezTo>
                    <a:pt x="1178213" y="173970"/>
                    <a:pt x="1181737" y="165683"/>
                    <a:pt x="1182023" y="165302"/>
                  </a:cubicBezTo>
                  <a:cubicBezTo>
                    <a:pt x="1184023" y="162540"/>
                    <a:pt x="1171736" y="142347"/>
                    <a:pt x="1169831" y="140632"/>
                  </a:cubicBezTo>
                  <a:cubicBezTo>
                    <a:pt x="1162411" y="134184"/>
                    <a:pt x="1157915" y="125012"/>
                    <a:pt x="1157353" y="115201"/>
                  </a:cubicBezTo>
                  <a:cubicBezTo>
                    <a:pt x="1156496" y="106628"/>
                    <a:pt x="1131064" y="128821"/>
                    <a:pt x="1128778" y="131298"/>
                  </a:cubicBezTo>
                  <a:cubicBezTo>
                    <a:pt x="1119872" y="135013"/>
                    <a:pt x="1110576" y="137699"/>
                    <a:pt x="1101061" y="139299"/>
                  </a:cubicBezTo>
                  <a:lnTo>
                    <a:pt x="1100108" y="139299"/>
                  </a:lnTo>
                  <a:cubicBezTo>
                    <a:pt x="1075343" y="148824"/>
                    <a:pt x="1056769" y="129774"/>
                    <a:pt x="1052483" y="129774"/>
                  </a:cubicBezTo>
                  <a:cubicBezTo>
                    <a:pt x="1041815" y="128917"/>
                    <a:pt x="1023908" y="127012"/>
                    <a:pt x="1015145" y="120249"/>
                  </a:cubicBezTo>
                  <a:cubicBezTo>
                    <a:pt x="1009811" y="115963"/>
                    <a:pt x="994476" y="118344"/>
                    <a:pt x="988570" y="120249"/>
                  </a:cubicBezTo>
                  <a:cubicBezTo>
                    <a:pt x="978207" y="122316"/>
                    <a:pt x="967520" y="118687"/>
                    <a:pt x="960567" y="110724"/>
                  </a:cubicBezTo>
                  <a:cubicBezTo>
                    <a:pt x="951042" y="97865"/>
                    <a:pt x="912942" y="79196"/>
                    <a:pt x="907512" y="68909"/>
                  </a:cubicBezTo>
                  <a:cubicBezTo>
                    <a:pt x="896654" y="49383"/>
                    <a:pt x="883605" y="53479"/>
                    <a:pt x="880271" y="46145"/>
                  </a:cubicBezTo>
                  <a:cubicBezTo>
                    <a:pt x="877575" y="41344"/>
                    <a:pt x="874385" y="36839"/>
                    <a:pt x="870746" y="32714"/>
                  </a:cubicBezTo>
                  <a:cubicBezTo>
                    <a:pt x="866746" y="19570"/>
                    <a:pt x="866460" y="22237"/>
                    <a:pt x="854458" y="19189"/>
                  </a:cubicBezTo>
                  <a:cubicBezTo>
                    <a:pt x="843647" y="16779"/>
                    <a:pt x="832532" y="16074"/>
                    <a:pt x="821502" y="17093"/>
                  </a:cubicBezTo>
                  <a:cubicBezTo>
                    <a:pt x="800928" y="18712"/>
                    <a:pt x="811405" y="9854"/>
                    <a:pt x="804071" y="9569"/>
                  </a:cubicBezTo>
                  <a:cubicBezTo>
                    <a:pt x="798832" y="9569"/>
                    <a:pt x="807309" y="13093"/>
                    <a:pt x="785021" y="9569"/>
                  </a:cubicBezTo>
                  <a:lnTo>
                    <a:pt x="785021" y="9569"/>
                  </a:lnTo>
                  <a:lnTo>
                    <a:pt x="770067" y="-52"/>
                  </a:lnTo>
                  <a:cubicBezTo>
                    <a:pt x="761389" y="1053"/>
                    <a:pt x="753131" y="4330"/>
                    <a:pt x="746064" y="9473"/>
                  </a:cubicBezTo>
                  <a:cubicBezTo>
                    <a:pt x="725585" y="28523"/>
                    <a:pt x="735015" y="6044"/>
                    <a:pt x="726157" y="996"/>
                  </a:cubicBezTo>
                  <a:cubicBezTo>
                    <a:pt x="719108" y="-3100"/>
                    <a:pt x="704059" y="7568"/>
                    <a:pt x="699391" y="12331"/>
                  </a:cubicBezTo>
                  <a:cubicBezTo>
                    <a:pt x="683294" y="28523"/>
                    <a:pt x="681198" y="26999"/>
                    <a:pt x="658434" y="35286"/>
                  </a:cubicBezTo>
                  <a:lnTo>
                    <a:pt x="656148" y="36143"/>
                  </a:lnTo>
                  <a:cubicBezTo>
                    <a:pt x="644099" y="38401"/>
                    <a:pt x="632973" y="44125"/>
                    <a:pt x="624144" y="52621"/>
                  </a:cubicBezTo>
                  <a:cubicBezTo>
                    <a:pt x="615666" y="61099"/>
                    <a:pt x="605094" y="82721"/>
                    <a:pt x="592044" y="74529"/>
                  </a:cubicBezTo>
                  <a:cubicBezTo>
                    <a:pt x="584710" y="69957"/>
                    <a:pt x="576995" y="71005"/>
                    <a:pt x="568708" y="65004"/>
                  </a:cubicBezTo>
                  <a:cubicBezTo>
                    <a:pt x="556993" y="56051"/>
                    <a:pt x="553278" y="77291"/>
                    <a:pt x="549658" y="84911"/>
                  </a:cubicBezTo>
                  <a:cubicBezTo>
                    <a:pt x="544419" y="96246"/>
                    <a:pt x="524417" y="103961"/>
                    <a:pt x="530608" y="116629"/>
                  </a:cubicBezTo>
                  <a:cubicBezTo>
                    <a:pt x="537847" y="131965"/>
                    <a:pt x="521083" y="153301"/>
                    <a:pt x="519845" y="166731"/>
                  </a:cubicBezTo>
                  <a:cubicBezTo>
                    <a:pt x="518606" y="180161"/>
                    <a:pt x="520702" y="181114"/>
                    <a:pt x="527941" y="192258"/>
                  </a:cubicBezTo>
                  <a:cubicBezTo>
                    <a:pt x="529932" y="199478"/>
                    <a:pt x="529599" y="207145"/>
                    <a:pt x="526989" y="214165"/>
                  </a:cubicBezTo>
                  <a:cubicBezTo>
                    <a:pt x="512701" y="227691"/>
                    <a:pt x="520607" y="233215"/>
                    <a:pt x="528418" y="245598"/>
                  </a:cubicBezTo>
                  <a:cubicBezTo>
                    <a:pt x="531561" y="250551"/>
                    <a:pt x="520035" y="264077"/>
                    <a:pt x="512796" y="259028"/>
                  </a:cubicBezTo>
                  <a:cubicBezTo>
                    <a:pt x="500033" y="249503"/>
                    <a:pt x="488317" y="251313"/>
                    <a:pt x="480221" y="246265"/>
                  </a:cubicBezTo>
                  <a:cubicBezTo>
                    <a:pt x="467743" y="238264"/>
                    <a:pt x="445741" y="236740"/>
                    <a:pt x="442121" y="223119"/>
                  </a:cubicBezTo>
                  <a:cubicBezTo>
                    <a:pt x="436596" y="204069"/>
                    <a:pt x="422118" y="206927"/>
                    <a:pt x="414213" y="202069"/>
                  </a:cubicBezTo>
                  <a:cubicBezTo>
                    <a:pt x="396973" y="191591"/>
                    <a:pt x="414213" y="191972"/>
                    <a:pt x="393639" y="186257"/>
                  </a:cubicBezTo>
                  <a:cubicBezTo>
                    <a:pt x="373065" y="180542"/>
                    <a:pt x="379256" y="187877"/>
                    <a:pt x="359349" y="172160"/>
                  </a:cubicBezTo>
                  <a:lnTo>
                    <a:pt x="359349" y="172160"/>
                  </a:lnTo>
                  <a:cubicBezTo>
                    <a:pt x="353186" y="181780"/>
                    <a:pt x="349100" y="192591"/>
                    <a:pt x="347347" y="203879"/>
                  </a:cubicBezTo>
                  <a:cubicBezTo>
                    <a:pt x="345061" y="209412"/>
                    <a:pt x="343089" y="215080"/>
                    <a:pt x="341442" y="220833"/>
                  </a:cubicBezTo>
                  <a:cubicBezTo>
                    <a:pt x="340680" y="225500"/>
                    <a:pt x="333536" y="243693"/>
                    <a:pt x="328106" y="238359"/>
                  </a:cubicBezTo>
                  <a:cubicBezTo>
                    <a:pt x="325821" y="236263"/>
                    <a:pt x="322487" y="229882"/>
                    <a:pt x="319153" y="229882"/>
                  </a:cubicBezTo>
                  <a:cubicBezTo>
                    <a:pt x="313886" y="231368"/>
                    <a:pt x="308543" y="232577"/>
                    <a:pt x="303151" y="233501"/>
                  </a:cubicBezTo>
                  <a:cubicBezTo>
                    <a:pt x="288483" y="233501"/>
                    <a:pt x="285530" y="216832"/>
                    <a:pt x="278482" y="218261"/>
                  </a:cubicBezTo>
                  <a:cubicBezTo>
                    <a:pt x="274614" y="223195"/>
                    <a:pt x="269109" y="226577"/>
                    <a:pt x="262956" y="227786"/>
                  </a:cubicBezTo>
                  <a:cubicBezTo>
                    <a:pt x="254859" y="229691"/>
                    <a:pt x="246382" y="227786"/>
                    <a:pt x="241429" y="231215"/>
                  </a:cubicBezTo>
                  <a:cubicBezTo>
                    <a:pt x="236476" y="234644"/>
                    <a:pt x="246572" y="240740"/>
                    <a:pt x="248668" y="247789"/>
                  </a:cubicBezTo>
                  <a:cubicBezTo>
                    <a:pt x="254098" y="266839"/>
                    <a:pt x="255717" y="262553"/>
                    <a:pt x="274100" y="270363"/>
                  </a:cubicBezTo>
                  <a:cubicBezTo>
                    <a:pt x="285244" y="275126"/>
                    <a:pt x="283625" y="274554"/>
                    <a:pt x="289530" y="282746"/>
                  </a:cubicBezTo>
                  <a:cubicBezTo>
                    <a:pt x="293817" y="288556"/>
                    <a:pt x="314105" y="288079"/>
                    <a:pt x="319058" y="297890"/>
                  </a:cubicBezTo>
                  <a:cubicBezTo>
                    <a:pt x="321153" y="302081"/>
                    <a:pt x="308485" y="297890"/>
                    <a:pt x="307533" y="311225"/>
                  </a:cubicBezTo>
                  <a:cubicBezTo>
                    <a:pt x="305732" y="321465"/>
                    <a:pt x="299046" y="330171"/>
                    <a:pt x="289626" y="334562"/>
                  </a:cubicBezTo>
                  <a:lnTo>
                    <a:pt x="288768" y="334562"/>
                  </a:lnTo>
                  <a:cubicBezTo>
                    <a:pt x="281339" y="342467"/>
                    <a:pt x="271814" y="356374"/>
                    <a:pt x="262860" y="346563"/>
                  </a:cubicBezTo>
                  <a:cubicBezTo>
                    <a:pt x="256955" y="340181"/>
                    <a:pt x="247906" y="348087"/>
                    <a:pt x="246287" y="356850"/>
                  </a:cubicBezTo>
                  <a:cubicBezTo>
                    <a:pt x="242763" y="375138"/>
                    <a:pt x="223808" y="358564"/>
                    <a:pt x="211044" y="368471"/>
                  </a:cubicBezTo>
                  <a:cubicBezTo>
                    <a:pt x="201519" y="375710"/>
                    <a:pt x="206377" y="367328"/>
                    <a:pt x="201519" y="381424"/>
                  </a:cubicBezTo>
                  <a:cubicBezTo>
                    <a:pt x="196871" y="396074"/>
                    <a:pt x="196547" y="411743"/>
                    <a:pt x="200567" y="426573"/>
                  </a:cubicBezTo>
                  <a:cubicBezTo>
                    <a:pt x="204472" y="441404"/>
                    <a:pt x="202948" y="457148"/>
                    <a:pt x="196281" y="470960"/>
                  </a:cubicBezTo>
                  <a:cubicBezTo>
                    <a:pt x="192852" y="478675"/>
                    <a:pt x="191042" y="494201"/>
                    <a:pt x="202091" y="496201"/>
                  </a:cubicBezTo>
                  <a:cubicBezTo>
                    <a:pt x="210378" y="497629"/>
                    <a:pt x="206282" y="515251"/>
                    <a:pt x="209997" y="523728"/>
                  </a:cubicBezTo>
                  <a:cubicBezTo>
                    <a:pt x="215140" y="535253"/>
                    <a:pt x="229809" y="551636"/>
                    <a:pt x="214950" y="561161"/>
                  </a:cubicBezTo>
                  <a:cubicBezTo>
                    <a:pt x="206968" y="567705"/>
                    <a:pt x="199967" y="575372"/>
                    <a:pt x="194185" y="583926"/>
                  </a:cubicBezTo>
                  <a:lnTo>
                    <a:pt x="193137" y="585069"/>
                  </a:lnTo>
                  <a:cubicBezTo>
                    <a:pt x="170944" y="592975"/>
                    <a:pt x="185899" y="593165"/>
                    <a:pt x="171230" y="600499"/>
                  </a:cubicBezTo>
                  <a:cubicBezTo>
                    <a:pt x="164753" y="603833"/>
                    <a:pt x="161705" y="594594"/>
                    <a:pt x="142655" y="605834"/>
                  </a:cubicBezTo>
                  <a:cubicBezTo>
                    <a:pt x="134559" y="610787"/>
                    <a:pt x="137988" y="627455"/>
                    <a:pt x="125224" y="632218"/>
                  </a:cubicBezTo>
                  <a:cubicBezTo>
                    <a:pt x="119700" y="634313"/>
                    <a:pt x="116937" y="618788"/>
                    <a:pt x="118938" y="612692"/>
                  </a:cubicBezTo>
                  <a:cubicBezTo>
                    <a:pt x="122081" y="603167"/>
                    <a:pt x="113223" y="610501"/>
                    <a:pt x="104269" y="601071"/>
                  </a:cubicBezTo>
                  <a:cubicBezTo>
                    <a:pt x="95316" y="591641"/>
                    <a:pt x="91315" y="599642"/>
                    <a:pt x="95506" y="610596"/>
                  </a:cubicBezTo>
                  <a:cubicBezTo>
                    <a:pt x="102650" y="629646"/>
                    <a:pt x="77313" y="618406"/>
                    <a:pt x="94649" y="639171"/>
                  </a:cubicBezTo>
                  <a:cubicBezTo>
                    <a:pt x="96744" y="641743"/>
                    <a:pt x="94649" y="648696"/>
                    <a:pt x="85886" y="648696"/>
                  </a:cubicBezTo>
                  <a:cubicBezTo>
                    <a:pt x="57311" y="648696"/>
                    <a:pt x="68932" y="655078"/>
                    <a:pt x="51025" y="664031"/>
                  </a:cubicBezTo>
                  <a:cubicBezTo>
                    <a:pt x="36737" y="671080"/>
                    <a:pt x="30165" y="696512"/>
                    <a:pt x="10829" y="699179"/>
                  </a:cubicBezTo>
                  <a:lnTo>
                    <a:pt x="10829" y="699179"/>
                  </a:lnTo>
                  <a:cubicBezTo>
                    <a:pt x="10829" y="700321"/>
                    <a:pt x="9400" y="738707"/>
                    <a:pt x="11782" y="740327"/>
                  </a:cubicBezTo>
                  <a:cubicBezTo>
                    <a:pt x="29022" y="752233"/>
                    <a:pt x="45786" y="724801"/>
                    <a:pt x="39594" y="754995"/>
                  </a:cubicBezTo>
                  <a:cubicBezTo>
                    <a:pt x="37785" y="763853"/>
                    <a:pt x="35975" y="760805"/>
                    <a:pt x="35975" y="774045"/>
                  </a:cubicBezTo>
                  <a:cubicBezTo>
                    <a:pt x="36785" y="780560"/>
                    <a:pt x="36785" y="787151"/>
                    <a:pt x="35975" y="793667"/>
                  </a:cubicBezTo>
                  <a:cubicBezTo>
                    <a:pt x="34832" y="801287"/>
                    <a:pt x="38833" y="841292"/>
                    <a:pt x="31498" y="843673"/>
                  </a:cubicBezTo>
                  <a:cubicBezTo>
                    <a:pt x="12448" y="848912"/>
                    <a:pt x="351" y="844816"/>
                    <a:pt x="8162" y="875201"/>
                  </a:cubicBezTo>
                  <a:cubicBezTo>
                    <a:pt x="13210" y="894251"/>
                    <a:pt x="4924" y="904538"/>
                    <a:pt x="351" y="920825"/>
                  </a:cubicBezTo>
                  <a:cubicBezTo>
                    <a:pt x="-182" y="923654"/>
                    <a:pt x="-182" y="926569"/>
                    <a:pt x="351" y="929398"/>
                  </a:cubicBezTo>
                  <a:cubicBezTo>
                    <a:pt x="12734" y="928921"/>
                    <a:pt x="14829" y="929398"/>
                    <a:pt x="25212" y="928445"/>
                  </a:cubicBezTo>
                  <a:cubicBezTo>
                    <a:pt x="28926" y="928445"/>
                    <a:pt x="51691" y="928445"/>
                    <a:pt x="51691" y="931588"/>
                  </a:cubicBezTo>
                  <a:cubicBezTo>
                    <a:pt x="51691" y="932541"/>
                    <a:pt x="49786" y="937970"/>
                    <a:pt x="49501" y="939209"/>
                  </a:cubicBezTo>
                  <a:close/>
                </a:path>
              </a:pathLst>
            </a:custGeom>
            <a:gradFill flip="none" rotWithShape="1">
              <a:gsLst>
                <a:gs pos="0">
                  <a:schemeClr val="bg1">
                    <a:lumMod val="85000"/>
                  </a:schemeClr>
                </a:gs>
                <a:gs pos="100000">
                  <a:schemeClr val="bg1">
                    <a:lumMod val="95000"/>
                  </a:schemeClr>
                </a:gs>
              </a:gsLst>
              <a:lin ang="5400000" scaled="1"/>
              <a:tileRect/>
            </a:gradFill>
            <a:ln w="0" cap="flat">
              <a:solidFill>
                <a:schemeClr val="bg1">
                  <a:lumMod val="85000"/>
                </a:schemeClr>
              </a:solidFill>
              <a:prstDash val="solid"/>
              <a:miter/>
            </a:ln>
          </p:spPr>
          <p:txBody>
            <a:bodyPr rtlCol="0" anchor="ctr"/>
            <a:lstStyle/>
            <a:p>
              <a:pPr algn="ctr"/>
              <a:endParaRPr lang="en-US"/>
            </a:p>
          </p:txBody>
        </p:sp>
        <p:sp>
          <p:nvSpPr>
            <p:cNvPr id="568" name="Freeform: Shape 567">
              <a:extLst>
                <a:ext uri="{FF2B5EF4-FFF2-40B4-BE49-F238E27FC236}">
                  <a16:creationId xmlns:a16="http://schemas.microsoft.com/office/drawing/2014/main" id="{65A231A7-BFCC-4B42-A552-F0EA2DD9486D}"/>
                </a:ext>
              </a:extLst>
            </p:cNvPr>
            <p:cNvSpPr/>
            <p:nvPr/>
          </p:nvSpPr>
          <p:spPr>
            <a:xfrm>
              <a:off x="8681751" y="2133927"/>
              <a:ext cx="917990" cy="1332845"/>
            </a:xfrm>
            <a:custGeom>
              <a:avLst/>
              <a:gdLst>
                <a:gd name="connsiteX0" fmla="*/ 69674 w 917990"/>
                <a:gd name="connsiteY0" fmla="*/ 97946 h 1332845"/>
                <a:gd name="connsiteX1" fmla="*/ 83486 w 917990"/>
                <a:gd name="connsiteY1" fmla="*/ 126521 h 1332845"/>
                <a:gd name="connsiteX2" fmla="*/ 87010 w 917990"/>
                <a:gd name="connsiteY2" fmla="*/ 145571 h 1332845"/>
                <a:gd name="connsiteX3" fmla="*/ 64245 w 917990"/>
                <a:gd name="connsiteY3" fmla="*/ 164621 h 1332845"/>
                <a:gd name="connsiteX4" fmla="*/ 67103 w 917990"/>
                <a:gd name="connsiteY4" fmla="*/ 181290 h 1332845"/>
                <a:gd name="connsiteX5" fmla="*/ 50434 w 917990"/>
                <a:gd name="connsiteY5" fmla="*/ 199292 h 1332845"/>
                <a:gd name="connsiteX6" fmla="*/ 58435 w 917990"/>
                <a:gd name="connsiteY6" fmla="*/ 222724 h 1332845"/>
                <a:gd name="connsiteX7" fmla="*/ 62055 w 917990"/>
                <a:gd name="connsiteY7" fmla="*/ 249013 h 1332845"/>
                <a:gd name="connsiteX8" fmla="*/ 49101 w 917990"/>
                <a:gd name="connsiteY8" fmla="*/ 280255 h 1332845"/>
                <a:gd name="connsiteX9" fmla="*/ 26907 w 917990"/>
                <a:gd name="connsiteY9" fmla="*/ 311973 h 1332845"/>
                <a:gd name="connsiteX10" fmla="*/ 22716 w 917990"/>
                <a:gd name="connsiteY10" fmla="*/ 325975 h 1332845"/>
                <a:gd name="connsiteX11" fmla="*/ -49 w 917990"/>
                <a:gd name="connsiteY11" fmla="*/ 365503 h 1332845"/>
                <a:gd name="connsiteX12" fmla="*/ 9476 w 917990"/>
                <a:gd name="connsiteY12" fmla="*/ 401699 h 1332845"/>
                <a:gd name="connsiteX13" fmla="*/ 13191 w 917990"/>
                <a:gd name="connsiteY13" fmla="*/ 457515 h 1332845"/>
                <a:gd name="connsiteX14" fmla="*/ 38147 w 917990"/>
                <a:gd name="connsiteY14" fmla="*/ 477613 h 1332845"/>
                <a:gd name="connsiteX15" fmla="*/ 13953 w 917990"/>
                <a:gd name="connsiteY15" fmla="*/ 496663 h 1332845"/>
                <a:gd name="connsiteX16" fmla="*/ 10048 w 917990"/>
                <a:gd name="connsiteY16" fmla="*/ 503330 h 1332845"/>
                <a:gd name="connsiteX17" fmla="*/ 8429 w 917990"/>
                <a:gd name="connsiteY17" fmla="*/ 512855 h 1332845"/>
                <a:gd name="connsiteX18" fmla="*/ 8429 w 917990"/>
                <a:gd name="connsiteY18" fmla="*/ 512855 h 1332845"/>
                <a:gd name="connsiteX19" fmla="*/ 27479 w 917990"/>
                <a:gd name="connsiteY19" fmla="*/ 519142 h 1332845"/>
                <a:gd name="connsiteX20" fmla="*/ 29289 w 917990"/>
                <a:gd name="connsiteY20" fmla="*/ 562004 h 1332845"/>
                <a:gd name="connsiteX21" fmla="*/ 51577 w 917990"/>
                <a:gd name="connsiteY21" fmla="*/ 570005 h 1332845"/>
                <a:gd name="connsiteX22" fmla="*/ 87582 w 917990"/>
                <a:gd name="connsiteY22" fmla="*/ 560480 h 1332845"/>
                <a:gd name="connsiteX23" fmla="*/ 80533 w 917990"/>
                <a:gd name="connsiteY23" fmla="*/ 598009 h 1332845"/>
                <a:gd name="connsiteX24" fmla="*/ 85676 w 917990"/>
                <a:gd name="connsiteY24" fmla="*/ 624202 h 1332845"/>
                <a:gd name="connsiteX25" fmla="*/ 86534 w 917990"/>
                <a:gd name="connsiteY25" fmla="*/ 650110 h 1332845"/>
                <a:gd name="connsiteX26" fmla="*/ 68055 w 917990"/>
                <a:gd name="connsiteY26" fmla="*/ 666113 h 1332845"/>
                <a:gd name="connsiteX27" fmla="*/ 60054 w 917990"/>
                <a:gd name="connsiteY27" fmla="*/ 676971 h 1332845"/>
                <a:gd name="connsiteX28" fmla="*/ 81485 w 917990"/>
                <a:gd name="connsiteY28" fmla="*/ 688973 h 1332845"/>
                <a:gd name="connsiteX29" fmla="*/ 102441 w 917990"/>
                <a:gd name="connsiteY29" fmla="*/ 690211 h 1332845"/>
                <a:gd name="connsiteX30" fmla="*/ 149399 w 917990"/>
                <a:gd name="connsiteY30" fmla="*/ 688973 h 1332845"/>
                <a:gd name="connsiteX31" fmla="*/ 142731 w 917990"/>
                <a:gd name="connsiteY31" fmla="*/ 719262 h 1332845"/>
                <a:gd name="connsiteX32" fmla="*/ 157114 w 917990"/>
                <a:gd name="connsiteY32" fmla="*/ 741074 h 1332845"/>
                <a:gd name="connsiteX33" fmla="*/ 168925 w 917990"/>
                <a:gd name="connsiteY33" fmla="*/ 755743 h 1332845"/>
                <a:gd name="connsiteX34" fmla="*/ 162924 w 917990"/>
                <a:gd name="connsiteY34" fmla="*/ 778698 h 1332845"/>
                <a:gd name="connsiteX35" fmla="*/ 175212 w 917990"/>
                <a:gd name="connsiteY35" fmla="*/ 808416 h 1332845"/>
                <a:gd name="connsiteX36" fmla="*/ 175212 w 917990"/>
                <a:gd name="connsiteY36" fmla="*/ 830228 h 1332845"/>
                <a:gd name="connsiteX37" fmla="*/ 166353 w 917990"/>
                <a:gd name="connsiteY37" fmla="*/ 840325 h 1332845"/>
                <a:gd name="connsiteX38" fmla="*/ 160733 w 917990"/>
                <a:gd name="connsiteY38" fmla="*/ 868900 h 1332845"/>
                <a:gd name="connsiteX39" fmla="*/ 163401 w 917990"/>
                <a:gd name="connsiteY39" fmla="*/ 890331 h 1332845"/>
                <a:gd name="connsiteX40" fmla="*/ 163401 w 917990"/>
                <a:gd name="connsiteY40" fmla="*/ 891188 h 1332845"/>
                <a:gd name="connsiteX41" fmla="*/ 174069 w 917990"/>
                <a:gd name="connsiteY41" fmla="*/ 924716 h 1332845"/>
                <a:gd name="connsiteX42" fmla="*/ 185689 w 917990"/>
                <a:gd name="connsiteY42" fmla="*/ 969484 h 1332845"/>
                <a:gd name="connsiteX43" fmla="*/ 219026 w 917990"/>
                <a:gd name="connsiteY43" fmla="*/ 966245 h 1332845"/>
                <a:gd name="connsiteX44" fmla="*/ 222741 w 917990"/>
                <a:gd name="connsiteY44" fmla="*/ 981295 h 1332845"/>
                <a:gd name="connsiteX45" fmla="*/ 230266 w 917990"/>
                <a:gd name="connsiteY45" fmla="*/ 1007203 h 1332845"/>
                <a:gd name="connsiteX46" fmla="*/ 225408 w 917990"/>
                <a:gd name="connsiteY46" fmla="*/ 1062733 h 1332845"/>
                <a:gd name="connsiteX47" fmla="*/ 273033 w 917990"/>
                <a:gd name="connsiteY47" fmla="*/ 1077878 h 1332845"/>
                <a:gd name="connsiteX48" fmla="*/ 285035 w 917990"/>
                <a:gd name="connsiteY48" fmla="*/ 1111501 h 1332845"/>
                <a:gd name="connsiteX49" fmla="*/ 321516 w 917990"/>
                <a:gd name="connsiteY49" fmla="*/ 1143791 h 1332845"/>
                <a:gd name="connsiteX50" fmla="*/ 369141 w 917990"/>
                <a:gd name="connsiteY50" fmla="*/ 1165794 h 1332845"/>
                <a:gd name="connsiteX51" fmla="*/ 372379 w 917990"/>
                <a:gd name="connsiteY51" fmla="*/ 1182749 h 1332845"/>
                <a:gd name="connsiteX52" fmla="*/ 404669 w 917990"/>
                <a:gd name="connsiteY52" fmla="*/ 1223706 h 1332845"/>
                <a:gd name="connsiteX53" fmla="*/ 422957 w 917990"/>
                <a:gd name="connsiteY53" fmla="*/ 1225801 h 1332845"/>
                <a:gd name="connsiteX54" fmla="*/ 461057 w 917990"/>
                <a:gd name="connsiteY54" fmla="*/ 1234088 h 1332845"/>
                <a:gd name="connsiteX55" fmla="*/ 465629 w 917990"/>
                <a:gd name="connsiteY55" fmla="*/ 1256758 h 1332845"/>
                <a:gd name="connsiteX56" fmla="*/ 465629 w 917990"/>
                <a:gd name="connsiteY56" fmla="*/ 1285333 h 1332845"/>
                <a:gd name="connsiteX57" fmla="*/ 464200 w 917990"/>
                <a:gd name="connsiteY57" fmla="*/ 1308764 h 1332845"/>
                <a:gd name="connsiteX58" fmla="*/ 464200 w 917990"/>
                <a:gd name="connsiteY58" fmla="*/ 1308764 h 1332845"/>
                <a:gd name="connsiteX59" fmla="*/ 482107 w 917990"/>
                <a:gd name="connsiteY59" fmla="*/ 1321051 h 1332845"/>
                <a:gd name="connsiteX60" fmla="*/ 535637 w 917990"/>
                <a:gd name="connsiteY60" fmla="*/ 1307240 h 1332845"/>
                <a:gd name="connsiteX61" fmla="*/ 537638 w 917990"/>
                <a:gd name="connsiteY61" fmla="*/ 1307240 h 1332845"/>
                <a:gd name="connsiteX62" fmla="*/ 569832 w 917990"/>
                <a:gd name="connsiteY62" fmla="*/ 1304573 h 1332845"/>
                <a:gd name="connsiteX63" fmla="*/ 592311 w 917990"/>
                <a:gd name="connsiteY63" fmla="*/ 1317337 h 1332845"/>
                <a:gd name="connsiteX64" fmla="*/ 625458 w 917990"/>
                <a:gd name="connsiteY64" fmla="*/ 1322861 h 1332845"/>
                <a:gd name="connsiteX65" fmla="*/ 663558 w 917990"/>
                <a:gd name="connsiteY65" fmla="*/ 1329052 h 1332845"/>
                <a:gd name="connsiteX66" fmla="*/ 684608 w 917990"/>
                <a:gd name="connsiteY66" fmla="*/ 1326767 h 1332845"/>
                <a:gd name="connsiteX67" fmla="*/ 732233 w 917990"/>
                <a:gd name="connsiteY67" fmla="*/ 1324671 h 1332845"/>
                <a:gd name="connsiteX68" fmla="*/ 750331 w 917990"/>
                <a:gd name="connsiteY68" fmla="*/ 1289048 h 1332845"/>
                <a:gd name="connsiteX69" fmla="*/ 756904 w 917990"/>
                <a:gd name="connsiteY69" fmla="*/ 1262377 h 1332845"/>
                <a:gd name="connsiteX70" fmla="*/ 761475 w 917990"/>
                <a:gd name="connsiteY70" fmla="*/ 1233802 h 1332845"/>
                <a:gd name="connsiteX71" fmla="*/ 754712 w 917990"/>
                <a:gd name="connsiteY71" fmla="*/ 1222849 h 1332845"/>
                <a:gd name="connsiteX72" fmla="*/ 763380 w 917990"/>
                <a:gd name="connsiteY72" fmla="*/ 1210085 h 1332845"/>
                <a:gd name="connsiteX73" fmla="*/ 776144 w 917990"/>
                <a:gd name="connsiteY73" fmla="*/ 1191035 h 1332845"/>
                <a:gd name="connsiteX74" fmla="*/ 792241 w 917990"/>
                <a:gd name="connsiteY74" fmla="*/ 1156555 h 1332845"/>
                <a:gd name="connsiteX75" fmla="*/ 805671 w 917990"/>
                <a:gd name="connsiteY75" fmla="*/ 1124456 h 1332845"/>
                <a:gd name="connsiteX76" fmla="*/ 821197 w 917990"/>
                <a:gd name="connsiteY76" fmla="*/ 1090261 h 1332845"/>
                <a:gd name="connsiteX77" fmla="*/ 831961 w 917990"/>
                <a:gd name="connsiteY77" fmla="*/ 1074068 h 1332845"/>
                <a:gd name="connsiteX78" fmla="*/ 825769 w 917990"/>
                <a:gd name="connsiteY78" fmla="*/ 1047493 h 1332845"/>
                <a:gd name="connsiteX79" fmla="*/ 811577 w 917990"/>
                <a:gd name="connsiteY79" fmla="*/ 1056352 h 1332845"/>
                <a:gd name="connsiteX80" fmla="*/ 783002 w 917990"/>
                <a:gd name="connsiteY80" fmla="*/ 1052542 h 1332845"/>
                <a:gd name="connsiteX81" fmla="*/ 787098 w 917990"/>
                <a:gd name="connsiteY81" fmla="*/ 1037492 h 1332845"/>
                <a:gd name="connsiteX82" fmla="*/ 811862 w 917990"/>
                <a:gd name="connsiteY82" fmla="*/ 1014251 h 1332845"/>
                <a:gd name="connsiteX83" fmla="*/ 803957 w 917990"/>
                <a:gd name="connsiteY83" fmla="*/ 1005869 h 1332845"/>
                <a:gd name="connsiteX84" fmla="*/ 791860 w 917990"/>
                <a:gd name="connsiteY84" fmla="*/ 976723 h 1332845"/>
                <a:gd name="connsiteX85" fmla="*/ 776906 w 917990"/>
                <a:gd name="connsiteY85" fmla="*/ 949481 h 1332845"/>
                <a:gd name="connsiteX86" fmla="*/ 772619 w 917990"/>
                <a:gd name="connsiteY86" fmla="*/ 929860 h 1332845"/>
                <a:gd name="connsiteX87" fmla="*/ 774811 w 917990"/>
                <a:gd name="connsiteY87" fmla="*/ 907095 h 1332845"/>
                <a:gd name="connsiteX88" fmla="*/ 710517 w 917990"/>
                <a:gd name="connsiteY88" fmla="*/ 890998 h 1332845"/>
                <a:gd name="connsiteX89" fmla="*/ 713374 w 917990"/>
                <a:gd name="connsiteY89" fmla="*/ 865090 h 1332845"/>
                <a:gd name="connsiteX90" fmla="*/ 719565 w 917990"/>
                <a:gd name="connsiteY90" fmla="*/ 845183 h 1332845"/>
                <a:gd name="connsiteX91" fmla="*/ 729090 w 917990"/>
                <a:gd name="connsiteY91" fmla="*/ 814226 h 1332845"/>
                <a:gd name="connsiteX92" fmla="*/ 727186 w 917990"/>
                <a:gd name="connsiteY92" fmla="*/ 800129 h 1332845"/>
                <a:gd name="connsiteX93" fmla="*/ 738330 w 917990"/>
                <a:gd name="connsiteY93" fmla="*/ 777841 h 1332845"/>
                <a:gd name="connsiteX94" fmla="*/ 748426 w 917990"/>
                <a:gd name="connsiteY94" fmla="*/ 754981 h 1332845"/>
                <a:gd name="connsiteX95" fmla="*/ 796718 w 917990"/>
                <a:gd name="connsiteY95" fmla="*/ 755838 h 1332845"/>
                <a:gd name="connsiteX96" fmla="*/ 823102 w 917990"/>
                <a:gd name="connsiteY96" fmla="*/ 765363 h 1332845"/>
                <a:gd name="connsiteX97" fmla="*/ 842152 w 917990"/>
                <a:gd name="connsiteY97" fmla="*/ 753552 h 1332845"/>
                <a:gd name="connsiteX98" fmla="*/ 857392 w 917990"/>
                <a:gd name="connsiteY98" fmla="*/ 721643 h 1332845"/>
                <a:gd name="connsiteX99" fmla="*/ 847867 w 917990"/>
                <a:gd name="connsiteY99" fmla="*/ 696116 h 1332845"/>
                <a:gd name="connsiteX100" fmla="*/ 808433 w 917990"/>
                <a:gd name="connsiteY100" fmla="*/ 719643 h 1332845"/>
                <a:gd name="connsiteX101" fmla="*/ 767190 w 917990"/>
                <a:gd name="connsiteY101" fmla="*/ 703069 h 1332845"/>
                <a:gd name="connsiteX102" fmla="*/ 730995 w 917990"/>
                <a:gd name="connsiteY102" fmla="*/ 663922 h 1332845"/>
                <a:gd name="connsiteX103" fmla="*/ 708612 w 917990"/>
                <a:gd name="connsiteY103" fmla="*/ 644110 h 1332845"/>
                <a:gd name="connsiteX104" fmla="*/ 707564 w 917990"/>
                <a:gd name="connsiteY104" fmla="*/ 637347 h 1332845"/>
                <a:gd name="connsiteX105" fmla="*/ 771000 w 917990"/>
                <a:gd name="connsiteY105" fmla="*/ 615916 h 1332845"/>
                <a:gd name="connsiteX106" fmla="*/ 813005 w 917990"/>
                <a:gd name="connsiteY106" fmla="*/ 599152 h 1332845"/>
                <a:gd name="connsiteX107" fmla="*/ 832532 w 917990"/>
                <a:gd name="connsiteY107" fmla="*/ 562099 h 1332845"/>
                <a:gd name="connsiteX108" fmla="*/ 876537 w 917990"/>
                <a:gd name="connsiteY108" fmla="*/ 524571 h 1332845"/>
                <a:gd name="connsiteX109" fmla="*/ 884443 w 917990"/>
                <a:gd name="connsiteY109" fmla="*/ 509807 h 1332845"/>
                <a:gd name="connsiteX110" fmla="*/ 915780 w 917990"/>
                <a:gd name="connsiteY110" fmla="*/ 494567 h 1332845"/>
                <a:gd name="connsiteX111" fmla="*/ 907875 w 917990"/>
                <a:gd name="connsiteY111" fmla="*/ 457324 h 1332845"/>
                <a:gd name="connsiteX112" fmla="*/ 896635 w 917990"/>
                <a:gd name="connsiteY112" fmla="*/ 428749 h 1332845"/>
                <a:gd name="connsiteX113" fmla="*/ 862059 w 917990"/>
                <a:gd name="connsiteY113" fmla="*/ 402365 h 1332845"/>
                <a:gd name="connsiteX114" fmla="*/ 848819 w 917990"/>
                <a:gd name="connsiteY114" fmla="*/ 363027 h 1332845"/>
                <a:gd name="connsiteX115" fmla="*/ 849677 w 917990"/>
                <a:gd name="connsiteY115" fmla="*/ 351407 h 1332845"/>
                <a:gd name="connsiteX116" fmla="*/ 868155 w 917990"/>
                <a:gd name="connsiteY116" fmla="*/ 330166 h 1332845"/>
                <a:gd name="connsiteX117" fmla="*/ 888634 w 917990"/>
                <a:gd name="connsiteY117" fmla="*/ 316259 h 1332845"/>
                <a:gd name="connsiteX118" fmla="*/ 886919 w 917990"/>
                <a:gd name="connsiteY118" fmla="*/ 285017 h 1332845"/>
                <a:gd name="connsiteX119" fmla="*/ 855582 w 917990"/>
                <a:gd name="connsiteY119" fmla="*/ 287589 h 1332845"/>
                <a:gd name="connsiteX120" fmla="*/ 821197 w 917990"/>
                <a:gd name="connsiteY120" fmla="*/ 291018 h 1332845"/>
                <a:gd name="connsiteX121" fmla="*/ 777668 w 917990"/>
                <a:gd name="connsiteY121" fmla="*/ 311306 h 1332845"/>
                <a:gd name="connsiteX122" fmla="*/ 733662 w 917990"/>
                <a:gd name="connsiteY122" fmla="*/ 294161 h 1332845"/>
                <a:gd name="connsiteX123" fmla="*/ 708612 w 917990"/>
                <a:gd name="connsiteY123" fmla="*/ 280826 h 1332845"/>
                <a:gd name="connsiteX124" fmla="*/ 686228 w 917990"/>
                <a:gd name="connsiteY124" fmla="*/ 249108 h 1332845"/>
                <a:gd name="connsiteX125" fmla="*/ 663653 w 917990"/>
                <a:gd name="connsiteY125" fmla="*/ 206722 h 1332845"/>
                <a:gd name="connsiteX126" fmla="*/ 634507 w 917990"/>
                <a:gd name="connsiteY126" fmla="*/ 200911 h 1332845"/>
                <a:gd name="connsiteX127" fmla="*/ 608123 w 917990"/>
                <a:gd name="connsiteY127" fmla="*/ 196530 h 1332845"/>
                <a:gd name="connsiteX128" fmla="*/ 568880 w 917990"/>
                <a:gd name="connsiteY128" fmla="*/ 202816 h 1332845"/>
                <a:gd name="connsiteX129" fmla="*/ 542020 w 917990"/>
                <a:gd name="connsiteY129" fmla="*/ 174241 h 1332845"/>
                <a:gd name="connsiteX130" fmla="*/ 533161 w 917990"/>
                <a:gd name="connsiteY130" fmla="*/ 149857 h 1332845"/>
                <a:gd name="connsiteX131" fmla="*/ 523636 w 917990"/>
                <a:gd name="connsiteY131" fmla="*/ 130236 h 1332845"/>
                <a:gd name="connsiteX132" fmla="*/ 492775 w 917990"/>
                <a:gd name="connsiteY132" fmla="*/ 143666 h 1332845"/>
                <a:gd name="connsiteX133" fmla="*/ 450389 w 917990"/>
                <a:gd name="connsiteY133" fmla="*/ 163669 h 1332845"/>
                <a:gd name="connsiteX134" fmla="*/ 417813 w 917990"/>
                <a:gd name="connsiteY134" fmla="*/ 163669 h 1332845"/>
                <a:gd name="connsiteX135" fmla="*/ 393905 w 917990"/>
                <a:gd name="connsiteY135" fmla="*/ 127093 h 1332845"/>
                <a:gd name="connsiteX136" fmla="*/ 368093 w 917990"/>
                <a:gd name="connsiteY136" fmla="*/ 118044 h 1332845"/>
                <a:gd name="connsiteX137" fmla="*/ 340661 w 917990"/>
                <a:gd name="connsiteY137" fmla="*/ 95946 h 1332845"/>
                <a:gd name="connsiteX138" fmla="*/ 329040 w 917990"/>
                <a:gd name="connsiteY138" fmla="*/ 67371 h 1332845"/>
                <a:gd name="connsiteX139" fmla="*/ 324754 w 917990"/>
                <a:gd name="connsiteY139" fmla="*/ 51940 h 1332845"/>
                <a:gd name="connsiteX140" fmla="*/ 304371 w 917990"/>
                <a:gd name="connsiteY140" fmla="*/ 64990 h 1332845"/>
                <a:gd name="connsiteX141" fmla="*/ 272557 w 917990"/>
                <a:gd name="connsiteY141" fmla="*/ 72038 h 1332845"/>
                <a:gd name="connsiteX142" fmla="*/ 226456 w 917990"/>
                <a:gd name="connsiteY142" fmla="*/ 52417 h 1332845"/>
                <a:gd name="connsiteX143" fmla="*/ 196167 w 917990"/>
                <a:gd name="connsiteY143" fmla="*/ 29842 h 1332845"/>
                <a:gd name="connsiteX144" fmla="*/ 188642 w 917990"/>
                <a:gd name="connsiteY144" fmla="*/ 2029 h 1332845"/>
                <a:gd name="connsiteX145" fmla="*/ 141874 w 917990"/>
                <a:gd name="connsiteY145" fmla="*/ 7459 h 1332845"/>
                <a:gd name="connsiteX146" fmla="*/ 127872 w 917990"/>
                <a:gd name="connsiteY146" fmla="*/ 10507 h 1332845"/>
                <a:gd name="connsiteX147" fmla="*/ 132539 w 917990"/>
                <a:gd name="connsiteY147" fmla="*/ 58132 h 1332845"/>
                <a:gd name="connsiteX148" fmla="*/ 135302 w 917990"/>
                <a:gd name="connsiteY148" fmla="*/ 74038 h 1332845"/>
                <a:gd name="connsiteX149" fmla="*/ 82628 w 917990"/>
                <a:gd name="connsiteY149" fmla="*/ 94708 h 1332845"/>
                <a:gd name="connsiteX150" fmla="*/ 69484 w 917990"/>
                <a:gd name="connsiteY150" fmla="*/ 96517 h 1332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917990" h="1332845">
                  <a:moveTo>
                    <a:pt x="69674" y="97946"/>
                  </a:moveTo>
                  <a:lnTo>
                    <a:pt x="83486" y="126521"/>
                  </a:lnTo>
                  <a:cubicBezTo>
                    <a:pt x="85010" y="130807"/>
                    <a:pt x="91868" y="141952"/>
                    <a:pt x="87010" y="145571"/>
                  </a:cubicBezTo>
                  <a:cubicBezTo>
                    <a:pt x="82152" y="149191"/>
                    <a:pt x="47100" y="144714"/>
                    <a:pt x="64245" y="164621"/>
                  </a:cubicBezTo>
                  <a:cubicBezTo>
                    <a:pt x="67674" y="168431"/>
                    <a:pt x="71103" y="176242"/>
                    <a:pt x="67103" y="181290"/>
                  </a:cubicBezTo>
                  <a:cubicBezTo>
                    <a:pt x="63102" y="186338"/>
                    <a:pt x="56721" y="196530"/>
                    <a:pt x="50434" y="199292"/>
                  </a:cubicBezTo>
                  <a:cubicBezTo>
                    <a:pt x="40909" y="203293"/>
                    <a:pt x="35099" y="220819"/>
                    <a:pt x="58435" y="222724"/>
                  </a:cubicBezTo>
                  <a:cubicBezTo>
                    <a:pt x="65864" y="223295"/>
                    <a:pt x="62055" y="241774"/>
                    <a:pt x="62055" y="249013"/>
                  </a:cubicBezTo>
                  <a:cubicBezTo>
                    <a:pt x="62055" y="271396"/>
                    <a:pt x="51958" y="257109"/>
                    <a:pt x="49101" y="280255"/>
                  </a:cubicBezTo>
                  <a:cubicBezTo>
                    <a:pt x="47005" y="297686"/>
                    <a:pt x="17192" y="294733"/>
                    <a:pt x="26907" y="311973"/>
                  </a:cubicBezTo>
                  <a:cubicBezTo>
                    <a:pt x="29765" y="317116"/>
                    <a:pt x="22716" y="317307"/>
                    <a:pt x="22716" y="325975"/>
                  </a:cubicBezTo>
                  <a:cubicBezTo>
                    <a:pt x="22716" y="347596"/>
                    <a:pt x="-49" y="324832"/>
                    <a:pt x="-49" y="365503"/>
                  </a:cubicBezTo>
                  <a:cubicBezTo>
                    <a:pt x="1857" y="384553"/>
                    <a:pt x="428" y="387411"/>
                    <a:pt x="9476" y="401699"/>
                  </a:cubicBezTo>
                  <a:cubicBezTo>
                    <a:pt x="15382" y="410747"/>
                    <a:pt x="13667" y="445609"/>
                    <a:pt x="13191" y="457515"/>
                  </a:cubicBezTo>
                  <a:cubicBezTo>
                    <a:pt x="12715" y="469421"/>
                    <a:pt x="37480" y="460944"/>
                    <a:pt x="38147" y="477613"/>
                  </a:cubicBezTo>
                  <a:cubicBezTo>
                    <a:pt x="38147" y="485233"/>
                    <a:pt x="21573" y="484375"/>
                    <a:pt x="13953" y="496663"/>
                  </a:cubicBezTo>
                  <a:cubicBezTo>
                    <a:pt x="13382" y="497425"/>
                    <a:pt x="10048" y="503235"/>
                    <a:pt x="10048" y="503330"/>
                  </a:cubicBezTo>
                  <a:lnTo>
                    <a:pt x="8429" y="512855"/>
                  </a:lnTo>
                  <a:lnTo>
                    <a:pt x="8429" y="512855"/>
                  </a:lnTo>
                  <a:cubicBezTo>
                    <a:pt x="28146" y="522380"/>
                    <a:pt x="19192" y="516570"/>
                    <a:pt x="27479" y="519142"/>
                  </a:cubicBezTo>
                  <a:cubicBezTo>
                    <a:pt x="37766" y="522380"/>
                    <a:pt x="9381" y="550860"/>
                    <a:pt x="29289" y="562004"/>
                  </a:cubicBezTo>
                  <a:cubicBezTo>
                    <a:pt x="39385" y="567719"/>
                    <a:pt x="38814" y="570005"/>
                    <a:pt x="51577" y="570005"/>
                  </a:cubicBezTo>
                  <a:cubicBezTo>
                    <a:pt x="66626" y="570005"/>
                    <a:pt x="82533" y="558099"/>
                    <a:pt x="87582" y="560480"/>
                  </a:cubicBezTo>
                  <a:cubicBezTo>
                    <a:pt x="95392" y="564576"/>
                    <a:pt x="75485" y="581721"/>
                    <a:pt x="80533" y="598009"/>
                  </a:cubicBezTo>
                  <a:cubicBezTo>
                    <a:pt x="82724" y="605343"/>
                    <a:pt x="77485" y="608963"/>
                    <a:pt x="85676" y="624202"/>
                  </a:cubicBezTo>
                  <a:cubicBezTo>
                    <a:pt x="90515" y="632080"/>
                    <a:pt x="90839" y="641929"/>
                    <a:pt x="86534" y="650110"/>
                  </a:cubicBezTo>
                  <a:cubicBezTo>
                    <a:pt x="81867" y="657064"/>
                    <a:pt x="72818" y="659064"/>
                    <a:pt x="68055" y="666113"/>
                  </a:cubicBezTo>
                  <a:cubicBezTo>
                    <a:pt x="66722" y="668208"/>
                    <a:pt x="61197" y="671542"/>
                    <a:pt x="60054" y="676971"/>
                  </a:cubicBezTo>
                  <a:cubicBezTo>
                    <a:pt x="71484" y="696021"/>
                    <a:pt x="66055" y="688306"/>
                    <a:pt x="81485" y="688973"/>
                  </a:cubicBezTo>
                  <a:cubicBezTo>
                    <a:pt x="88496" y="688401"/>
                    <a:pt x="95544" y="688820"/>
                    <a:pt x="102441" y="690211"/>
                  </a:cubicBezTo>
                  <a:cubicBezTo>
                    <a:pt x="111299" y="692021"/>
                    <a:pt x="149589" y="683448"/>
                    <a:pt x="149399" y="688973"/>
                  </a:cubicBezTo>
                  <a:cubicBezTo>
                    <a:pt x="148827" y="701450"/>
                    <a:pt x="141112" y="699450"/>
                    <a:pt x="142731" y="719262"/>
                  </a:cubicBezTo>
                  <a:cubicBezTo>
                    <a:pt x="143779" y="732121"/>
                    <a:pt x="135397" y="734026"/>
                    <a:pt x="157114" y="741074"/>
                  </a:cubicBezTo>
                  <a:cubicBezTo>
                    <a:pt x="162067" y="742693"/>
                    <a:pt x="176831" y="749456"/>
                    <a:pt x="168925" y="755743"/>
                  </a:cubicBezTo>
                  <a:cubicBezTo>
                    <a:pt x="161819" y="761067"/>
                    <a:pt x="159334" y="770583"/>
                    <a:pt x="162924" y="778698"/>
                  </a:cubicBezTo>
                  <a:cubicBezTo>
                    <a:pt x="169211" y="790414"/>
                    <a:pt x="162924" y="793557"/>
                    <a:pt x="175212" y="808416"/>
                  </a:cubicBezTo>
                  <a:cubicBezTo>
                    <a:pt x="178355" y="815350"/>
                    <a:pt x="178355" y="823294"/>
                    <a:pt x="175212" y="830228"/>
                  </a:cubicBezTo>
                  <a:cubicBezTo>
                    <a:pt x="171687" y="834515"/>
                    <a:pt x="172259" y="835848"/>
                    <a:pt x="166353" y="840325"/>
                  </a:cubicBezTo>
                  <a:cubicBezTo>
                    <a:pt x="153018" y="850421"/>
                    <a:pt x="156828" y="855946"/>
                    <a:pt x="160733" y="868900"/>
                  </a:cubicBezTo>
                  <a:cubicBezTo>
                    <a:pt x="163429" y="875701"/>
                    <a:pt x="164344" y="883073"/>
                    <a:pt x="163401" y="890331"/>
                  </a:cubicBezTo>
                  <a:lnTo>
                    <a:pt x="163401" y="891188"/>
                  </a:lnTo>
                  <a:cubicBezTo>
                    <a:pt x="165115" y="912429"/>
                    <a:pt x="161876" y="913000"/>
                    <a:pt x="174069" y="924716"/>
                  </a:cubicBezTo>
                  <a:cubicBezTo>
                    <a:pt x="184261" y="934241"/>
                    <a:pt x="162829" y="957292"/>
                    <a:pt x="185689" y="969484"/>
                  </a:cubicBezTo>
                  <a:cubicBezTo>
                    <a:pt x="190928" y="972341"/>
                    <a:pt x="215217" y="961007"/>
                    <a:pt x="219026" y="966245"/>
                  </a:cubicBezTo>
                  <a:cubicBezTo>
                    <a:pt x="225599" y="975294"/>
                    <a:pt x="222741" y="967865"/>
                    <a:pt x="222741" y="981295"/>
                  </a:cubicBezTo>
                  <a:cubicBezTo>
                    <a:pt x="222741" y="998059"/>
                    <a:pt x="219884" y="994630"/>
                    <a:pt x="230266" y="1007203"/>
                  </a:cubicBezTo>
                  <a:cubicBezTo>
                    <a:pt x="238553" y="1017394"/>
                    <a:pt x="221218" y="1039492"/>
                    <a:pt x="225408" y="1062733"/>
                  </a:cubicBezTo>
                  <a:cubicBezTo>
                    <a:pt x="227123" y="1072258"/>
                    <a:pt x="268366" y="1067401"/>
                    <a:pt x="273033" y="1077878"/>
                  </a:cubicBezTo>
                  <a:cubicBezTo>
                    <a:pt x="278444" y="1088527"/>
                    <a:pt x="282473" y="1099833"/>
                    <a:pt x="285035" y="1111501"/>
                  </a:cubicBezTo>
                  <a:cubicBezTo>
                    <a:pt x="289607" y="1130075"/>
                    <a:pt x="306085" y="1134457"/>
                    <a:pt x="321516" y="1143791"/>
                  </a:cubicBezTo>
                  <a:cubicBezTo>
                    <a:pt x="334374" y="1151602"/>
                    <a:pt x="364093" y="1157412"/>
                    <a:pt x="369141" y="1165794"/>
                  </a:cubicBezTo>
                  <a:cubicBezTo>
                    <a:pt x="370807" y="1171318"/>
                    <a:pt x="371893" y="1176995"/>
                    <a:pt x="372379" y="1182749"/>
                  </a:cubicBezTo>
                  <a:cubicBezTo>
                    <a:pt x="373332" y="1208752"/>
                    <a:pt x="379046" y="1219134"/>
                    <a:pt x="404669" y="1223706"/>
                  </a:cubicBezTo>
                  <a:cubicBezTo>
                    <a:pt x="410822" y="1223782"/>
                    <a:pt x="416946" y="1224487"/>
                    <a:pt x="422957" y="1225801"/>
                  </a:cubicBezTo>
                  <a:cubicBezTo>
                    <a:pt x="430577" y="1228278"/>
                    <a:pt x="461057" y="1227230"/>
                    <a:pt x="461057" y="1234088"/>
                  </a:cubicBezTo>
                  <a:cubicBezTo>
                    <a:pt x="461057" y="1240946"/>
                    <a:pt x="460486" y="1251805"/>
                    <a:pt x="465629" y="1256758"/>
                  </a:cubicBezTo>
                  <a:cubicBezTo>
                    <a:pt x="472677" y="1263330"/>
                    <a:pt x="467629" y="1277522"/>
                    <a:pt x="465629" y="1285333"/>
                  </a:cubicBezTo>
                  <a:cubicBezTo>
                    <a:pt x="464534" y="1293096"/>
                    <a:pt x="464057" y="1300925"/>
                    <a:pt x="464200" y="1308764"/>
                  </a:cubicBezTo>
                  <a:lnTo>
                    <a:pt x="464200" y="1308764"/>
                  </a:lnTo>
                  <a:cubicBezTo>
                    <a:pt x="470487" y="1310860"/>
                    <a:pt x="475058" y="1316860"/>
                    <a:pt x="482107" y="1321051"/>
                  </a:cubicBezTo>
                  <a:cubicBezTo>
                    <a:pt x="503633" y="1333910"/>
                    <a:pt x="519159" y="1318575"/>
                    <a:pt x="535637" y="1307240"/>
                  </a:cubicBezTo>
                  <a:lnTo>
                    <a:pt x="537638" y="1307240"/>
                  </a:lnTo>
                  <a:cubicBezTo>
                    <a:pt x="551639" y="1307240"/>
                    <a:pt x="557355" y="1302668"/>
                    <a:pt x="569832" y="1304573"/>
                  </a:cubicBezTo>
                  <a:cubicBezTo>
                    <a:pt x="591454" y="1307907"/>
                    <a:pt x="579929" y="1304097"/>
                    <a:pt x="592311" y="1317337"/>
                  </a:cubicBezTo>
                  <a:cubicBezTo>
                    <a:pt x="606789" y="1333053"/>
                    <a:pt x="608599" y="1337911"/>
                    <a:pt x="625458" y="1322861"/>
                  </a:cubicBezTo>
                  <a:cubicBezTo>
                    <a:pt x="636888" y="1312574"/>
                    <a:pt x="652795" y="1331815"/>
                    <a:pt x="663558" y="1329052"/>
                  </a:cubicBezTo>
                  <a:cubicBezTo>
                    <a:pt x="670521" y="1327833"/>
                    <a:pt x="677551" y="1327071"/>
                    <a:pt x="684608" y="1326767"/>
                  </a:cubicBezTo>
                  <a:cubicBezTo>
                    <a:pt x="702325" y="1323338"/>
                    <a:pt x="719565" y="1343435"/>
                    <a:pt x="732233" y="1324671"/>
                  </a:cubicBezTo>
                  <a:cubicBezTo>
                    <a:pt x="741758" y="1310383"/>
                    <a:pt x="748902" y="1307907"/>
                    <a:pt x="750331" y="1289048"/>
                  </a:cubicBezTo>
                  <a:cubicBezTo>
                    <a:pt x="750579" y="1279789"/>
                    <a:pt x="752817" y="1270693"/>
                    <a:pt x="756904" y="1262377"/>
                  </a:cubicBezTo>
                  <a:cubicBezTo>
                    <a:pt x="759046" y="1252967"/>
                    <a:pt x="760580" y="1243413"/>
                    <a:pt x="761475" y="1233802"/>
                  </a:cubicBezTo>
                  <a:cubicBezTo>
                    <a:pt x="761475" y="1230088"/>
                    <a:pt x="757284" y="1225421"/>
                    <a:pt x="754712" y="1222849"/>
                  </a:cubicBezTo>
                  <a:cubicBezTo>
                    <a:pt x="740139" y="1208561"/>
                    <a:pt x="755475" y="1211419"/>
                    <a:pt x="763380" y="1210085"/>
                  </a:cubicBezTo>
                  <a:cubicBezTo>
                    <a:pt x="780811" y="1207037"/>
                    <a:pt x="784336" y="1204656"/>
                    <a:pt x="776144" y="1191035"/>
                  </a:cubicBezTo>
                  <a:cubicBezTo>
                    <a:pt x="771381" y="1183034"/>
                    <a:pt x="787193" y="1162460"/>
                    <a:pt x="792241" y="1156555"/>
                  </a:cubicBezTo>
                  <a:cubicBezTo>
                    <a:pt x="804909" y="1141219"/>
                    <a:pt x="796242" y="1134266"/>
                    <a:pt x="805671" y="1124456"/>
                  </a:cubicBezTo>
                  <a:cubicBezTo>
                    <a:pt x="816435" y="1113025"/>
                    <a:pt x="807767" y="1097500"/>
                    <a:pt x="821197" y="1090261"/>
                  </a:cubicBezTo>
                  <a:cubicBezTo>
                    <a:pt x="833008" y="1083974"/>
                    <a:pt x="831579" y="1086546"/>
                    <a:pt x="831961" y="1074068"/>
                  </a:cubicBezTo>
                  <a:cubicBezTo>
                    <a:pt x="831179" y="1064962"/>
                    <a:pt x="829093" y="1056009"/>
                    <a:pt x="825769" y="1047493"/>
                  </a:cubicBezTo>
                  <a:cubicBezTo>
                    <a:pt x="825769" y="1038635"/>
                    <a:pt x="812720" y="1054637"/>
                    <a:pt x="811577" y="1056352"/>
                  </a:cubicBezTo>
                  <a:cubicBezTo>
                    <a:pt x="790908" y="1087499"/>
                    <a:pt x="797575" y="1052923"/>
                    <a:pt x="783002" y="1052542"/>
                  </a:cubicBezTo>
                  <a:cubicBezTo>
                    <a:pt x="772619" y="1052542"/>
                    <a:pt x="775667" y="1041588"/>
                    <a:pt x="787098" y="1037492"/>
                  </a:cubicBezTo>
                  <a:cubicBezTo>
                    <a:pt x="801576" y="1032349"/>
                    <a:pt x="803957" y="1028729"/>
                    <a:pt x="811862" y="1014251"/>
                  </a:cubicBezTo>
                  <a:cubicBezTo>
                    <a:pt x="808529" y="1013680"/>
                    <a:pt x="806624" y="1008536"/>
                    <a:pt x="803957" y="1005869"/>
                  </a:cubicBezTo>
                  <a:cubicBezTo>
                    <a:pt x="786145" y="988153"/>
                    <a:pt x="797670" y="988629"/>
                    <a:pt x="791860" y="976723"/>
                  </a:cubicBezTo>
                  <a:cubicBezTo>
                    <a:pt x="788336" y="969389"/>
                    <a:pt x="772810" y="958911"/>
                    <a:pt x="776906" y="949481"/>
                  </a:cubicBezTo>
                  <a:cubicBezTo>
                    <a:pt x="779096" y="944719"/>
                    <a:pt x="771572" y="932908"/>
                    <a:pt x="772619" y="929860"/>
                  </a:cubicBezTo>
                  <a:cubicBezTo>
                    <a:pt x="775858" y="922725"/>
                    <a:pt x="776630" y="914715"/>
                    <a:pt x="774811" y="907095"/>
                  </a:cubicBezTo>
                  <a:cubicBezTo>
                    <a:pt x="773001" y="884425"/>
                    <a:pt x="725757" y="890236"/>
                    <a:pt x="710517" y="890998"/>
                  </a:cubicBezTo>
                  <a:lnTo>
                    <a:pt x="713374" y="865090"/>
                  </a:lnTo>
                  <a:cubicBezTo>
                    <a:pt x="714231" y="859756"/>
                    <a:pt x="718517" y="850612"/>
                    <a:pt x="719565" y="845183"/>
                  </a:cubicBezTo>
                  <a:cubicBezTo>
                    <a:pt x="721852" y="833086"/>
                    <a:pt x="732996" y="826133"/>
                    <a:pt x="729090" y="814226"/>
                  </a:cubicBezTo>
                  <a:cubicBezTo>
                    <a:pt x="726137" y="805654"/>
                    <a:pt x="727376" y="809273"/>
                    <a:pt x="727186" y="800129"/>
                  </a:cubicBezTo>
                  <a:cubicBezTo>
                    <a:pt x="729500" y="792081"/>
                    <a:pt x="733272" y="784518"/>
                    <a:pt x="738330" y="777841"/>
                  </a:cubicBezTo>
                  <a:cubicBezTo>
                    <a:pt x="741758" y="773269"/>
                    <a:pt x="754618" y="775936"/>
                    <a:pt x="748426" y="754981"/>
                  </a:cubicBezTo>
                  <a:cubicBezTo>
                    <a:pt x="742901" y="735931"/>
                    <a:pt x="789003" y="754981"/>
                    <a:pt x="796718" y="755838"/>
                  </a:cubicBezTo>
                  <a:cubicBezTo>
                    <a:pt x="806014" y="757400"/>
                    <a:pt x="814949" y="760629"/>
                    <a:pt x="823102" y="765363"/>
                  </a:cubicBezTo>
                  <a:cubicBezTo>
                    <a:pt x="832627" y="769554"/>
                    <a:pt x="839961" y="760410"/>
                    <a:pt x="842152" y="753552"/>
                  </a:cubicBezTo>
                  <a:cubicBezTo>
                    <a:pt x="844343" y="746694"/>
                    <a:pt x="858916" y="729073"/>
                    <a:pt x="857392" y="721643"/>
                  </a:cubicBezTo>
                  <a:cubicBezTo>
                    <a:pt x="856525" y="712442"/>
                    <a:pt x="853239" y="703632"/>
                    <a:pt x="847867" y="696116"/>
                  </a:cubicBezTo>
                  <a:cubicBezTo>
                    <a:pt x="837771" y="684400"/>
                    <a:pt x="827007" y="728311"/>
                    <a:pt x="808433" y="719643"/>
                  </a:cubicBezTo>
                  <a:cubicBezTo>
                    <a:pt x="798908" y="714881"/>
                    <a:pt x="778430" y="703546"/>
                    <a:pt x="767190" y="703069"/>
                  </a:cubicBezTo>
                  <a:cubicBezTo>
                    <a:pt x="744330" y="702022"/>
                    <a:pt x="752712" y="669351"/>
                    <a:pt x="730995" y="663922"/>
                  </a:cubicBezTo>
                  <a:cubicBezTo>
                    <a:pt x="716994" y="660398"/>
                    <a:pt x="718137" y="659255"/>
                    <a:pt x="708612" y="644110"/>
                  </a:cubicBezTo>
                  <a:cubicBezTo>
                    <a:pt x="708421" y="641833"/>
                    <a:pt x="708069" y="639576"/>
                    <a:pt x="707564" y="637347"/>
                  </a:cubicBezTo>
                  <a:cubicBezTo>
                    <a:pt x="702611" y="608772"/>
                    <a:pt x="753855" y="633061"/>
                    <a:pt x="771000" y="615916"/>
                  </a:cubicBezTo>
                  <a:cubicBezTo>
                    <a:pt x="784336" y="602581"/>
                    <a:pt x="804529" y="614773"/>
                    <a:pt x="813005" y="599152"/>
                  </a:cubicBezTo>
                  <a:cubicBezTo>
                    <a:pt x="819768" y="586674"/>
                    <a:pt x="824817" y="574958"/>
                    <a:pt x="832532" y="562099"/>
                  </a:cubicBezTo>
                  <a:cubicBezTo>
                    <a:pt x="856535" y="521618"/>
                    <a:pt x="863678" y="544097"/>
                    <a:pt x="876537" y="524571"/>
                  </a:cubicBezTo>
                  <a:cubicBezTo>
                    <a:pt x="880729" y="518094"/>
                    <a:pt x="880919" y="514570"/>
                    <a:pt x="884443" y="509807"/>
                  </a:cubicBezTo>
                  <a:cubicBezTo>
                    <a:pt x="895968" y="493900"/>
                    <a:pt x="911399" y="505807"/>
                    <a:pt x="915780" y="494567"/>
                  </a:cubicBezTo>
                  <a:cubicBezTo>
                    <a:pt x="925305" y="469898"/>
                    <a:pt x="899779" y="476851"/>
                    <a:pt x="907875" y="457324"/>
                  </a:cubicBezTo>
                  <a:cubicBezTo>
                    <a:pt x="917400" y="435226"/>
                    <a:pt x="907875" y="438274"/>
                    <a:pt x="896635" y="428749"/>
                  </a:cubicBezTo>
                  <a:cubicBezTo>
                    <a:pt x="889205" y="422273"/>
                    <a:pt x="866250" y="409128"/>
                    <a:pt x="862059" y="402365"/>
                  </a:cubicBezTo>
                  <a:cubicBezTo>
                    <a:pt x="851867" y="385506"/>
                    <a:pt x="849772" y="386840"/>
                    <a:pt x="848819" y="363027"/>
                  </a:cubicBezTo>
                  <a:cubicBezTo>
                    <a:pt x="849353" y="359179"/>
                    <a:pt x="849639" y="355293"/>
                    <a:pt x="849677" y="351407"/>
                  </a:cubicBezTo>
                  <a:cubicBezTo>
                    <a:pt x="850248" y="341882"/>
                    <a:pt x="860059" y="334166"/>
                    <a:pt x="868155" y="330166"/>
                  </a:cubicBezTo>
                  <a:cubicBezTo>
                    <a:pt x="875261" y="325965"/>
                    <a:pt x="882100" y="321317"/>
                    <a:pt x="888634" y="316259"/>
                  </a:cubicBezTo>
                  <a:cubicBezTo>
                    <a:pt x="907684" y="304829"/>
                    <a:pt x="891301" y="296542"/>
                    <a:pt x="886919" y="285017"/>
                  </a:cubicBezTo>
                  <a:cubicBezTo>
                    <a:pt x="883205" y="275492"/>
                    <a:pt x="867108" y="288065"/>
                    <a:pt x="855582" y="287589"/>
                  </a:cubicBezTo>
                  <a:cubicBezTo>
                    <a:pt x="841200" y="287017"/>
                    <a:pt x="831484" y="294828"/>
                    <a:pt x="821197" y="291018"/>
                  </a:cubicBezTo>
                  <a:cubicBezTo>
                    <a:pt x="810910" y="287208"/>
                    <a:pt x="799099" y="311973"/>
                    <a:pt x="777668" y="311306"/>
                  </a:cubicBezTo>
                  <a:cubicBezTo>
                    <a:pt x="756237" y="310640"/>
                    <a:pt x="749950" y="305972"/>
                    <a:pt x="733662" y="294161"/>
                  </a:cubicBezTo>
                  <a:cubicBezTo>
                    <a:pt x="728233" y="290256"/>
                    <a:pt x="709564" y="282065"/>
                    <a:pt x="708612" y="280826"/>
                  </a:cubicBezTo>
                  <a:cubicBezTo>
                    <a:pt x="702163" y="269568"/>
                    <a:pt x="694676" y="258947"/>
                    <a:pt x="686228" y="249108"/>
                  </a:cubicBezTo>
                  <a:cubicBezTo>
                    <a:pt x="670226" y="234154"/>
                    <a:pt x="675370" y="209008"/>
                    <a:pt x="663653" y="206722"/>
                  </a:cubicBezTo>
                  <a:cubicBezTo>
                    <a:pt x="651938" y="204436"/>
                    <a:pt x="651271" y="208722"/>
                    <a:pt x="634507" y="200911"/>
                  </a:cubicBezTo>
                  <a:cubicBezTo>
                    <a:pt x="622315" y="195196"/>
                    <a:pt x="631078" y="192720"/>
                    <a:pt x="608123" y="196530"/>
                  </a:cubicBezTo>
                  <a:cubicBezTo>
                    <a:pt x="599741" y="200626"/>
                    <a:pt x="578024" y="209389"/>
                    <a:pt x="568880" y="202816"/>
                  </a:cubicBezTo>
                  <a:cubicBezTo>
                    <a:pt x="559736" y="196244"/>
                    <a:pt x="542591" y="184719"/>
                    <a:pt x="542020" y="174241"/>
                  </a:cubicBezTo>
                  <a:cubicBezTo>
                    <a:pt x="541162" y="156811"/>
                    <a:pt x="544496" y="163097"/>
                    <a:pt x="533161" y="149857"/>
                  </a:cubicBezTo>
                  <a:cubicBezTo>
                    <a:pt x="523636" y="138808"/>
                    <a:pt x="528017" y="136903"/>
                    <a:pt x="523636" y="130236"/>
                  </a:cubicBezTo>
                  <a:cubicBezTo>
                    <a:pt x="514111" y="115853"/>
                    <a:pt x="499633" y="141571"/>
                    <a:pt x="492775" y="143666"/>
                  </a:cubicBezTo>
                  <a:cubicBezTo>
                    <a:pt x="475725" y="148810"/>
                    <a:pt x="466676" y="169193"/>
                    <a:pt x="450389" y="163669"/>
                  </a:cubicBezTo>
                  <a:cubicBezTo>
                    <a:pt x="434101" y="158144"/>
                    <a:pt x="431339" y="184433"/>
                    <a:pt x="417813" y="163669"/>
                  </a:cubicBezTo>
                  <a:cubicBezTo>
                    <a:pt x="400573" y="138332"/>
                    <a:pt x="420290" y="126045"/>
                    <a:pt x="393905" y="127093"/>
                  </a:cubicBezTo>
                  <a:cubicBezTo>
                    <a:pt x="378666" y="127664"/>
                    <a:pt x="383333" y="121473"/>
                    <a:pt x="368093" y="118044"/>
                  </a:cubicBezTo>
                  <a:cubicBezTo>
                    <a:pt x="342185" y="112138"/>
                    <a:pt x="350186" y="98137"/>
                    <a:pt x="340661" y="95946"/>
                  </a:cubicBezTo>
                  <a:cubicBezTo>
                    <a:pt x="331136" y="93755"/>
                    <a:pt x="326469" y="76134"/>
                    <a:pt x="329040" y="67371"/>
                  </a:cubicBezTo>
                  <a:cubicBezTo>
                    <a:pt x="329812" y="61856"/>
                    <a:pt x="328259" y="56265"/>
                    <a:pt x="324754" y="51940"/>
                  </a:cubicBezTo>
                  <a:cubicBezTo>
                    <a:pt x="313991" y="58513"/>
                    <a:pt x="323992" y="60799"/>
                    <a:pt x="304371" y="64990"/>
                  </a:cubicBezTo>
                  <a:cubicBezTo>
                    <a:pt x="293274" y="63723"/>
                    <a:pt x="282073" y="66199"/>
                    <a:pt x="272557" y="72038"/>
                  </a:cubicBezTo>
                  <a:cubicBezTo>
                    <a:pt x="240077" y="86326"/>
                    <a:pt x="256460" y="32795"/>
                    <a:pt x="226456" y="52417"/>
                  </a:cubicBezTo>
                  <a:cubicBezTo>
                    <a:pt x="204930" y="66419"/>
                    <a:pt x="202739" y="37272"/>
                    <a:pt x="196167" y="29842"/>
                  </a:cubicBezTo>
                  <a:cubicBezTo>
                    <a:pt x="186642" y="18984"/>
                    <a:pt x="191309" y="4696"/>
                    <a:pt x="188642" y="2029"/>
                  </a:cubicBezTo>
                  <a:cubicBezTo>
                    <a:pt x="181593" y="-4829"/>
                    <a:pt x="156162" y="7459"/>
                    <a:pt x="141874" y="7459"/>
                  </a:cubicBezTo>
                  <a:cubicBezTo>
                    <a:pt x="134730" y="7459"/>
                    <a:pt x="125205" y="-2543"/>
                    <a:pt x="127872" y="10507"/>
                  </a:cubicBezTo>
                  <a:cubicBezTo>
                    <a:pt x="131006" y="26185"/>
                    <a:pt x="132568" y="42139"/>
                    <a:pt x="132539" y="58132"/>
                  </a:cubicBezTo>
                  <a:cubicBezTo>
                    <a:pt x="132539" y="66799"/>
                    <a:pt x="138159" y="70895"/>
                    <a:pt x="135302" y="74038"/>
                  </a:cubicBezTo>
                  <a:cubicBezTo>
                    <a:pt x="111299" y="100518"/>
                    <a:pt x="100155" y="85659"/>
                    <a:pt x="82628" y="94708"/>
                  </a:cubicBezTo>
                  <a:cubicBezTo>
                    <a:pt x="75675" y="98232"/>
                    <a:pt x="71675" y="98423"/>
                    <a:pt x="69484" y="96517"/>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69" name="Freeform: Shape 568">
              <a:extLst>
                <a:ext uri="{FF2B5EF4-FFF2-40B4-BE49-F238E27FC236}">
                  <a16:creationId xmlns:a16="http://schemas.microsoft.com/office/drawing/2014/main" id="{7B1325AD-2C3F-4FC2-B6A5-3D846122328A}"/>
                </a:ext>
              </a:extLst>
            </p:cNvPr>
            <p:cNvSpPr/>
            <p:nvPr/>
          </p:nvSpPr>
          <p:spPr>
            <a:xfrm>
              <a:off x="7525578" y="1911596"/>
              <a:ext cx="1245039" cy="1139197"/>
            </a:xfrm>
            <a:custGeom>
              <a:avLst/>
              <a:gdLst>
                <a:gd name="connsiteX0" fmla="*/ 22553 w 1245039"/>
                <a:gd name="connsiteY0" fmla="*/ 183499 h 1139197"/>
                <a:gd name="connsiteX1" fmla="*/ 43890 w 1245039"/>
                <a:gd name="connsiteY1" fmla="*/ 166830 h 1139197"/>
                <a:gd name="connsiteX2" fmla="*/ 69321 w 1245039"/>
                <a:gd name="connsiteY2" fmla="*/ 168735 h 1139197"/>
                <a:gd name="connsiteX3" fmla="*/ 92276 w 1245039"/>
                <a:gd name="connsiteY3" fmla="*/ 147971 h 1139197"/>
                <a:gd name="connsiteX4" fmla="*/ 121899 w 1245039"/>
                <a:gd name="connsiteY4" fmla="*/ 136541 h 1139197"/>
                <a:gd name="connsiteX5" fmla="*/ 155332 w 1245039"/>
                <a:gd name="connsiteY5" fmla="*/ 128254 h 1139197"/>
                <a:gd name="connsiteX6" fmla="*/ 171144 w 1245039"/>
                <a:gd name="connsiteY6" fmla="*/ 115300 h 1139197"/>
                <a:gd name="connsiteX7" fmla="*/ 184669 w 1245039"/>
                <a:gd name="connsiteY7" fmla="*/ 85772 h 1139197"/>
                <a:gd name="connsiteX8" fmla="*/ 213244 w 1245039"/>
                <a:gd name="connsiteY8" fmla="*/ 79772 h 1139197"/>
                <a:gd name="connsiteX9" fmla="*/ 214006 w 1245039"/>
                <a:gd name="connsiteY9" fmla="*/ 78629 h 1139197"/>
                <a:gd name="connsiteX10" fmla="*/ 235818 w 1245039"/>
                <a:gd name="connsiteY10" fmla="*/ 92916 h 1139197"/>
                <a:gd name="connsiteX11" fmla="*/ 273251 w 1245039"/>
                <a:gd name="connsiteY11" fmla="*/ 79105 h 1139197"/>
                <a:gd name="connsiteX12" fmla="*/ 294778 w 1245039"/>
                <a:gd name="connsiteY12" fmla="*/ 80248 h 1139197"/>
                <a:gd name="connsiteX13" fmla="*/ 314400 w 1245039"/>
                <a:gd name="connsiteY13" fmla="*/ 77676 h 1139197"/>
                <a:gd name="connsiteX14" fmla="*/ 320781 w 1245039"/>
                <a:gd name="connsiteY14" fmla="*/ 58626 h 1139197"/>
                <a:gd name="connsiteX15" fmla="*/ 320781 w 1245039"/>
                <a:gd name="connsiteY15" fmla="*/ 58626 h 1139197"/>
                <a:gd name="connsiteX16" fmla="*/ 343546 w 1245039"/>
                <a:gd name="connsiteY16" fmla="*/ 50149 h 1139197"/>
                <a:gd name="connsiteX17" fmla="*/ 364882 w 1245039"/>
                <a:gd name="connsiteY17" fmla="*/ 20717 h 1139197"/>
                <a:gd name="connsiteX18" fmla="*/ 386313 w 1245039"/>
                <a:gd name="connsiteY18" fmla="*/ 17954 h 1139197"/>
                <a:gd name="connsiteX19" fmla="*/ 429747 w 1245039"/>
                <a:gd name="connsiteY19" fmla="*/ 7191 h 1139197"/>
                <a:gd name="connsiteX20" fmla="*/ 454036 w 1245039"/>
                <a:gd name="connsiteY20" fmla="*/ 4429 h 1139197"/>
                <a:gd name="connsiteX21" fmla="*/ 502994 w 1245039"/>
                <a:gd name="connsiteY21" fmla="*/ 15859 h 1139197"/>
                <a:gd name="connsiteX22" fmla="*/ 524045 w 1245039"/>
                <a:gd name="connsiteY22" fmla="*/ 43100 h 1139197"/>
                <a:gd name="connsiteX23" fmla="*/ 545667 w 1245039"/>
                <a:gd name="connsiteY23" fmla="*/ 74723 h 1139197"/>
                <a:gd name="connsiteX24" fmla="*/ 589482 w 1245039"/>
                <a:gd name="connsiteY24" fmla="*/ 89297 h 1139197"/>
                <a:gd name="connsiteX25" fmla="*/ 612056 w 1245039"/>
                <a:gd name="connsiteY25" fmla="*/ 80915 h 1139197"/>
                <a:gd name="connsiteX26" fmla="*/ 636154 w 1245039"/>
                <a:gd name="connsiteY26" fmla="*/ 91487 h 1139197"/>
                <a:gd name="connsiteX27" fmla="*/ 666348 w 1245039"/>
                <a:gd name="connsiteY27" fmla="*/ 110537 h 1139197"/>
                <a:gd name="connsiteX28" fmla="*/ 681970 w 1245039"/>
                <a:gd name="connsiteY28" fmla="*/ 132540 h 1139197"/>
                <a:gd name="connsiteX29" fmla="*/ 709306 w 1245039"/>
                <a:gd name="connsiteY29" fmla="*/ 119872 h 1139197"/>
                <a:gd name="connsiteX30" fmla="*/ 762075 w 1245039"/>
                <a:gd name="connsiteY30" fmla="*/ 83105 h 1139197"/>
                <a:gd name="connsiteX31" fmla="*/ 782363 w 1245039"/>
                <a:gd name="connsiteY31" fmla="*/ 71866 h 1139197"/>
                <a:gd name="connsiteX32" fmla="*/ 820463 w 1245039"/>
                <a:gd name="connsiteY32" fmla="*/ 63484 h 1139197"/>
                <a:gd name="connsiteX33" fmla="*/ 858563 w 1245039"/>
                <a:gd name="connsiteY33" fmla="*/ 60150 h 1139197"/>
                <a:gd name="connsiteX34" fmla="*/ 905330 w 1245039"/>
                <a:gd name="connsiteY34" fmla="*/ 49196 h 1139197"/>
                <a:gd name="connsiteX35" fmla="*/ 955623 w 1245039"/>
                <a:gd name="connsiteY35" fmla="*/ 18431 h 1139197"/>
                <a:gd name="connsiteX36" fmla="*/ 967338 w 1245039"/>
                <a:gd name="connsiteY36" fmla="*/ 17002 h 1139197"/>
                <a:gd name="connsiteX37" fmla="*/ 1014963 w 1245039"/>
                <a:gd name="connsiteY37" fmla="*/ -48 h 1139197"/>
                <a:gd name="connsiteX38" fmla="*/ 1019345 w 1245039"/>
                <a:gd name="connsiteY38" fmla="*/ 45101 h 1139197"/>
                <a:gd name="connsiteX39" fmla="*/ 1054968 w 1245039"/>
                <a:gd name="connsiteY39" fmla="*/ 80343 h 1139197"/>
                <a:gd name="connsiteX40" fmla="*/ 1070303 w 1245039"/>
                <a:gd name="connsiteY40" fmla="*/ 111014 h 1139197"/>
                <a:gd name="connsiteX41" fmla="*/ 1068399 w 1245039"/>
                <a:gd name="connsiteY41" fmla="*/ 147875 h 1139197"/>
                <a:gd name="connsiteX42" fmla="*/ 1087449 w 1245039"/>
                <a:gd name="connsiteY42" fmla="*/ 180356 h 1139197"/>
                <a:gd name="connsiteX43" fmla="*/ 1092021 w 1245039"/>
                <a:gd name="connsiteY43" fmla="*/ 187023 h 1139197"/>
                <a:gd name="connsiteX44" fmla="*/ 1105737 w 1245039"/>
                <a:gd name="connsiteY44" fmla="*/ 211979 h 1139197"/>
                <a:gd name="connsiteX45" fmla="*/ 1157171 w 1245039"/>
                <a:gd name="connsiteY45" fmla="*/ 229886 h 1139197"/>
                <a:gd name="connsiteX46" fmla="*/ 1172697 w 1245039"/>
                <a:gd name="connsiteY46" fmla="*/ 246840 h 1139197"/>
                <a:gd name="connsiteX47" fmla="*/ 1209750 w 1245039"/>
                <a:gd name="connsiteY47" fmla="*/ 287036 h 1139197"/>
                <a:gd name="connsiteX48" fmla="*/ 1222418 w 1245039"/>
                <a:gd name="connsiteY48" fmla="*/ 302371 h 1139197"/>
                <a:gd name="connsiteX49" fmla="*/ 1225942 w 1245039"/>
                <a:gd name="connsiteY49" fmla="*/ 320183 h 1139197"/>
                <a:gd name="connsiteX50" fmla="*/ 1225942 w 1245039"/>
                <a:gd name="connsiteY50" fmla="*/ 320183 h 1139197"/>
                <a:gd name="connsiteX51" fmla="*/ 1239754 w 1245039"/>
                <a:gd name="connsiteY51" fmla="*/ 348758 h 1139197"/>
                <a:gd name="connsiteX52" fmla="*/ 1243278 w 1245039"/>
                <a:gd name="connsiteY52" fmla="*/ 367808 h 1139197"/>
                <a:gd name="connsiteX53" fmla="*/ 1220513 w 1245039"/>
                <a:gd name="connsiteY53" fmla="*/ 386858 h 1139197"/>
                <a:gd name="connsiteX54" fmla="*/ 1223370 w 1245039"/>
                <a:gd name="connsiteY54" fmla="*/ 403526 h 1139197"/>
                <a:gd name="connsiteX55" fmla="*/ 1206702 w 1245039"/>
                <a:gd name="connsiteY55" fmla="*/ 421529 h 1139197"/>
                <a:gd name="connsiteX56" fmla="*/ 1214703 w 1245039"/>
                <a:gd name="connsiteY56" fmla="*/ 444960 h 1139197"/>
                <a:gd name="connsiteX57" fmla="*/ 1218322 w 1245039"/>
                <a:gd name="connsiteY57" fmla="*/ 471249 h 1139197"/>
                <a:gd name="connsiteX58" fmla="*/ 1205368 w 1245039"/>
                <a:gd name="connsiteY58" fmla="*/ 502491 h 1139197"/>
                <a:gd name="connsiteX59" fmla="*/ 1183175 w 1245039"/>
                <a:gd name="connsiteY59" fmla="*/ 534209 h 1139197"/>
                <a:gd name="connsiteX60" fmla="*/ 1178984 w 1245039"/>
                <a:gd name="connsiteY60" fmla="*/ 548211 h 1139197"/>
                <a:gd name="connsiteX61" fmla="*/ 1156219 w 1245039"/>
                <a:gd name="connsiteY61" fmla="*/ 587740 h 1139197"/>
                <a:gd name="connsiteX62" fmla="*/ 1165744 w 1245039"/>
                <a:gd name="connsiteY62" fmla="*/ 623935 h 1139197"/>
                <a:gd name="connsiteX63" fmla="*/ 1169459 w 1245039"/>
                <a:gd name="connsiteY63" fmla="*/ 679751 h 1139197"/>
                <a:gd name="connsiteX64" fmla="*/ 1194414 w 1245039"/>
                <a:gd name="connsiteY64" fmla="*/ 699849 h 1139197"/>
                <a:gd name="connsiteX65" fmla="*/ 1170221 w 1245039"/>
                <a:gd name="connsiteY65" fmla="*/ 718899 h 1139197"/>
                <a:gd name="connsiteX66" fmla="*/ 1166316 w 1245039"/>
                <a:gd name="connsiteY66" fmla="*/ 725567 h 1139197"/>
                <a:gd name="connsiteX67" fmla="*/ 1164697 w 1245039"/>
                <a:gd name="connsiteY67" fmla="*/ 735092 h 1139197"/>
                <a:gd name="connsiteX68" fmla="*/ 1164697 w 1245039"/>
                <a:gd name="connsiteY68" fmla="*/ 735092 h 1139197"/>
                <a:gd name="connsiteX69" fmla="*/ 1152790 w 1245039"/>
                <a:gd name="connsiteY69" fmla="*/ 743759 h 1139197"/>
                <a:gd name="connsiteX70" fmla="*/ 1091068 w 1245039"/>
                <a:gd name="connsiteY70" fmla="*/ 742045 h 1139197"/>
                <a:gd name="connsiteX71" fmla="*/ 1056111 w 1245039"/>
                <a:gd name="connsiteY71" fmla="*/ 739759 h 1139197"/>
                <a:gd name="connsiteX72" fmla="*/ 1032203 w 1245039"/>
                <a:gd name="connsiteY72" fmla="*/ 756523 h 1139197"/>
                <a:gd name="connsiteX73" fmla="*/ 1031537 w 1245039"/>
                <a:gd name="connsiteY73" fmla="*/ 808148 h 1139197"/>
                <a:gd name="connsiteX74" fmla="*/ 1021440 w 1245039"/>
                <a:gd name="connsiteY74" fmla="*/ 823579 h 1139197"/>
                <a:gd name="connsiteX75" fmla="*/ 992865 w 1245039"/>
                <a:gd name="connsiteY75" fmla="*/ 841295 h 1139197"/>
                <a:gd name="connsiteX76" fmla="*/ 971720 w 1245039"/>
                <a:gd name="connsiteY76" fmla="*/ 869870 h 1139197"/>
                <a:gd name="connsiteX77" fmla="*/ 956766 w 1245039"/>
                <a:gd name="connsiteY77" fmla="*/ 880348 h 1139197"/>
                <a:gd name="connsiteX78" fmla="*/ 943336 w 1245039"/>
                <a:gd name="connsiteY78" fmla="*/ 923306 h 1139197"/>
                <a:gd name="connsiteX79" fmla="*/ 914761 w 1245039"/>
                <a:gd name="connsiteY79" fmla="*/ 931878 h 1139197"/>
                <a:gd name="connsiteX80" fmla="*/ 905236 w 1245039"/>
                <a:gd name="connsiteY80" fmla="*/ 939974 h 1139197"/>
                <a:gd name="connsiteX81" fmla="*/ 884376 w 1245039"/>
                <a:gd name="connsiteY81" fmla="*/ 975598 h 1139197"/>
                <a:gd name="connsiteX82" fmla="*/ 868374 w 1245039"/>
                <a:gd name="connsiteY82" fmla="*/ 966073 h 1139197"/>
                <a:gd name="connsiteX83" fmla="*/ 853896 w 1245039"/>
                <a:gd name="connsiteY83" fmla="*/ 974550 h 1139197"/>
                <a:gd name="connsiteX84" fmla="*/ 835608 w 1245039"/>
                <a:gd name="connsiteY84" fmla="*/ 989409 h 1139197"/>
                <a:gd name="connsiteX85" fmla="*/ 837322 w 1245039"/>
                <a:gd name="connsiteY85" fmla="*/ 1012174 h 1139197"/>
                <a:gd name="connsiteX86" fmla="*/ 825035 w 1245039"/>
                <a:gd name="connsiteY86" fmla="*/ 1006364 h 1139197"/>
                <a:gd name="connsiteX87" fmla="*/ 807509 w 1245039"/>
                <a:gd name="connsiteY87" fmla="*/ 991314 h 1139197"/>
                <a:gd name="connsiteX88" fmla="*/ 761884 w 1245039"/>
                <a:gd name="connsiteY88" fmla="*/ 993886 h 1139197"/>
                <a:gd name="connsiteX89" fmla="*/ 723118 w 1245039"/>
                <a:gd name="connsiteY89" fmla="*/ 987599 h 1139197"/>
                <a:gd name="connsiteX90" fmla="*/ 721308 w 1245039"/>
                <a:gd name="connsiteY90" fmla="*/ 1029700 h 1139197"/>
                <a:gd name="connsiteX91" fmla="*/ 716831 w 1245039"/>
                <a:gd name="connsiteY91" fmla="*/ 1061323 h 1139197"/>
                <a:gd name="connsiteX92" fmla="*/ 728928 w 1245039"/>
                <a:gd name="connsiteY92" fmla="*/ 1090755 h 1139197"/>
                <a:gd name="connsiteX93" fmla="*/ 728928 w 1245039"/>
                <a:gd name="connsiteY93" fmla="*/ 1090755 h 1139197"/>
                <a:gd name="connsiteX94" fmla="*/ 705211 w 1245039"/>
                <a:gd name="connsiteY94" fmla="*/ 1091708 h 1139197"/>
                <a:gd name="connsiteX95" fmla="*/ 680064 w 1245039"/>
                <a:gd name="connsiteY95" fmla="*/ 1098756 h 1139197"/>
                <a:gd name="connsiteX96" fmla="*/ 644631 w 1245039"/>
                <a:gd name="connsiteY96" fmla="*/ 1089993 h 1139197"/>
                <a:gd name="connsiteX97" fmla="*/ 631963 w 1245039"/>
                <a:gd name="connsiteY97" fmla="*/ 1073801 h 1139197"/>
                <a:gd name="connsiteX98" fmla="*/ 618533 w 1245039"/>
                <a:gd name="connsiteY98" fmla="*/ 1080659 h 1139197"/>
                <a:gd name="connsiteX99" fmla="*/ 582433 w 1245039"/>
                <a:gd name="connsiteY99" fmla="*/ 1129427 h 1139197"/>
                <a:gd name="connsiteX100" fmla="*/ 561002 w 1245039"/>
                <a:gd name="connsiteY100" fmla="*/ 1134665 h 1139197"/>
                <a:gd name="connsiteX101" fmla="*/ 554620 w 1245039"/>
                <a:gd name="connsiteY101" fmla="*/ 1113044 h 1139197"/>
                <a:gd name="connsiteX102" fmla="*/ 545095 w 1245039"/>
                <a:gd name="connsiteY102" fmla="*/ 1099613 h 1139197"/>
                <a:gd name="connsiteX103" fmla="*/ 545095 w 1245039"/>
                <a:gd name="connsiteY103" fmla="*/ 1069038 h 1139197"/>
                <a:gd name="connsiteX104" fmla="*/ 517853 w 1245039"/>
                <a:gd name="connsiteY104" fmla="*/ 1051893 h 1139197"/>
                <a:gd name="connsiteX105" fmla="*/ 514329 w 1245039"/>
                <a:gd name="connsiteY105" fmla="*/ 1048655 h 1139197"/>
                <a:gd name="connsiteX106" fmla="*/ 498613 w 1245039"/>
                <a:gd name="connsiteY106" fmla="*/ 994362 h 1139197"/>
                <a:gd name="connsiteX107" fmla="*/ 471467 w 1245039"/>
                <a:gd name="connsiteY107" fmla="*/ 981980 h 1139197"/>
                <a:gd name="connsiteX108" fmla="*/ 461942 w 1245039"/>
                <a:gd name="connsiteY108" fmla="*/ 970645 h 1139197"/>
                <a:gd name="connsiteX109" fmla="*/ 453274 w 1245039"/>
                <a:gd name="connsiteY109" fmla="*/ 957596 h 1139197"/>
                <a:gd name="connsiteX110" fmla="*/ 447940 w 1245039"/>
                <a:gd name="connsiteY110" fmla="*/ 937784 h 1139197"/>
                <a:gd name="connsiteX111" fmla="*/ 448988 w 1245039"/>
                <a:gd name="connsiteY111" fmla="*/ 927020 h 1139197"/>
                <a:gd name="connsiteX112" fmla="*/ 436796 w 1245039"/>
                <a:gd name="connsiteY112" fmla="*/ 902351 h 1139197"/>
                <a:gd name="connsiteX113" fmla="*/ 424318 w 1245039"/>
                <a:gd name="connsiteY113" fmla="*/ 876919 h 1139197"/>
                <a:gd name="connsiteX114" fmla="*/ 395743 w 1245039"/>
                <a:gd name="connsiteY114" fmla="*/ 893016 h 1139197"/>
                <a:gd name="connsiteX115" fmla="*/ 368025 w 1245039"/>
                <a:gd name="connsiteY115" fmla="*/ 901017 h 1139197"/>
                <a:gd name="connsiteX116" fmla="*/ 367073 w 1245039"/>
                <a:gd name="connsiteY116" fmla="*/ 901017 h 1139197"/>
                <a:gd name="connsiteX117" fmla="*/ 319448 w 1245039"/>
                <a:gd name="connsiteY117" fmla="*/ 891492 h 1139197"/>
                <a:gd name="connsiteX118" fmla="*/ 282110 w 1245039"/>
                <a:gd name="connsiteY118" fmla="*/ 881967 h 1139197"/>
                <a:gd name="connsiteX119" fmla="*/ 255535 w 1245039"/>
                <a:gd name="connsiteY119" fmla="*/ 881967 h 1139197"/>
                <a:gd name="connsiteX120" fmla="*/ 227532 w 1245039"/>
                <a:gd name="connsiteY120" fmla="*/ 872442 h 1139197"/>
                <a:gd name="connsiteX121" fmla="*/ 174477 w 1245039"/>
                <a:gd name="connsiteY121" fmla="*/ 830628 h 1139197"/>
                <a:gd name="connsiteX122" fmla="*/ 147236 w 1245039"/>
                <a:gd name="connsiteY122" fmla="*/ 807863 h 1139197"/>
                <a:gd name="connsiteX123" fmla="*/ 137711 w 1245039"/>
                <a:gd name="connsiteY123" fmla="*/ 794432 h 1139197"/>
                <a:gd name="connsiteX124" fmla="*/ 121423 w 1245039"/>
                <a:gd name="connsiteY124" fmla="*/ 780907 h 1139197"/>
                <a:gd name="connsiteX125" fmla="*/ 88467 w 1245039"/>
                <a:gd name="connsiteY125" fmla="*/ 778811 h 1139197"/>
                <a:gd name="connsiteX126" fmla="*/ 71036 w 1245039"/>
                <a:gd name="connsiteY126" fmla="*/ 771287 h 1139197"/>
                <a:gd name="connsiteX127" fmla="*/ 51986 w 1245039"/>
                <a:gd name="connsiteY127" fmla="*/ 771287 h 1139197"/>
                <a:gd name="connsiteX128" fmla="*/ 51986 w 1245039"/>
                <a:gd name="connsiteY128" fmla="*/ 771287 h 1139197"/>
                <a:gd name="connsiteX129" fmla="*/ 53034 w 1245039"/>
                <a:gd name="connsiteY129" fmla="*/ 761286 h 1139197"/>
                <a:gd name="connsiteX130" fmla="*/ 49700 w 1245039"/>
                <a:gd name="connsiteY130" fmla="*/ 735949 h 1139197"/>
                <a:gd name="connsiteX131" fmla="*/ 59987 w 1245039"/>
                <a:gd name="connsiteY131" fmla="*/ 686324 h 1139197"/>
                <a:gd name="connsiteX132" fmla="*/ 78370 w 1245039"/>
                <a:gd name="connsiteY132" fmla="*/ 681942 h 1139197"/>
                <a:gd name="connsiteX133" fmla="*/ 116470 w 1245039"/>
                <a:gd name="connsiteY133" fmla="*/ 695944 h 1139197"/>
                <a:gd name="connsiteX134" fmla="*/ 152189 w 1245039"/>
                <a:gd name="connsiteY134" fmla="*/ 694991 h 1139197"/>
                <a:gd name="connsiteX135" fmla="*/ 168572 w 1245039"/>
                <a:gd name="connsiteY135" fmla="*/ 670798 h 1139197"/>
                <a:gd name="connsiteX136" fmla="*/ 190861 w 1245039"/>
                <a:gd name="connsiteY136" fmla="*/ 632698 h 1139197"/>
                <a:gd name="connsiteX137" fmla="*/ 190861 w 1245039"/>
                <a:gd name="connsiteY137" fmla="*/ 608124 h 1139197"/>
                <a:gd name="connsiteX138" fmla="*/ 181336 w 1245039"/>
                <a:gd name="connsiteY138" fmla="*/ 589074 h 1139197"/>
                <a:gd name="connsiteX139" fmla="*/ 206386 w 1245039"/>
                <a:gd name="connsiteY139" fmla="*/ 575929 h 1139197"/>
                <a:gd name="connsiteX140" fmla="*/ 240200 w 1245039"/>
                <a:gd name="connsiteY140" fmla="*/ 574595 h 1139197"/>
                <a:gd name="connsiteX141" fmla="*/ 238295 w 1245039"/>
                <a:gd name="connsiteY141" fmla="*/ 565070 h 1139197"/>
                <a:gd name="connsiteX142" fmla="*/ 211625 w 1245039"/>
                <a:gd name="connsiteY142" fmla="*/ 540877 h 1139197"/>
                <a:gd name="connsiteX143" fmla="*/ 235151 w 1245039"/>
                <a:gd name="connsiteY143" fmla="*/ 524494 h 1139197"/>
                <a:gd name="connsiteX144" fmla="*/ 224103 w 1245039"/>
                <a:gd name="connsiteY144" fmla="*/ 483536 h 1139197"/>
                <a:gd name="connsiteX145" fmla="*/ 200671 w 1245039"/>
                <a:gd name="connsiteY145" fmla="*/ 470392 h 1139197"/>
                <a:gd name="connsiteX146" fmla="*/ 153046 w 1245039"/>
                <a:gd name="connsiteY146" fmla="*/ 458771 h 1139197"/>
                <a:gd name="connsiteX147" fmla="*/ 146093 w 1245039"/>
                <a:gd name="connsiteY147" fmla="*/ 432863 h 1139197"/>
                <a:gd name="connsiteX148" fmla="*/ 133329 w 1245039"/>
                <a:gd name="connsiteY148" fmla="*/ 425339 h 1139197"/>
                <a:gd name="connsiteX149" fmla="*/ 127710 w 1245039"/>
                <a:gd name="connsiteY149" fmla="*/ 396764 h 1139197"/>
                <a:gd name="connsiteX150" fmla="*/ 130948 w 1245039"/>
                <a:gd name="connsiteY150" fmla="*/ 382953 h 1139197"/>
                <a:gd name="connsiteX151" fmla="*/ 109803 w 1245039"/>
                <a:gd name="connsiteY151" fmla="*/ 362188 h 1139197"/>
                <a:gd name="connsiteX152" fmla="*/ 75322 w 1245039"/>
                <a:gd name="connsiteY152" fmla="*/ 351234 h 1139197"/>
                <a:gd name="connsiteX153" fmla="*/ 51795 w 1245039"/>
                <a:gd name="connsiteY153" fmla="*/ 341042 h 1139197"/>
                <a:gd name="connsiteX154" fmla="*/ 17410 w 1245039"/>
                <a:gd name="connsiteY154" fmla="*/ 321992 h 1139197"/>
                <a:gd name="connsiteX155" fmla="*/ 8457 w 1245039"/>
                <a:gd name="connsiteY155" fmla="*/ 313991 h 1139197"/>
                <a:gd name="connsiteX156" fmla="*/ 11029 w 1245039"/>
                <a:gd name="connsiteY156" fmla="*/ 255698 h 1139197"/>
                <a:gd name="connsiteX157" fmla="*/ 33507 w 1245039"/>
                <a:gd name="connsiteY157" fmla="*/ 224171 h 1139197"/>
                <a:gd name="connsiteX158" fmla="*/ 25888 w 1245039"/>
                <a:gd name="connsiteY158" fmla="*/ 208550 h 1139197"/>
                <a:gd name="connsiteX159" fmla="*/ 22173 w 1245039"/>
                <a:gd name="connsiteY159" fmla="*/ 183594 h 113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1245039" h="1139197">
                  <a:moveTo>
                    <a:pt x="22553" y="183499"/>
                  </a:moveTo>
                  <a:cubicBezTo>
                    <a:pt x="46937" y="173974"/>
                    <a:pt x="34079" y="178355"/>
                    <a:pt x="43890" y="166830"/>
                  </a:cubicBezTo>
                  <a:cubicBezTo>
                    <a:pt x="49319" y="160544"/>
                    <a:pt x="58463" y="179403"/>
                    <a:pt x="69321" y="168735"/>
                  </a:cubicBezTo>
                  <a:cubicBezTo>
                    <a:pt x="72655" y="165497"/>
                    <a:pt x="69321" y="153971"/>
                    <a:pt x="92276" y="147971"/>
                  </a:cubicBezTo>
                  <a:cubicBezTo>
                    <a:pt x="101801" y="145494"/>
                    <a:pt x="107231" y="132445"/>
                    <a:pt x="121899" y="136541"/>
                  </a:cubicBezTo>
                  <a:cubicBezTo>
                    <a:pt x="133682" y="137979"/>
                    <a:pt x="145588" y="135036"/>
                    <a:pt x="155332" y="128254"/>
                  </a:cubicBezTo>
                  <a:cubicBezTo>
                    <a:pt x="163238" y="119872"/>
                    <a:pt x="157237" y="121205"/>
                    <a:pt x="171144" y="115300"/>
                  </a:cubicBezTo>
                  <a:cubicBezTo>
                    <a:pt x="186574" y="108823"/>
                    <a:pt x="168000" y="98155"/>
                    <a:pt x="184669" y="85772"/>
                  </a:cubicBezTo>
                  <a:cubicBezTo>
                    <a:pt x="191908" y="80343"/>
                    <a:pt x="202385" y="107108"/>
                    <a:pt x="213244" y="79772"/>
                  </a:cubicBezTo>
                  <a:lnTo>
                    <a:pt x="214006" y="78629"/>
                  </a:lnTo>
                  <a:cubicBezTo>
                    <a:pt x="235247" y="83867"/>
                    <a:pt x="225626" y="82248"/>
                    <a:pt x="235818" y="92916"/>
                  </a:cubicBezTo>
                  <a:cubicBezTo>
                    <a:pt x="246010" y="103584"/>
                    <a:pt x="254201" y="80724"/>
                    <a:pt x="273251" y="79105"/>
                  </a:cubicBezTo>
                  <a:cubicBezTo>
                    <a:pt x="280434" y="78038"/>
                    <a:pt x="287749" y="78429"/>
                    <a:pt x="294778" y="80248"/>
                  </a:cubicBezTo>
                  <a:cubicBezTo>
                    <a:pt x="310399" y="86725"/>
                    <a:pt x="307732" y="78819"/>
                    <a:pt x="314400" y="77676"/>
                  </a:cubicBezTo>
                  <a:cubicBezTo>
                    <a:pt x="317552" y="71713"/>
                    <a:pt x="319705" y="65284"/>
                    <a:pt x="320781" y="58626"/>
                  </a:cubicBezTo>
                  <a:lnTo>
                    <a:pt x="320781" y="58626"/>
                  </a:lnTo>
                  <a:cubicBezTo>
                    <a:pt x="329421" y="61979"/>
                    <a:pt x="339203" y="58331"/>
                    <a:pt x="343546" y="50149"/>
                  </a:cubicBezTo>
                  <a:cubicBezTo>
                    <a:pt x="351261" y="32147"/>
                    <a:pt x="354690" y="34909"/>
                    <a:pt x="364882" y="20717"/>
                  </a:cubicBezTo>
                  <a:cubicBezTo>
                    <a:pt x="373074" y="9191"/>
                    <a:pt x="369073" y="23193"/>
                    <a:pt x="386313" y="17954"/>
                  </a:cubicBezTo>
                  <a:cubicBezTo>
                    <a:pt x="400287" y="12563"/>
                    <a:pt x="414879" y="8944"/>
                    <a:pt x="429747" y="7191"/>
                  </a:cubicBezTo>
                  <a:cubicBezTo>
                    <a:pt x="437777" y="5762"/>
                    <a:pt x="445892" y="4839"/>
                    <a:pt x="454036" y="4429"/>
                  </a:cubicBezTo>
                  <a:cubicBezTo>
                    <a:pt x="477277" y="5000"/>
                    <a:pt x="483088" y="1000"/>
                    <a:pt x="502994" y="15859"/>
                  </a:cubicBezTo>
                  <a:cubicBezTo>
                    <a:pt x="507948" y="19478"/>
                    <a:pt x="505566" y="34909"/>
                    <a:pt x="524045" y="43100"/>
                  </a:cubicBezTo>
                  <a:cubicBezTo>
                    <a:pt x="536237" y="48720"/>
                    <a:pt x="539856" y="62722"/>
                    <a:pt x="545667" y="74723"/>
                  </a:cubicBezTo>
                  <a:cubicBezTo>
                    <a:pt x="555192" y="94440"/>
                    <a:pt x="569574" y="103298"/>
                    <a:pt x="589482" y="89297"/>
                  </a:cubicBezTo>
                  <a:cubicBezTo>
                    <a:pt x="593197" y="86725"/>
                    <a:pt x="608532" y="76914"/>
                    <a:pt x="612056" y="80915"/>
                  </a:cubicBezTo>
                  <a:cubicBezTo>
                    <a:pt x="620343" y="91011"/>
                    <a:pt x="625010" y="86153"/>
                    <a:pt x="636154" y="91487"/>
                  </a:cubicBezTo>
                  <a:cubicBezTo>
                    <a:pt x="645679" y="96155"/>
                    <a:pt x="669397" y="94154"/>
                    <a:pt x="666348" y="110537"/>
                  </a:cubicBezTo>
                  <a:cubicBezTo>
                    <a:pt x="662824" y="129587"/>
                    <a:pt x="672825" y="121872"/>
                    <a:pt x="681970" y="132540"/>
                  </a:cubicBezTo>
                  <a:cubicBezTo>
                    <a:pt x="693018" y="145399"/>
                    <a:pt x="705115" y="131778"/>
                    <a:pt x="709306" y="119872"/>
                  </a:cubicBezTo>
                  <a:cubicBezTo>
                    <a:pt x="714259" y="105584"/>
                    <a:pt x="748835" y="91297"/>
                    <a:pt x="762075" y="83105"/>
                  </a:cubicBezTo>
                  <a:cubicBezTo>
                    <a:pt x="767313" y="79772"/>
                    <a:pt x="776553" y="72056"/>
                    <a:pt x="782363" y="71866"/>
                  </a:cubicBezTo>
                  <a:cubicBezTo>
                    <a:pt x="794831" y="68113"/>
                    <a:pt x="807566" y="65303"/>
                    <a:pt x="820463" y="63484"/>
                  </a:cubicBezTo>
                  <a:cubicBezTo>
                    <a:pt x="831702" y="61198"/>
                    <a:pt x="845894" y="62246"/>
                    <a:pt x="858563" y="60150"/>
                  </a:cubicBezTo>
                  <a:cubicBezTo>
                    <a:pt x="885423" y="55673"/>
                    <a:pt x="878280" y="61674"/>
                    <a:pt x="905330" y="49196"/>
                  </a:cubicBezTo>
                  <a:cubicBezTo>
                    <a:pt x="926190" y="39671"/>
                    <a:pt x="946574" y="42338"/>
                    <a:pt x="955623" y="18431"/>
                  </a:cubicBezTo>
                  <a:cubicBezTo>
                    <a:pt x="958575" y="10715"/>
                    <a:pt x="961528" y="19002"/>
                    <a:pt x="967338" y="17002"/>
                  </a:cubicBezTo>
                  <a:cubicBezTo>
                    <a:pt x="973149" y="15002"/>
                    <a:pt x="1011820" y="-334"/>
                    <a:pt x="1014963" y="-48"/>
                  </a:cubicBezTo>
                  <a:cubicBezTo>
                    <a:pt x="1020964" y="809"/>
                    <a:pt x="993532" y="26527"/>
                    <a:pt x="1019345" y="45101"/>
                  </a:cubicBezTo>
                  <a:cubicBezTo>
                    <a:pt x="1030013" y="52816"/>
                    <a:pt x="1026679" y="81200"/>
                    <a:pt x="1054968" y="80343"/>
                  </a:cubicBezTo>
                  <a:cubicBezTo>
                    <a:pt x="1072685" y="79867"/>
                    <a:pt x="1070303" y="97488"/>
                    <a:pt x="1070303" y="111014"/>
                  </a:cubicBezTo>
                  <a:cubicBezTo>
                    <a:pt x="1068923" y="123253"/>
                    <a:pt x="1068294" y="135560"/>
                    <a:pt x="1068399" y="147875"/>
                  </a:cubicBezTo>
                  <a:cubicBezTo>
                    <a:pt x="1069637" y="154829"/>
                    <a:pt x="1083448" y="172164"/>
                    <a:pt x="1087449" y="180356"/>
                  </a:cubicBezTo>
                  <a:cubicBezTo>
                    <a:pt x="1088801" y="182699"/>
                    <a:pt x="1090326" y="184928"/>
                    <a:pt x="1092021" y="187023"/>
                  </a:cubicBezTo>
                  <a:cubicBezTo>
                    <a:pt x="1096097" y="195605"/>
                    <a:pt x="1100679" y="203940"/>
                    <a:pt x="1105737" y="211979"/>
                  </a:cubicBezTo>
                  <a:cubicBezTo>
                    <a:pt x="1115262" y="221504"/>
                    <a:pt x="1143837" y="223599"/>
                    <a:pt x="1157171" y="229886"/>
                  </a:cubicBezTo>
                  <a:cubicBezTo>
                    <a:pt x="1165459" y="233696"/>
                    <a:pt x="1159934" y="238268"/>
                    <a:pt x="1172697" y="246840"/>
                  </a:cubicBezTo>
                  <a:cubicBezTo>
                    <a:pt x="1188890" y="257699"/>
                    <a:pt x="1199939" y="280178"/>
                    <a:pt x="1209750" y="287036"/>
                  </a:cubicBezTo>
                  <a:cubicBezTo>
                    <a:pt x="1212226" y="288845"/>
                    <a:pt x="1222132" y="298561"/>
                    <a:pt x="1222418" y="302371"/>
                  </a:cubicBezTo>
                  <a:cubicBezTo>
                    <a:pt x="1222418" y="309515"/>
                    <a:pt x="1222418" y="317325"/>
                    <a:pt x="1225942" y="320183"/>
                  </a:cubicBezTo>
                  <a:lnTo>
                    <a:pt x="1225942" y="320183"/>
                  </a:lnTo>
                  <a:lnTo>
                    <a:pt x="1239754" y="348758"/>
                  </a:lnTo>
                  <a:cubicBezTo>
                    <a:pt x="1241277" y="353044"/>
                    <a:pt x="1248136" y="364188"/>
                    <a:pt x="1243278" y="367808"/>
                  </a:cubicBezTo>
                  <a:cubicBezTo>
                    <a:pt x="1238420" y="371427"/>
                    <a:pt x="1203368" y="366950"/>
                    <a:pt x="1220513" y="386858"/>
                  </a:cubicBezTo>
                  <a:cubicBezTo>
                    <a:pt x="1223942" y="390668"/>
                    <a:pt x="1227371" y="398478"/>
                    <a:pt x="1223370" y="403526"/>
                  </a:cubicBezTo>
                  <a:cubicBezTo>
                    <a:pt x="1219370" y="408575"/>
                    <a:pt x="1212988" y="418766"/>
                    <a:pt x="1206702" y="421529"/>
                  </a:cubicBezTo>
                  <a:cubicBezTo>
                    <a:pt x="1197177" y="425529"/>
                    <a:pt x="1191366" y="443055"/>
                    <a:pt x="1214703" y="444960"/>
                  </a:cubicBezTo>
                  <a:cubicBezTo>
                    <a:pt x="1222132" y="445532"/>
                    <a:pt x="1218322" y="464010"/>
                    <a:pt x="1218322" y="471249"/>
                  </a:cubicBezTo>
                  <a:cubicBezTo>
                    <a:pt x="1218322" y="493633"/>
                    <a:pt x="1208226" y="479345"/>
                    <a:pt x="1205368" y="502491"/>
                  </a:cubicBezTo>
                  <a:cubicBezTo>
                    <a:pt x="1203273" y="519922"/>
                    <a:pt x="1173459" y="516969"/>
                    <a:pt x="1183175" y="534209"/>
                  </a:cubicBezTo>
                  <a:cubicBezTo>
                    <a:pt x="1186032" y="539353"/>
                    <a:pt x="1178984" y="539543"/>
                    <a:pt x="1178984" y="548211"/>
                  </a:cubicBezTo>
                  <a:cubicBezTo>
                    <a:pt x="1178984" y="569833"/>
                    <a:pt x="1156219" y="547068"/>
                    <a:pt x="1156219" y="587740"/>
                  </a:cubicBezTo>
                  <a:cubicBezTo>
                    <a:pt x="1158124" y="606790"/>
                    <a:pt x="1156695" y="609647"/>
                    <a:pt x="1165744" y="623935"/>
                  </a:cubicBezTo>
                  <a:cubicBezTo>
                    <a:pt x="1171650" y="632984"/>
                    <a:pt x="1169935" y="667845"/>
                    <a:pt x="1169459" y="679751"/>
                  </a:cubicBezTo>
                  <a:cubicBezTo>
                    <a:pt x="1168983" y="691658"/>
                    <a:pt x="1193748" y="683180"/>
                    <a:pt x="1194414" y="699849"/>
                  </a:cubicBezTo>
                  <a:cubicBezTo>
                    <a:pt x="1194414" y="707469"/>
                    <a:pt x="1177841" y="706612"/>
                    <a:pt x="1170221" y="718899"/>
                  </a:cubicBezTo>
                  <a:cubicBezTo>
                    <a:pt x="1169649" y="719661"/>
                    <a:pt x="1166316" y="725471"/>
                    <a:pt x="1166316" y="725567"/>
                  </a:cubicBezTo>
                  <a:lnTo>
                    <a:pt x="1164697" y="735092"/>
                  </a:lnTo>
                  <a:lnTo>
                    <a:pt x="1164697" y="735092"/>
                  </a:lnTo>
                  <a:cubicBezTo>
                    <a:pt x="1159363" y="738140"/>
                    <a:pt x="1157838" y="741664"/>
                    <a:pt x="1152790" y="743759"/>
                  </a:cubicBezTo>
                  <a:cubicBezTo>
                    <a:pt x="1126120" y="754713"/>
                    <a:pt x="1115738" y="746141"/>
                    <a:pt x="1091068" y="742045"/>
                  </a:cubicBezTo>
                  <a:cubicBezTo>
                    <a:pt x="1084115" y="740902"/>
                    <a:pt x="1060588" y="732520"/>
                    <a:pt x="1056111" y="739759"/>
                  </a:cubicBezTo>
                  <a:cubicBezTo>
                    <a:pt x="1046586" y="753951"/>
                    <a:pt x="1037061" y="747950"/>
                    <a:pt x="1032203" y="756523"/>
                  </a:cubicBezTo>
                  <a:cubicBezTo>
                    <a:pt x="1022107" y="773096"/>
                    <a:pt x="1068494" y="787860"/>
                    <a:pt x="1031537" y="808148"/>
                  </a:cubicBezTo>
                  <a:cubicBezTo>
                    <a:pt x="1011534" y="819197"/>
                    <a:pt x="1021440" y="812339"/>
                    <a:pt x="1021440" y="823579"/>
                  </a:cubicBezTo>
                  <a:cubicBezTo>
                    <a:pt x="1021440" y="832342"/>
                    <a:pt x="1000390" y="839771"/>
                    <a:pt x="992865" y="841295"/>
                  </a:cubicBezTo>
                  <a:cubicBezTo>
                    <a:pt x="975244" y="844915"/>
                    <a:pt x="991055" y="867489"/>
                    <a:pt x="971720" y="869870"/>
                  </a:cubicBezTo>
                  <a:cubicBezTo>
                    <a:pt x="961052" y="871013"/>
                    <a:pt x="964385" y="875109"/>
                    <a:pt x="956766" y="880348"/>
                  </a:cubicBezTo>
                  <a:cubicBezTo>
                    <a:pt x="943907" y="889111"/>
                    <a:pt x="963433" y="917686"/>
                    <a:pt x="943336" y="923306"/>
                  </a:cubicBezTo>
                  <a:cubicBezTo>
                    <a:pt x="933658" y="925639"/>
                    <a:pt x="924123" y="928497"/>
                    <a:pt x="914761" y="931878"/>
                  </a:cubicBezTo>
                  <a:cubicBezTo>
                    <a:pt x="905807" y="935117"/>
                    <a:pt x="907902" y="937784"/>
                    <a:pt x="905236" y="939974"/>
                  </a:cubicBezTo>
                  <a:cubicBezTo>
                    <a:pt x="888281" y="952738"/>
                    <a:pt x="913332" y="975598"/>
                    <a:pt x="884376" y="975598"/>
                  </a:cubicBezTo>
                  <a:cubicBezTo>
                    <a:pt x="878489" y="973464"/>
                    <a:pt x="873050" y="970235"/>
                    <a:pt x="868374" y="966073"/>
                  </a:cubicBezTo>
                  <a:cubicBezTo>
                    <a:pt x="864373" y="959977"/>
                    <a:pt x="854181" y="967978"/>
                    <a:pt x="853896" y="974550"/>
                  </a:cubicBezTo>
                  <a:cubicBezTo>
                    <a:pt x="853134" y="991314"/>
                    <a:pt x="834846" y="979598"/>
                    <a:pt x="835608" y="989409"/>
                  </a:cubicBezTo>
                  <a:cubicBezTo>
                    <a:pt x="837379" y="996858"/>
                    <a:pt x="837960" y="1004545"/>
                    <a:pt x="837322" y="1012174"/>
                  </a:cubicBezTo>
                  <a:cubicBezTo>
                    <a:pt x="836655" y="1021699"/>
                    <a:pt x="825321" y="1007030"/>
                    <a:pt x="825035" y="1006364"/>
                  </a:cubicBezTo>
                  <a:cubicBezTo>
                    <a:pt x="817129" y="992362"/>
                    <a:pt x="818272" y="996839"/>
                    <a:pt x="807509" y="991314"/>
                  </a:cubicBezTo>
                  <a:cubicBezTo>
                    <a:pt x="800175" y="987409"/>
                    <a:pt x="768456" y="986837"/>
                    <a:pt x="761884" y="993886"/>
                  </a:cubicBezTo>
                  <a:cubicBezTo>
                    <a:pt x="745406" y="1011793"/>
                    <a:pt x="738453" y="985695"/>
                    <a:pt x="723118" y="987599"/>
                  </a:cubicBezTo>
                  <a:cubicBezTo>
                    <a:pt x="717402" y="988266"/>
                    <a:pt x="720736" y="1023795"/>
                    <a:pt x="721308" y="1029700"/>
                  </a:cubicBezTo>
                  <a:cubicBezTo>
                    <a:pt x="723118" y="1048750"/>
                    <a:pt x="708353" y="1046940"/>
                    <a:pt x="716831" y="1061323"/>
                  </a:cubicBezTo>
                  <a:cubicBezTo>
                    <a:pt x="721469" y="1070877"/>
                    <a:pt x="725508" y="1080706"/>
                    <a:pt x="728928" y="1090755"/>
                  </a:cubicBezTo>
                  <a:lnTo>
                    <a:pt x="728928" y="1090755"/>
                  </a:lnTo>
                  <a:cubicBezTo>
                    <a:pt x="723498" y="1090755"/>
                    <a:pt x="709878" y="1092089"/>
                    <a:pt x="705211" y="1091708"/>
                  </a:cubicBezTo>
                  <a:cubicBezTo>
                    <a:pt x="696295" y="1091336"/>
                    <a:pt x="687484" y="1093803"/>
                    <a:pt x="680064" y="1098756"/>
                  </a:cubicBezTo>
                  <a:cubicBezTo>
                    <a:pt x="670539" y="1104566"/>
                    <a:pt x="648727" y="1101423"/>
                    <a:pt x="644631" y="1089993"/>
                  </a:cubicBezTo>
                  <a:cubicBezTo>
                    <a:pt x="639202" y="1075134"/>
                    <a:pt x="639774" y="1083040"/>
                    <a:pt x="631963" y="1073801"/>
                  </a:cubicBezTo>
                  <a:cubicBezTo>
                    <a:pt x="627677" y="1068848"/>
                    <a:pt x="621009" y="1076658"/>
                    <a:pt x="618533" y="1080659"/>
                  </a:cubicBezTo>
                  <a:cubicBezTo>
                    <a:pt x="606531" y="1100471"/>
                    <a:pt x="583290" y="1106948"/>
                    <a:pt x="582433" y="1129427"/>
                  </a:cubicBezTo>
                  <a:cubicBezTo>
                    <a:pt x="581576" y="1151906"/>
                    <a:pt x="576432" y="1127331"/>
                    <a:pt x="561002" y="1134665"/>
                  </a:cubicBezTo>
                  <a:cubicBezTo>
                    <a:pt x="536999" y="1146096"/>
                    <a:pt x="550619" y="1122950"/>
                    <a:pt x="554620" y="1113044"/>
                  </a:cubicBezTo>
                  <a:cubicBezTo>
                    <a:pt x="557478" y="1106281"/>
                    <a:pt x="549572" y="1099995"/>
                    <a:pt x="545095" y="1099613"/>
                  </a:cubicBezTo>
                  <a:cubicBezTo>
                    <a:pt x="528141" y="1098280"/>
                    <a:pt x="558049" y="1076849"/>
                    <a:pt x="545095" y="1069038"/>
                  </a:cubicBezTo>
                  <a:cubicBezTo>
                    <a:pt x="532141" y="1061228"/>
                    <a:pt x="537189" y="1060180"/>
                    <a:pt x="517853" y="1051893"/>
                  </a:cubicBezTo>
                  <a:cubicBezTo>
                    <a:pt x="516234" y="1050560"/>
                    <a:pt x="515949" y="1049798"/>
                    <a:pt x="514329" y="1048655"/>
                  </a:cubicBezTo>
                  <a:cubicBezTo>
                    <a:pt x="479373" y="1023795"/>
                    <a:pt x="506233" y="1015794"/>
                    <a:pt x="498613" y="994362"/>
                  </a:cubicBezTo>
                  <a:cubicBezTo>
                    <a:pt x="493012" y="984999"/>
                    <a:pt x="482211" y="980075"/>
                    <a:pt x="471467" y="981980"/>
                  </a:cubicBezTo>
                  <a:cubicBezTo>
                    <a:pt x="462895" y="984361"/>
                    <a:pt x="459846" y="976265"/>
                    <a:pt x="461942" y="970645"/>
                  </a:cubicBezTo>
                  <a:cubicBezTo>
                    <a:pt x="466990" y="955500"/>
                    <a:pt x="454036" y="968073"/>
                    <a:pt x="453274" y="957596"/>
                  </a:cubicBezTo>
                  <a:cubicBezTo>
                    <a:pt x="452321" y="943308"/>
                    <a:pt x="459275" y="946166"/>
                    <a:pt x="447940" y="937784"/>
                  </a:cubicBezTo>
                  <a:cubicBezTo>
                    <a:pt x="445178" y="935688"/>
                    <a:pt x="448702" y="927402"/>
                    <a:pt x="448988" y="927020"/>
                  </a:cubicBezTo>
                  <a:cubicBezTo>
                    <a:pt x="450988" y="924258"/>
                    <a:pt x="438701" y="904065"/>
                    <a:pt x="436796" y="902351"/>
                  </a:cubicBezTo>
                  <a:cubicBezTo>
                    <a:pt x="429386" y="895902"/>
                    <a:pt x="424880" y="886730"/>
                    <a:pt x="424318" y="876919"/>
                  </a:cubicBezTo>
                  <a:cubicBezTo>
                    <a:pt x="423461" y="868346"/>
                    <a:pt x="398029" y="890540"/>
                    <a:pt x="395743" y="893016"/>
                  </a:cubicBezTo>
                  <a:cubicBezTo>
                    <a:pt x="386837" y="896731"/>
                    <a:pt x="377541" y="899417"/>
                    <a:pt x="368025" y="901017"/>
                  </a:cubicBezTo>
                  <a:lnTo>
                    <a:pt x="367073" y="901017"/>
                  </a:lnTo>
                  <a:cubicBezTo>
                    <a:pt x="342308" y="910542"/>
                    <a:pt x="323734" y="891492"/>
                    <a:pt x="319448" y="891492"/>
                  </a:cubicBezTo>
                  <a:cubicBezTo>
                    <a:pt x="308780" y="890635"/>
                    <a:pt x="290873" y="888730"/>
                    <a:pt x="282110" y="881967"/>
                  </a:cubicBezTo>
                  <a:cubicBezTo>
                    <a:pt x="276776" y="877681"/>
                    <a:pt x="261441" y="880062"/>
                    <a:pt x="255535" y="881967"/>
                  </a:cubicBezTo>
                  <a:cubicBezTo>
                    <a:pt x="245172" y="884034"/>
                    <a:pt x="234485" y="880405"/>
                    <a:pt x="227532" y="872442"/>
                  </a:cubicBezTo>
                  <a:cubicBezTo>
                    <a:pt x="218007" y="859584"/>
                    <a:pt x="179907" y="840914"/>
                    <a:pt x="174477" y="830628"/>
                  </a:cubicBezTo>
                  <a:cubicBezTo>
                    <a:pt x="163619" y="811101"/>
                    <a:pt x="150569" y="815197"/>
                    <a:pt x="147236" y="807863"/>
                  </a:cubicBezTo>
                  <a:cubicBezTo>
                    <a:pt x="144540" y="803062"/>
                    <a:pt x="141350" y="798557"/>
                    <a:pt x="137711" y="794432"/>
                  </a:cubicBezTo>
                  <a:cubicBezTo>
                    <a:pt x="133711" y="781288"/>
                    <a:pt x="133425" y="783955"/>
                    <a:pt x="121423" y="780907"/>
                  </a:cubicBezTo>
                  <a:cubicBezTo>
                    <a:pt x="110612" y="778497"/>
                    <a:pt x="99496" y="777792"/>
                    <a:pt x="88467" y="778811"/>
                  </a:cubicBezTo>
                  <a:cubicBezTo>
                    <a:pt x="67893" y="780431"/>
                    <a:pt x="78370" y="771572"/>
                    <a:pt x="71036" y="771287"/>
                  </a:cubicBezTo>
                  <a:cubicBezTo>
                    <a:pt x="65797" y="771287"/>
                    <a:pt x="74274" y="774811"/>
                    <a:pt x="51986" y="771287"/>
                  </a:cubicBezTo>
                  <a:lnTo>
                    <a:pt x="51986" y="771287"/>
                  </a:lnTo>
                  <a:cubicBezTo>
                    <a:pt x="51986" y="771287"/>
                    <a:pt x="52938" y="761762"/>
                    <a:pt x="53034" y="761286"/>
                  </a:cubicBezTo>
                  <a:cubicBezTo>
                    <a:pt x="56272" y="751761"/>
                    <a:pt x="50652" y="743188"/>
                    <a:pt x="49700" y="735949"/>
                  </a:cubicBezTo>
                  <a:cubicBezTo>
                    <a:pt x="46080" y="706136"/>
                    <a:pt x="57796" y="713375"/>
                    <a:pt x="59987" y="686324"/>
                  </a:cubicBezTo>
                  <a:cubicBezTo>
                    <a:pt x="61892" y="663464"/>
                    <a:pt x="68750" y="679466"/>
                    <a:pt x="78370" y="681942"/>
                  </a:cubicBezTo>
                  <a:cubicBezTo>
                    <a:pt x="84657" y="683561"/>
                    <a:pt x="113994" y="698135"/>
                    <a:pt x="116470" y="695944"/>
                  </a:cubicBezTo>
                  <a:cubicBezTo>
                    <a:pt x="128300" y="694201"/>
                    <a:pt x="140292" y="693877"/>
                    <a:pt x="152189" y="694991"/>
                  </a:cubicBezTo>
                  <a:cubicBezTo>
                    <a:pt x="165619" y="698897"/>
                    <a:pt x="166857" y="679942"/>
                    <a:pt x="168572" y="670798"/>
                  </a:cubicBezTo>
                  <a:cubicBezTo>
                    <a:pt x="172668" y="665464"/>
                    <a:pt x="195146" y="640032"/>
                    <a:pt x="190861" y="632698"/>
                  </a:cubicBezTo>
                  <a:cubicBezTo>
                    <a:pt x="180097" y="614886"/>
                    <a:pt x="190861" y="611838"/>
                    <a:pt x="190861" y="608124"/>
                  </a:cubicBezTo>
                  <a:cubicBezTo>
                    <a:pt x="190861" y="600218"/>
                    <a:pt x="181336" y="607266"/>
                    <a:pt x="181336" y="589074"/>
                  </a:cubicBezTo>
                  <a:cubicBezTo>
                    <a:pt x="181336" y="567737"/>
                    <a:pt x="187146" y="577072"/>
                    <a:pt x="206386" y="575929"/>
                  </a:cubicBezTo>
                  <a:cubicBezTo>
                    <a:pt x="212387" y="575929"/>
                    <a:pt x="236771" y="577548"/>
                    <a:pt x="240200" y="574595"/>
                  </a:cubicBezTo>
                  <a:cubicBezTo>
                    <a:pt x="247820" y="568118"/>
                    <a:pt x="242771" y="566880"/>
                    <a:pt x="238295" y="565070"/>
                  </a:cubicBezTo>
                  <a:cubicBezTo>
                    <a:pt x="228684" y="557832"/>
                    <a:pt x="219759" y="549735"/>
                    <a:pt x="211625" y="540877"/>
                  </a:cubicBezTo>
                  <a:cubicBezTo>
                    <a:pt x="212577" y="533352"/>
                    <a:pt x="230675" y="536495"/>
                    <a:pt x="235151" y="524494"/>
                  </a:cubicBezTo>
                  <a:cubicBezTo>
                    <a:pt x="240581" y="511064"/>
                    <a:pt x="224388" y="490585"/>
                    <a:pt x="224103" y="483536"/>
                  </a:cubicBezTo>
                  <a:cubicBezTo>
                    <a:pt x="223531" y="469630"/>
                    <a:pt x="210863" y="469725"/>
                    <a:pt x="200671" y="470392"/>
                  </a:cubicBezTo>
                  <a:cubicBezTo>
                    <a:pt x="165524" y="472583"/>
                    <a:pt x="168763" y="458295"/>
                    <a:pt x="153046" y="458771"/>
                  </a:cubicBezTo>
                  <a:cubicBezTo>
                    <a:pt x="139806" y="458771"/>
                    <a:pt x="143521" y="440864"/>
                    <a:pt x="146093" y="432863"/>
                  </a:cubicBezTo>
                  <a:cubicBezTo>
                    <a:pt x="148665" y="424862"/>
                    <a:pt x="136568" y="429815"/>
                    <a:pt x="133329" y="425339"/>
                  </a:cubicBezTo>
                  <a:cubicBezTo>
                    <a:pt x="130862" y="415938"/>
                    <a:pt x="128986" y="406394"/>
                    <a:pt x="127710" y="396764"/>
                  </a:cubicBezTo>
                  <a:cubicBezTo>
                    <a:pt x="129234" y="392478"/>
                    <a:pt x="129805" y="386667"/>
                    <a:pt x="130948" y="382953"/>
                  </a:cubicBezTo>
                  <a:cubicBezTo>
                    <a:pt x="135044" y="369236"/>
                    <a:pt x="119137" y="365807"/>
                    <a:pt x="109803" y="362188"/>
                  </a:cubicBezTo>
                  <a:cubicBezTo>
                    <a:pt x="100468" y="358568"/>
                    <a:pt x="78180" y="357711"/>
                    <a:pt x="75322" y="351234"/>
                  </a:cubicBezTo>
                  <a:cubicBezTo>
                    <a:pt x="70245" y="343405"/>
                    <a:pt x="60977" y="339385"/>
                    <a:pt x="51795" y="341042"/>
                  </a:cubicBezTo>
                  <a:cubicBezTo>
                    <a:pt x="27602" y="346757"/>
                    <a:pt x="31984" y="330374"/>
                    <a:pt x="17410" y="321992"/>
                  </a:cubicBezTo>
                  <a:cubicBezTo>
                    <a:pt x="12648" y="319230"/>
                    <a:pt x="10552" y="315230"/>
                    <a:pt x="8457" y="313991"/>
                  </a:cubicBezTo>
                  <a:cubicBezTo>
                    <a:pt x="-7165" y="304466"/>
                    <a:pt x="1789" y="267224"/>
                    <a:pt x="11029" y="255698"/>
                  </a:cubicBezTo>
                  <a:cubicBezTo>
                    <a:pt x="15124" y="250650"/>
                    <a:pt x="34460" y="229886"/>
                    <a:pt x="33507" y="224171"/>
                  </a:cubicBezTo>
                  <a:cubicBezTo>
                    <a:pt x="30935" y="208645"/>
                    <a:pt x="26840" y="212741"/>
                    <a:pt x="25888" y="208550"/>
                  </a:cubicBezTo>
                  <a:cubicBezTo>
                    <a:pt x="23887" y="199025"/>
                    <a:pt x="24459" y="194834"/>
                    <a:pt x="22173" y="183594"/>
                  </a:cubicBezTo>
                  <a:close/>
                </a:path>
              </a:pathLst>
            </a:custGeom>
            <a:solidFill>
              <a:schemeClr val="accent2"/>
            </a:solidFill>
            <a:ln w="0" cap="flat">
              <a:solidFill>
                <a:schemeClr val="bg1">
                  <a:lumMod val="85000"/>
                </a:schemeClr>
              </a:solidFill>
              <a:prstDash val="solid"/>
              <a:miter/>
            </a:ln>
          </p:spPr>
          <p:txBody>
            <a:bodyPr rtlCol="0" anchor="ctr"/>
            <a:lstStyle/>
            <a:p>
              <a:pPr algn="ctr"/>
              <a:endParaRPr lang="en-US"/>
            </a:p>
          </p:txBody>
        </p:sp>
        <p:sp>
          <p:nvSpPr>
            <p:cNvPr id="570" name="Freeform: Shape 569">
              <a:extLst>
                <a:ext uri="{FF2B5EF4-FFF2-40B4-BE49-F238E27FC236}">
                  <a16:creationId xmlns:a16="http://schemas.microsoft.com/office/drawing/2014/main" id="{254824E1-FFF7-4885-8588-7945CBD4932E}"/>
                </a:ext>
              </a:extLst>
            </p:cNvPr>
            <p:cNvSpPr/>
            <p:nvPr/>
          </p:nvSpPr>
          <p:spPr>
            <a:xfrm>
              <a:off x="8180385" y="2646644"/>
              <a:ext cx="970478" cy="1357979"/>
            </a:xfrm>
            <a:custGeom>
              <a:avLst/>
              <a:gdLst>
                <a:gd name="connsiteX0" fmla="*/ 73835 w 970478"/>
                <a:gd name="connsiteY0" fmla="*/ 355612 h 1357979"/>
                <a:gd name="connsiteX1" fmla="*/ 61739 w 970478"/>
                <a:gd name="connsiteY1" fmla="*/ 326179 h 1357979"/>
                <a:gd name="connsiteX2" fmla="*/ 66215 w 970478"/>
                <a:gd name="connsiteY2" fmla="*/ 294556 h 1357979"/>
                <a:gd name="connsiteX3" fmla="*/ 68025 w 970478"/>
                <a:gd name="connsiteY3" fmla="*/ 252456 h 1357979"/>
                <a:gd name="connsiteX4" fmla="*/ 106887 w 970478"/>
                <a:gd name="connsiteY4" fmla="*/ 258743 h 1357979"/>
                <a:gd name="connsiteX5" fmla="*/ 152416 w 970478"/>
                <a:gd name="connsiteY5" fmla="*/ 256171 h 1357979"/>
                <a:gd name="connsiteX6" fmla="*/ 169943 w 970478"/>
                <a:gd name="connsiteY6" fmla="*/ 271220 h 1357979"/>
                <a:gd name="connsiteX7" fmla="*/ 182230 w 970478"/>
                <a:gd name="connsiteY7" fmla="*/ 277030 h 1357979"/>
                <a:gd name="connsiteX8" fmla="*/ 180515 w 970478"/>
                <a:gd name="connsiteY8" fmla="*/ 254266 h 1357979"/>
                <a:gd name="connsiteX9" fmla="*/ 198803 w 970478"/>
                <a:gd name="connsiteY9" fmla="*/ 239407 h 1357979"/>
                <a:gd name="connsiteX10" fmla="*/ 213281 w 970478"/>
                <a:gd name="connsiteY10" fmla="*/ 230929 h 1357979"/>
                <a:gd name="connsiteX11" fmla="*/ 229283 w 970478"/>
                <a:gd name="connsiteY11" fmla="*/ 240454 h 1357979"/>
                <a:gd name="connsiteX12" fmla="*/ 250143 w 970478"/>
                <a:gd name="connsiteY12" fmla="*/ 204831 h 1357979"/>
                <a:gd name="connsiteX13" fmla="*/ 259668 w 970478"/>
                <a:gd name="connsiteY13" fmla="*/ 196735 h 1357979"/>
                <a:gd name="connsiteX14" fmla="*/ 288243 w 970478"/>
                <a:gd name="connsiteY14" fmla="*/ 188162 h 1357979"/>
                <a:gd name="connsiteX15" fmla="*/ 301674 w 970478"/>
                <a:gd name="connsiteY15" fmla="*/ 145204 h 1357979"/>
                <a:gd name="connsiteX16" fmla="*/ 316627 w 970478"/>
                <a:gd name="connsiteY16" fmla="*/ 134727 h 1357979"/>
                <a:gd name="connsiteX17" fmla="*/ 337773 w 970478"/>
                <a:gd name="connsiteY17" fmla="*/ 106152 h 1357979"/>
                <a:gd name="connsiteX18" fmla="*/ 366348 w 970478"/>
                <a:gd name="connsiteY18" fmla="*/ 88436 h 1357979"/>
                <a:gd name="connsiteX19" fmla="*/ 376445 w 970478"/>
                <a:gd name="connsiteY19" fmla="*/ 73005 h 1357979"/>
                <a:gd name="connsiteX20" fmla="*/ 377111 w 970478"/>
                <a:gd name="connsiteY20" fmla="*/ 21379 h 1357979"/>
                <a:gd name="connsiteX21" fmla="*/ 401019 w 970478"/>
                <a:gd name="connsiteY21" fmla="*/ 4616 h 1357979"/>
                <a:gd name="connsiteX22" fmla="*/ 435976 w 970478"/>
                <a:gd name="connsiteY22" fmla="*/ 6901 h 1357979"/>
                <a:gd name="connsiteX23" fmla="*/ 497698 w 970478"/>
                <a:gd name="connsiteY23" fmla="*/ 8616 h 1357979"/>
                <a:gd name="connsiteX24" fmla="*/ 509604 w 970478"/>
                <a:gd name="connsiteY24" fmla="*/ -52 h 1357979"/>
                <a:gd name="connsiteX25" fmla="*/ 509604 w 970478"/>
                <a:gd name="connsiteY25" fmla="*/ -52 h 1357979"/>
                <a:gd name="connsiteX26" fmla="*/ 528654 w 970478"/>
                <a:gd name="connsiteY26" fmla="*/ 6235 h 1357979"/>
                <a:gd name="connsiteX27" fmla="*/ 530464 w 970478"/>
                <a:gd name="connsiteY27" fmla="*/ 49097 h 1357979"/>
                <a:gd name="connsiteX28" fmla="*/ 552752 w 970478"/>
                <a:gd name="connsiteY28" fmla="*/ 57098 h 1357979"/>
                <a:gd name="connsiteX29" fmla="*/ 588852 w 970478"/>
                <a:gd name="connsiteY29" fmla="*/ 47573 h 1357979"/>
                <a:gd name="connsiteX30" fmla="*/ 581708 w 970478"/>
                <a:gd name="connsiteY30" fmla="*/ 85102 h 1357979"/>
                <a:gd name="connsiteX31" fmla="*/ 586852 w 970478"/>
                <a:gd name="connsiteY31" fmla="*/ 111296 h 1357979"/>
                <a:gd name="connsiteX32" fmla="*/ 587709 w 970478"/>
                <a:gd name="connsiteY32" fmla="*/ 137204 h 1357979"/>
                <a:gd name="connsiteX33" fmla="*/ 569231 w 970478"/>
                <a:gd name="connsiteY33" fmla="*/ 153205 h 1357979"/>
                <a:gd name="connsiteX34" fmla="*/ 561230 w 970478"/>
                <a:gd name="connsiteY34" fmla="*/ 164064 h 1357979"/>
                <a:gd name="connsiteX35" fmla="*/ 582756 w 970478"/>
                <a:gd name="connsiteY35" fmla="*/ 176065 h 1357979"/>
                <a:gd name="connsiteX36" fmla="*/ 603616 w 970478"/>
                <a:gd name="connsiteY36" fmla="*/ 177304 h 1357979"/>
                <a:gd name="connsiteX37" fmla="*/ 650574 w 970478"/>
                <a:gd name="connsiteY37" fmla="*/ 176065 h 1357979"/>
                <a:gd name="connsiteX38" fmla="*/ 643907 w 970478"/>
                <a:gd name="connsiteY38" fmla="*/ 206355 h 1357979"/>
                <a:gd name="connsiteX39" fmla="*/ 658290 w 970478"/>
                <a:gd name="connsiteY39" fmla="*/ 228167 h 1357979"/>
                <a:gd name="connsiteX40" fmla="*/ 670101 w 970478"/>
                <a:gd name="connsiteY40" fmla="*/ 242836 h 1357979"/>
                <a:gd name="connsiteX41" fmla="*/ 664100 w 970478"/>
                <a:gd name="connsiteY41" fmla="*/ 265791 h 1357979"/>
                <a:gd name="connsiteX42" fmla="*/ 676387 w 970478"/>
                <a:gd name="connsiteY42" fmla="*/ 295509 h 1357979"/>
                <a:gd name="connsiteX43" fmla="*/ 676387 w 970478"/>
                <a:gd name="connsiteY43" fmla="*/ 317321 h 1357979"/>
                <a:gd name="connsiteX44" fmla="*/ 667529 w 970478"/>
                <a:gd name="connsiteY44" fmla="*/ 327418 h 1357979"/>
                <a:gd name="connsiteX45" fmla="*/ 661909 w 970478"/>
                <a:gd name="connsiteY45" fmla="*/ 355993 h 1357979"/>
                <a:gd name="connsiteX46" fmla="*/ 664576 w 970478"/>
                <a:gd name="connsiteY46" fmla="*/ 377424 h 1357979"/>
                <a:gd name="connsiteX47" fmla="*/ 664576 w 970478"/>
                <a:gd name="connsiteY47" fmla="*/ 378281 h 1357979"/>
                <a:gd name="connsiteX48" fmla="*/ 675244 w 970478"/>
                <a:gd name="connsiteY48" fmla="*/ 411809 h 1357979"/>
                <a:gd name="connsiteX49" fmla="*/ 686865 w 970478"/>
                <a:gd name="connsiteY49" fmla="*/ 456577 h 1357979"/>
                <a:gd name="connsiteX50" fmla="*/ 720202 w 970478"/>
                <a:gd name="connsiteY50" fmla="*/ 453338 h 1357979"/>
                <a:gd name="connsiteX51" fmla="*/ 723916 w 970478"/>
                <a:gd name="connsiteY51" fmla="*/ 468388 h 1357979"/>
                <a:gd name="connsiteX52" fmla="*/ 731442 w 970478"/>
                <a:gd name="connsiteY52" fmla="*/ 494296 h 1357979"/>
                <a:gd name="connsiteX53" fmla="*/ 726584 w 970478"/>
                <a:gd name="connsiteY53" fmla="*/ 549827 h 1357979"/>
                <a:gd name="connsiteX54" fmla="*/ 774209 w 970478"/>
                <a:gd name="connsiteY54" fmla="*/ 564971 h 1357979"/>
                <a:gd name="connsiteX55" fmla="*/ 786210 w 970478"/>
                <a:gd name="connsiteY55" fmla="*/ 598595 h 1357979"/>
                <a:gd name="connsiteX56" fmla="*/ 822691 w 970478"/>
                <a:gd name="connsiteY56" fmla="*/ 630884 h 1357979"/>
                <a:gd name="connsiteX57" fmla="*/ 870316 w 970478"/>
                <a:gd name="connsiteY57" fmla="*/ 652887 h 1357979"/>
                <a:gd name="connsiteX58" fmla="*/ 873554 w 970478"/>
                <a:gd name="connsiteY58" fmla="*/ 669842 h 1357979"/>
                <a:gd name="connsiteX59" fmla="*/ 905844 w 970478"/>
                <a:gd name="connsiteY59" fmla="*/ 710799 h 1357979"/>
                <a:gd name="connsiteX60" fmla="*/ 924132 w 970478"/>
                <a:gd name="connsiteY60" fmla="*/ 712895 h 1357979"/>
                <a:gd name="connsiteX61" fmla="*/ 962232 w 970478"/>
                <a:gd name="connsiteY61" fmla="*/ 721181 h 1357979"/>
                <a:gd name="connsiteX62" fmla="*/ 966804 w 970478"/>
                <a:gd name="connsiteY62" fmla="*/ 743851 h 1357979"/>
                <a:gd name="connsiteX63" fmla="*/ 966804 w 970478"/>
                <a:gd name="connsiteY63" fmla="*/ 772426 h 1357979"/>
                <a:gd name="connsiteX64" fmla="*/ 965376 w 970478"/>
                <a:gd name="connsiteY64" fmla="*/ 795857 h 1357979"/>
                <a:gd name="connsiteX65" fmla="*/ 965376 w 970478"/>
                <a:gd name="connsiteY65" fmla="*/ 795857 h 1357979"/>
                <a:gd name="connsiteX66" fmla="*/ 958327 w 970478"/>
                <a:gd name="connsiteY66" fmla="*/ 795286 h 1357979"/>
                <a:gd name="connsiteX67" fmla="*/ 936514 w 970478"/>
                <a:gd name="connsiteY67" fmla="*/ 797381 h 1357979"/>
                <a:gd name="connsiteX68" fmla="*/ 907939 w 970478"/>
                <a:gd name="connsiteY68" fmla="*/ 796238 h 1357979"/>
                <a:gd name="connsiteX69" fmla="*/ 883651 w 970478"/>
                <a:gd name="connsiteY69" fmla="*/ 812717 h 1357979"/>
                <a:gd name="connsiteX70" fmla="*/ 871840 w 970478"/>
                <a:gd name="connsiteY70" fmla="*/ 844149 h 1357979"/>
                <a:gd name="connsiteX71" fmla="*/ 852218 w 970478"/>
                <a:gd name="connsiteY71" fmla="*/ 893488 h 1357979"/>
                <a:gd name="connsiteX72" fmla="*/ 818214 w 970478"/>
                <a:gd name="connsiteY72" fmla="*/ 903013 h 1357979"/>
                <a:gd name="connsiteX73" fmla="*/ 774113 w 970478"/>
                <a:gd name="connsiteY73" fmla="*/ 918539 h 1357979"/>
                <a:gd name="connsiteX74" fmla="*/ 744776 w 970478"/>
                <a:gd name="connsiteY74" fmla="*/ 921968 h 1357979"/>
                <a:gd name="connsiteX75" fmla="*/ 722011 w 970478"/>
                <a:gd name="connsiteY75" fmla="*/ 938446 h 1357979"/>
                <a:gd name="connsiteX76" fmla="*/ 700390 w 970478"/>
                <a:gd name="connsiteY76" fmla="*/ 939685 h 1357979"/>
                <a:gd name="connsiteX77" fmla="*/ 692770 w 970478"/>
                <a:gd name="connsiteY77" fmla="*/ 962069 h 1357979"/>
                <a:gd name="connsiteX78" fmla="*/ 671815 w 970478"/>
                <a:gd name="connsiteY78" fmla="*/ 995882 h 1357979"/>
                <a:gd name="connsiteX79" fmla="*/ 676101 w 970478"/>
                <a:gd name="connsiteY79" fmla="*/ 1051413 h 1357979"/>
                <a:gd name="connsiteX80" fmla="*/ 657623 w 970478"/>
                <a:gd name="connsiteY80" fmla="*/ 1093895 h 1357979"/>
                <a:gd name="connsiteX81" fmla="*/ 665528 w 970478"/>
                <a:gd name="connsiteY81" fmla="*/ 1120279 h 1357979"/>
                <a:gd name="connsiteX82" fmla="*/ 682197 w 970478"/>
                <a:gd name="connsiteY82" fmla="*/ 1134757 h 1357979"/>
                <a:gd name="connsiteX83" fmla="*/ 654860 w 970478"/>
                <a:gd name="connsiteY83" fmla="*/ 1185144 h 1357979"/>
                <a:gd name="connsiteX84" fmla="*/ 652479 w 970478"/>
                <a:gd name="connsiteY84" fmla="*/ 1213719 h 1357979"/>
                <a:gd name="connsiteX85" fmla="*/ 652479 w 970478"/>
                <a:gd name="connsiteY85" fmla="*/ 1225911 h 1357979"/>
                <a:gd name="connsiteX86" fmla="*/ 652479 w 970478"/>
                <a:gd name="connsiteY86" fmla="*/ 1225911 h 1357979"/>
                <a:gd name="connsiteX87" fmla="*/ 628381 w 970478"/>
                <a:gd name="connsiteY87" fmla="*/ 1238103 h 1357979"/>
                <a:gd name="connsiteX88" fmla="*/ 616093 w 970478"/>
                <a:gd name="connsiteY88" fmla="*/ 1253724 h 1357979"/>
                <a:gd name="connsiteX89" fmla="*/ 608188 w 970478"/>
                <a:gd name="connsiteY89" fmla="*/ 1232864 h 1357979"/>
                <a:gd name="connsiteX90" fmla="*/ 562277 w 970478"/>
                <a:gd name="connsiteY90" fmla="*/ 1235912 h 1357979"/>
                <a:gd name="connsiteX91" fmla="*/ 530274 w 970478"/>
                <a:gd name="connsiteY91" fmla="*/ 1233436 h 1357979"/>
                <a:gd name="connsiteX92" fmla="*/ 498555 w 970478"/>
                <a:gd name="connsiteY92" fmla="*/ 1233436 h 1357979"/>
                <a:gd name="connsiteX93" fmla="*/ 485982 w 970478"/>
                <a:gd name="connsiteY93" fmla="*/ 1233436 h 1357979"/>
                <a:gd name="connsiteX94" fmla="*/ 450073 w 970478"/>
                <a:gd name="connsiteY94" fmla="*/ 1243818 h 1357979"/>
                <a:gd name="connsiteX95" fmla="*/ 430356 w 970478"/>
                <a:gd name="connsiteY95" fmla="*/ 1238770 h 1357979"/>
                <a:gd name="connsiteX96" fmla="*/ 381779 w 970478"/>
                <a:gd name="connsiteY96" fmla="*/ 1254867 h 1357979"/>
                <a:gd name="connsiteX97" fmla="*/ 380350 w 970478"/>
                <a:gd name="connsiteY97" fmla="*/ 1255534 h 1357979"/>
                <a:gd name="connsiteX98" fmla="*/ 345869 w 970478"/>
                <a:gd name="connsiteY98" fmla="*/ 1287062 h 1357979"/>
                <a:gd name="connsiteX99" fmla="*/ 329200 w 970478"/>
                <a:gd name="connsiteY99" fmla="*/ 1311541 h 1357979"/>
                <a:gd name="connsiteX100" fmla="*/ 320628 w 970478"/>
                <a:gd name="connsiteY100" fmla="*/ 1333448 h 1357979"/>
                <a:gd name="connsiteX101" fmla="*/ 293292 w 970478"/>
                <a:gd name="connsiteY101" fmla="*/ 1346212 h 1357979"/>
                <a:gd name="connsiteX102" fmla="*/ 240980 w 970478"/>
                <a:gd name="connsiteY102" fmla="*/ 1333315 h 1357979"/>
                <a:gd name="connsiteX103" fmla="*/ 233379 w 970478"/>
                <a:gd name="connsiteY103" fmla="*/ 1339354 h 1357979"/>
                <a:gd name="connsiteX104" fmla="*/ 203947 w 970478"/>
                <a:gd name="connsiteY104" fmla="*/ 1354498 h 1357979"/>
                <a:gd name="connsiteX105" fmla="*/ 197375 w 970478"/>
                <a:gd name="connsiteY105" fmla="*/ 1357928 h 1357979"/>
                <a:gd name="connsiteX106" fmla="*/ 197375 w 970478"/>
                <a:gd name="connsiteY106" fmla="*/ 1357928 h 1357979"/>
                <a:gd name="connsiteX107" fmla="*/ 187850 w 970478"/>
                <a:gd name="connsiteY107" fmla="*/ 1329353 h 1357979"/>
                <a:gd name="connsiteX108" fmla="*/ 193660 w 970478"/>
                <a:gd name="connsiteY108" fmla="*/ 1321923 h 1357979"/>
                <a:gd name="connsiteX109" fmla="*/ 212710 w 970478"/>
                <a:gd name="connsiteY109" fmla="*/ 1289252 h 1357979"/>
                <a:gd name="connsiteX110" fmla="*/ 206138 w 970478"/>
                <a:gd name="connsiteY110" fmla="*/ 1264297 h 1357979"/>
                <a:gd name="connsiteX111" fmla="*/ 194517 w 970478"/>
                <a:gd name="connsiteY111" fmla="*/ 1260011 h 1357979"/>
                <a:gd name="connsiteX112" fmla="*/ 171657 w 970478"/>
                <a:gd name="connsiteY112" fmla="*/ 1241818 h 1357979"/>
                <a:gd name="connsiteX113" fmla="*/ 161370 w 970478"/>
                <a:gd name="connsiteY113" fmla="*/ 1206099 h 1357979"/>
                <a:gd name="connsiteX114" fmla="*/ 131080 w 970478"/>
                <a:gd name="connsiteY114" fmla="*/ 1197146 h 1357979"/>
                <a:gd name="connsiteX115" fmla="*/ 135462 w 970478"/>
                <a:gd name="connsiteY115" fmla="*/ 1172952 h 1357979"/>
                <a:gd name="connsiteX116" fmla="*/ 151273 w 970478"/>
                <a:gd name="connsiteY116" fmla="*/ 1149997 h 1357979"/>
                <a:gd name="connsiteX117" fmla="*/ 147464 w 970478"/>
                <a:gd name="connsiteY117" fmla="*/ 1129042 h 1357979"/>
                <a:gd name="connsiteX118" fmla="*/ 160036 w 970478"/>
                <a:gd name="connsiteY118" fmla="*/ 1115516 h 1357979"/>
                <a:gd name="connsiteX119" fmla="*/ 192898 w 970478"/>
                <a:gd name="connsiteY119" fmla="*/ 1116469 h 1357979"/>
                <a:gd name="connsiteX120" fmla="*/ 218996 w 970478"/>
                <a:gd name="connsiteY120" fmla="*/ 1092085 h 1357979"/>
                <a:gd name="connsiteX121" fmla="*/ 218996 w 970478"/>
                <a:gd name="connsiteY121" fmla="*/ 1075702 h 1357979"/>
                <a:gd name="connsiteX122" fmla="*/ 238046 w 970478"/>
                <a:gd name="connsiteY122" fmla="*/ 1090847 h 1357979"/>
                <a:gd name="connsiteX123" fmla="*/ 249286 w 970478"/>
                <a:gd name="connsiteY123" fmla="*/ 1081988 h 1357979"/>
                <a:gd name="connsiteX124" fmla="*/ 266431 w 970478"/>
                <a:gd name="connsiteY124" fmla="*/ 1033030 h 1357979"/>
                <a:gd name="connsiteX125" fmla="*/ 251762 w 970478"/>
                <a:gd name="connsiteY125" fmla="*/ 1021409 h 1357979"/>
                <a:gd name="connsiteX126" fmla="*/ 226807 w 970478"/>
                <a:gd name="connsiteY126" fmla="*/ 1023410 h 1357979"/>
                <a:gd name="connsiteX127" fmla="*/ 200327 w 970478"/>
                <a:gd name="connsiteY127" fmla="*/ 1002073 h 1357979"/>
                <a:gd name="connsiteX128" fmla="*/ 179372 w 970478"/>
                <a:gd name="connsiteY128" fmla="*/ 984357 h 1357979"/>
                <a:gd name="connsiteX129" fmla="*/ 157465 w 970478"/>
                <a:gd name="connsiteY129" fmla="*/ 967688 h 1357979"/>
                <a:gd name="connsiteX130" fmla="*/ 116984 w 970478"/>
                <a:gd name="connsiteY130" fmla="*/ 967688 h 1357979"/>
                <a:gd name="connsiteX131" fmla="*/ 101267 w 970478"/>
                <a:gd name="connsiteY131" fmla="*/ 943304 h 1357979"/>
                <a:gd name="connsiteX132" fmla="*/ 88704 w 970478"/>
                <a:gd name="connsiteY132" fmla="*/ 938446 h 1357979"/>
                <a:gd name="connsiteX133" fmla="*/ 87933 w 970478"/>
                <a:gd name="connsiteY133" fmla="*/ 938828 h 1357979"/>
                <a:gd name="connsiteX134" fmla="*/ 69835 w 970478"/>
                <a:gd name="connsiteY134" fmla="*/ 929303 h 1357979"/>
                <a:gd name="connsiteX135" fmla="*/ 68692 w 970478"/>
                <a:gd name="connsiteY135" fmla="*/ 911491 h 1357979"/>
                <a:gd name="connsiteX136" fmla="*/ 56500 w 970478"/>
                <a:gd name="connsiteY136" fmla="*/ 894631 h 1357979"/>
                <a:gd name="connsiteX137" fmla="*/ 46403 w 970478"/>
                <a:gd name="connsiteY137" fmla="*/ 864247 h 1357979"/>
                <a:gd name="connsiteX138" fmla="*/ 39355 w 970478"/>
                <a:gd name="connsiteY138" fmla="*/ 843863 h 1357979"/>
                <a:gd name="connsiteX139" fmla="*/ 18971 w 970478"/>
                <a:gd name="connsiteY139" fmla="*/ 840625 h 1357979"/>
                <a:gd name="connsiteX140" fmla="*/ 10970 w 970478"/>
                <a:gd name="connsiteY140" fmla="*/ 824813 h 1357979"/>
                <a:gd name="connsiteX141" fmla="*/ 12875 w 970478"/>
                <a:gd name="connsiteY141" fmla="*/ 805763 h 1357979"/>
                <a:gd name="connsiteX142" fmla="*/ 12875 w 970478"/>
                <a:gd name="connsiteY142" fmla="*/ 805763 h 1357979"/>
                <a:gd name="connsiteX143" fmla="*/ 14399 w 970478"/>
                <a:gd name="connsiteY143" fmla="*/ 799191 h 1357979"/>
                <a:gd name="connsiteX144" fmla="*/ 11733 w 970478"/>
                <a:gd name="connsiteY144" fmla="*/ 790428 h 1357979"/>
                <a:gd name="connsiteX145" fmla="*/ 2208 w 970478"/>
                <a:gd name="connsiteY145" fmla="*/ 778236 h 1357979"/>
                <a:gd name="connsiteX146" fmla="*/ 30783 w 970478"/>
                <a:gd name="connsiteY146" fmla="*/ 754900 h 1357979"/>
                <a:gd name="connsiteX147" fmla="*/ 13637 w 970478"/>
                <a:gd name="connsiteY147" fmla="*/ 737660 h 1357979"/>
                <a:gd name="connsiteX148" fmla="*/ 4112 w 970478"/>
                <a:gd name="connsiteY148" fmla="*/ 704513 h 1357979"/>
                <a:gd name="connsiteX149" fmla="*/ 10399 w 970478"/>
                <a:gd name="connsiteY149" fmla="*/ 675461 h 1357979"/>
                <a:gd name="connsiteX150" fmla="*/ 39545 w 970478"/>
                <a:gd name="connsiteY150" fmla="*/ 665936 h 1357979"/>
                <a:gd name="connsiteX151" fmla="*/ 60405 w 970478"/>
                <a:gd name="connsiteY151" fmla="*/ 667365 h 1357979"/>
                <a:gd name="connsiteX152" fmla="*/ 82408 w 970478"/>
                <a:gd name="connsiteY152" fmla="*/ 680700 h 1357979"/>
                <a:gd name="connsiteX153" fmla="*/ 112126 w 970478"/>
                <a:gd name="connsiteY153" fmla="*/ 690225 h 1357979"/>
                <a:gd name="connsiteX154" fmla="*/ 126794 w 970478"/>
                <a:gd name="connsiteY154" fmla="*/ 633075 h 1357979"/>
                <a:gd name="connsiteX155" fmla="*/ 129271 w 970478"/>
                <a:gd name="connsiteY155" fmla="*/ 608215 h 1357979"/>
                <a:gd name="connsiteX156" fmla="*/ 138796 w 970478"/>
                <a:gd name="connsiteY156" fmla="*/ 565733 h 1357979"/>
                <a:gd name="connsiteX157" fmla="*/ 113745 w 970478"/>
                <a:gd name="connsiteY157" fmla="*/ 538968 h 1357979"/>
                <a:gd name="connsiteX158" fmla="*/ 104220 w 970478"/>
                <a:gd name="connsiteY158" fmla="*/ 467912 h 1357979"/>
                <a:gd name="connsiteX159" fmla="*/ 115841 w 970478"/>
                <a:gd name="connsiteY159" fmla="*/ 428764 h 1357979"/>
                <a:gd name="connsiteX160" fmla="*/ 132033 w 970478"/>
                <a:gd name="connsiteY160" fmla="*/ 407618 h 1357979"/>
                <a:gd name="connsiteX161" fmla="*/ 99934 w 970478"/>
                <a:gd name="connsiteY161" fmla="*/ 388568 h 1357979"/>
                <a:gd name="connsiteX162" fmla="*/ 84218 w 970478"/>
                <a:gd name="connsiteY162" fmla="*/ 371614 h 1357979"/>
                <a:gd name="connsiteX163" fmla="*/ 72407 w 970478"/>
                <a:gd name="connsiteY163" fmla="*/ 354278 h 1357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970478" h="1357979">
                  <a:moveTo>
                    <a:pt x="73835" y="355612"/>
                  </a:moveTo>
                  <a:cubicBezTo>
                    <a:pt x="70416" y="345563"/>
                    <a:pt x="66377" y="335733"/>
                    <a:pt x="61739" y="326179"/>
                  </a:cubicBezTo>
                  <a:cubicBezTo>
                    <a:pt x="53261" y="311797"/>
                    <a:pt x="68025" y="313416"/>
                    <a:pt x="66215" y="294556"/>
                  </a:cubicBezTo>
                  <a:cubicBezTo>
                    <a:pt x="65644" y="288651"/>
                    <a:pt x="62310" y="253123"/>
                    <a:pt x="68025" y="252456"/>
                  </a:cubicBezTo>
                  <a:cubicBezTo>
                    <a:pt x="83360" y="250551"/>
                    <a:pt x="90314" y="276649"/>
                    <a:pt x="106887" y="258743"/>
                  </a:cubicBezTo>
                  <a:cubicBezTo>
                    <a:pt x="113364" y="251694"/>
                    <a:pt x="144987" y="252265"/>
                    <a:pt x="152416" y="256171"/>
                  </a:cubicBezTo>
                  <a:cubicBezTo>
                    <a:pt x="163180" y="261981"/>
                    <a:pt x="161941" y="257219"/>
                    <a:pt x="169943" y="271220"/>
                  </a:cubicBezTo>
                  <a:cubicBezTo>
                    <a:pt x="169943" y="271887"/>
                    <a:pt x="181563" y="286079"/>
                    <a:pt x="182230" y="277030"/>
                  </a:cubicBezTo>
                  <a:cubicBezTo>
                    <a:pt x="182868" y="269401"/>
                    <a:pt x="182287" y="261714"/>
                    <a:pt x="180515" y="254266"/>
                  </a:cubicBezTo>
                  <a:cubicBezTo>
                    <a:pt x="179277" y="244741"/>
                    <a:pt x="198042" y="256171"/>
                    <a:pt x="198803" y="239407"/>
                  </a:cubicBezTo>
                  <a:cubicBezTo>
                    <a:pt x="198803" y="232835"/>
                    <a:pt x="209281" y="224834"/>
                    <a:pt x="213281" y="230929"/>
                  </a:cubicBezTo>
                  <a:cubicBezTo>
                    <a:pt x="217958" y="235092"/>
                    <a:pt x="223397" y="238321"/>
                    <a:pt x="229283" y="240454"/>
                  </a:cubicBezTo>
                  <a:cubicBezTo>
                    <a:pt x="257858" y="240454"/>
                    <a:pt x="233189" y="217595"/>
                    <a:pt x="250143" y="204831"/>
                  </a:cubicBezTo>
                  <a:cubicBezTo>
                    <a:pt x="253096" y="202640"/>
                    <a:pt x="251000" y="199973"/>
                    <a:pt x="259668" y="196735"/>
                  </a:cubicBezTo>
                  <a:cubicBezTo>
                    <a:pt x="269031" y="193353"/>
                    <a:pt x="278566" y="190496"/>
                    <a:pt x="288243" y="188162"/>
                  </a:cubicBezTo>
                  <a:cubicBezTo>
                    <a:pt x="308341" y="182543"/>
                    <a:pt x="288814" y="153968"/>
                    <a:pt x="301674" y="145204"/>
                  </a:cubicBezTo>
                  <a:cubicBezTo>
                    <a:pt x="309293" y="139966"/>
                    <a:pt x="305959" y="135679"/>
                    <a:pt x="316627" y="134727"/>
                  </a:cubicBezTo>
                  <a:cubicBezTo>
                    <a:pt x="335677" y="132727"/>
                    <a:pt x="320152" y="110153"/>
                    <a:pt x="337773" y="106152"/>
                  </a:cubicBezTo>
                  <a:cubicBezTo>
                    <a:pt x="345298" y="104628"/>
                    <a:pt x="366348" y="97198"/>
                    <a:pt x="366348" y="88436"/>
                  </a:cubicBezTo>
                  <a:cubicBezTo>
                    <a:pt x="366348" y="77196"/>
                    <a:pt x="356823" y="84054"/>
                    <a:pt x="376445" y="73005"/>
                  </a:cubicBezTo>
                  <a:cubicBezTo>
                    <a:pt x="413402" y="52717"/>
                    <a:pt x="366920" y="37953"/>
                    <a:pt x="377111" y="21379"/>
                  </a:cubicBezTo>
                  <a:cubicBezTo>
                    <a:pt x="382350" y="12807"/>
                    <a:pt x="391684" y="18808"/>
                    <a:pt x="401019" y="4616"/>
                  </a:cubicBezTo>
                  <a:cubicBezTo>
                    <a:pt x="405496" y="-2242"/>
                    <a:pt x="429023" y="5758"/>
                    <a:pt x="435976" y="6901"/>
                  </a:cubicBezTo>
                  <a:cubicBezTo>
                    <a:pt x="460646" y="10997"/>
                    <a:pt x="471028" y="19570"/>
                    <a:pt x="497698" y="8616"/>
                  </a:cubicBezTo>
                  <a:cubicBezTo>
                    <a:pt x="502746" y="6521"/>
                    <a:pt x="504365" y="2996"/>
                    <a:pt x="509604" y="-52"/>
                  </a:cubicBezTo>
                  <a:lnTo>
                    <a:pt x="509604" y="-52"/>
                  </a:lnTo>
                  <a:cubicBezTo>
                    <a:pt x="529321" y="9473"/>
                    <a:pt x="520367" y="3663"/>
                    <a:pt x="528654" y="6235"/>
                  </a:cubicBezTo>
                  <a:cubicBezTo>
                    <a:pt x="538941" y="9473"/>
                    <a:pt x="510557" y="37953"/>
                    <a:pt x="530464" y="49097"/>
                  </a:cubicBezTo>
                  <a:cubicBezTo>
                    <a:pt x="540560" y="54812"/>
                    <a:pt x="539989" y="57098"/>
                    <a:pt x="552752" y="57098"/>
                  </a:cubicBezTo>
                  <a:cubicBezTo>
                    <a:pt x="567802" y="57098"/>
                    <a:pt x="583709" y="45192"/>
                    <a:pt x="588852" y="47573"/>
                  </a:cubicBezTo>
                  <a:cubicBezTo>
                    <a:pt x="596567" y="51669"/>
                    <a:pt x="576660" y="68814"/>
                    <a:pt x="581708" y="85102"/>
                  </a:cubicBezTo>
                  <a:cubicBezTo>
                    <a:pt x="583899" y="92436"/>
                    <a:pt x="578660" y="96055"/>
                    <a:pt x="586852" y="111296"/>
                  </a:cubicBezTo>
                  <a:cubicBezTo>
                    <a:pt x="591691" y="119173"/>
                    <a:pt x="592015" y="129021"/>
                    <a:pt x="587709" y="137204"/>
                  </a:cubicBezTo>
                  <a:cubicBezTo>
                    <a:pt x="583042" y="144157"/>
                    <a:pt x="573993" y="146157"/>
                    <a:pt x="569231" y="153205"/>
                  </a:cubicBezTo>
                  <a:cubicBezTo>
                    <a:pt x="567897" y="155301"/>
                    <a:pt x="562373" y="158635"/>
                    <a:pt x="561230" y="164064"/>
                  </a:cubicBezTo>
                  <a:cubicBezTo>
                    <a:pt x="572659" y="183114"/>
                    <a:pt x="567230" y="175304"/>
                    <a:pt x="582756" y="176065"/>
                  </a:cubicBezTo>
                  <a:cubicBezTo>
                    <a:pt x="589728" y="175504"/>
                    <a:pt x="596758" y="175913"/>
                    <a:pt x="603616" y="177304"/>
                  </a:cubicBezTo>
                  <a:cubicBezTo>
                    <a:pt x="612474" y="179113"/>
                    <a:pt x="650764" y="170541"/>
                    <a:pt x="650574" y="176065"/>
                  </a:cubicBezTo>
                  <a:cubicBezTo>
                    <a:pt x="650002" y="188543"/>
                    <a:pt x="642287" y="186543"/>
                    <a:pt x="643907" y="206355"/>
                  </a:cubicBezTo>
                  <a:cubicBezTo>
                    <a:pt x="644954" y="219214"/>
                    <a:pt x="636572" y="221119"/>
                    <a:pt x="658290" y="228167"/>
                  </a:cubicBezTo>
                  <a:cubicBezTo>
                    <a:pt x="663242" y="229787"/>
                    <a:pt x="678006" y="236549"/>
                    <a:pt x="670101" y="242836"/>
                  </a:cubicBezTo>
                  <a:cubicBezTo>
                    <a:pt x="662995" y="248160"/>
                    <a:pt x="660509" y="257676"/>
                    <a:pt x="664100" y="265791"/>
                  </a:cubicBezTo>
                  <a:cubicBezTo>
                    <a:pt x="670386" y="277507"/>
                    <a:pt x="664100" y="280650"/>
                    <a:pt x="676387" y="295509"/>
                  </a:cubicBezTo>
                  <a:cubicBezTo>
                    <a:pt x="679530" y="302443"/>
                    <a:pt x="679530" y="310387"/>
                    <a:pt x="676387" y="317321"/>
                  </a:cubicBezTo>
                  <a:cubicBezTo>
                    <a:pt x="672863" y="321607"/>
                    <a:pt x="673434" y="322941"/>
                    <a:pt x="667529" y="327418"/>
                  </a:cubicBezTo>
                  <a:cubicBezTo>
                    <a:pt x="654193" y="337514"/>
                    <a:pt x="658004" y="343039"/>
                    <a:pt x="661909" y="355993"/>
                  </a:cubicBezTo>
                  <a:cubicBezTo>
                    <a:pt x="664604" y="362794"/>
                    <a:pt x="665519" y="370166"/>
                    <a:pt x="664576" y="377424"/>
                  </a:cubicBezTo>
                  <a:lnTo>
                    <a:pt x="664576" y="378281"/>
                  </a:lnTo>
                  <a:cubicBezTo>
                    <a:pt x="666290" y="399522"/>
                    <a:pt x="663052" y="400094"/>
                    <a:pt x="675244" y="411809"/>
                  </a:cubicBezTo>
                  <a:cubicBezTo>
                    <a:pt x="685436" y="421334"/>
                    <a:pt x="664004" y="444385"/>
                    <a:pt x="686865" y="456577"/>
                  </a:cubicBezTo>
                  <a:cubicBezTo>
                    <a:pt x="692103" y="459434"/>
                    <a:pt x="716392" y="448099"/>
                    <a:pt x="720202" y="453338"/>
                  </a:cubicBezTo>
                  <a:cubicBezTo>
                    <a:pt x="726774" y="462387"/>
                    <a:pt x="723916" y="454957"/>
                    <a:pt x="723916" y="468388"/>
                  </a:cubicBezTo>
                  <a:cubicBezTo>
                    <a:pt x="723916" y="485152"/>
                    <a:pt x="721059" y="481723"/>
                    <a:pt x="731442" y="494296"/>
                  </a:cubicBezTo>
                  <a:cubicBezTo>
                    <a:pt x="739728" y="504488"/>
                    <a:pt x="722393" y="526586"/>
                    <a:pt x="726584" y="549827"/>
                  </a:cubicBezTo>
                  <a:cubicBezTo>
                    <a:pt x="728298" y="559352"/>
                    <a:pt x="769542" y="554494"/>
                    <a:pt x="774209" y="564971"/>
                  </a:cubicBezTo>
                  <a:cubicBezTo>
                    <a:pt x="779619" y="575620"/>
                    <a:pt x="783648" y="586926"/>
                    <a:pt x="786210" y="598595"/>
                  </a:cubicBezTo>
                  <a:cubicBezTo>
                    <a:pt x="790782" y="617168"/>
                    <a:pt x="807260" y="621550"/>
                    <a:pt x="822691" y="630884"/>
                  </a:cubicBezTo>
                  <a:cubicBezTo>
                    <a:pt x="835550" y="638695"/>
                    <a:pt x="865268" y="644505"/>
                    <a:pt x="870316" y="652887"/>
                  </a:cubicBezTo>
                  <a:cubicBezTo>
                    <a:pt x="871983" y="658412"/>
                    <a:pt x="873068" y="664089"/>
                    <a:pt x="873554" y="669842"/>
                  </a:cubicBezTo>
                  <a:cubicBezTo>
                    <a:pt x="874507" y="695845"/>
                    <a:pt x="880222" y="706227"/>
                    <a:pt x="905844" y="710799"/>
                  </a:cubicBezTo>
                  <a:cubicBezTo>
                    <a:pt x="911997" y="710875"/>
                    <a:pt x="918122" y="711580"/>
                    <a:pt x="924132" y="712895"/>
                  </a:cubicBezTo>
                  <a:cubicBezTo>
                    <a:pt x="931752" y="715371"/>
                    <a:pt x="962232" y="714323"/>
                    <a:pt x="962232" y="721181"/>
                  </a:cubicBezTo>
                  <a:cubicBezTo>
                    <a:pt x="962232" y="728039"/>
                    <a:pt x="961661" y="738898"/>
                    <a:pt x="966804" y="743851"/>
                  </a:cubicBezTo>
                  <a:cubicBezTo>
                    <a:pt x="973852" y="750423"/>
                    <a:pt x="968804" y="764615"/>
                    <a:pt x="966804" y="772426"/>
                  </a:cubicBezTo>
                  <a:cubicBezTo>
                    <a:pt x="965709" y="780189"/>
                    <a:pt x="965232" y="788018"/>
                    <a:pt x="965376" y="795857"/>
                  </a:cubicBezTo>
                  <a:lnTo>
                    <a:pt x="965376" y="795857"/>
                  </a:lnTo>
                  <a:cubicBezTo>
                    <a:pt x="963099" y="795124"/>
                    <a:pt x="960689" y="794924"/>
                    <a:pt x="958327" y="795286"/>
                  </a:cubicBezTo>
                  <a:cubicBezTo>
                    <a:pt x="951012" y="795391"/>
                    <a:pt x="943715" y="796095"/>
                    <a:pt x="936514" y="797381"/>
                  </a:cubicBezTo>
                  <a:cubicBezTo>
                    <a:pt x="926989" y="798600"/>
                    <a:pt x="917331" y="798220"/>
                    <a:pt x="907939" y="796238"/>
                  </a:cubicBezTo>
                  <a:cubicBezTo>
                    <a:pt x="885175" y="791476"/>
                    <a:pt x="887651" y="807287"/>
                    <a:pt x="883651" y="812717"/>
                  </a:cubicBezTo>
                  <a:cubicBezTo>
                    <a:pt x="872221" y="827956"/>
                    <a:pt x="869839" y="822242"/>
                    <a:pt x="871840" y="844149"/>
                  </a:cubicBezTo>
                  <a:cubicBezTo>
                    <a:pt x="872602" y="851674"/>
                    <a:pt x="858029" y="892631"/>
                    <a:pt x="852218" y="893488"/>
                  </a:cubicBezTo>
                  <a:cubicBezTo>
                    <a:pt x="841646" y="895108"/>
                    <a:pt x="840408" y="869009"/>
                    <a:pt x="818214" y="903013"/>
                  </a:cubicBezTo>
                  <a:cubicBezTo>
                    <a:pt x="807546" y="919492"/>
                    <a:pt x="792497" y="922063"/>
                    <a:pt x="774113" y="918539"/>
                  </a:cubicBezTo>
                  <a:cubicBezTo>
                    <a:pt x="764208" y="917720"/>
                    <a:pt x="754235" y="918892"/>
                    <a:pt x="744776" y="921968"/>
                  </a:cubicBezTo>
                  <a:cubicBezTo>
                    <a:pt x="737442" y="929112"/>
                    <a:pt x="742490" y="941018"/>
                    <a:pt x="722011" y="938446"/>
                  </a:cubicBezTo>
                  <a:cubicBezTo>
                    <a:pt x="718487" y="937970"/>
                    <a:pt x="704390" y="939685"/>
                    <a:pt x="700390" y="939685"/>
                  </a:cubicBezTo>
                  <a:cubicBezTo>
                    <a:pt x="688864" y="959782"/>
                    <a:pt x="695532" y="955782"/>
                    <a:pt x="692770" y="962069"/>
                  </a:cubicBezTo>
                  <a:cubicBezTo>
                    <a:pt x="689151" y="969974"/>
                    <a:pt x="671815" y="967021"/>
                    <a:pt x="671815" y="995882"/>
                  </a:cubicBezTo>
                  <a:cubicBezTo>
                    <a:pt x="671815" y="1014932"/>
                    <a:pt x="680768" y="1032458"/>
                    <a:pt x="676101" y="1051413"/>
                  </a:cubicBezTo>
                  <a:cubicBezTo>
                    <a:pt x="671434" y="1070368"/>
                    <a:pt x="664671" y="1077416"/>
                    <a:pt x="657623" y="1093895"/>
                  </a:cubicBezTo>
                  <a:cubicBezTo>
                    <a:pt x="653908" y="1102562"/>
                    <a:pt x="650955" y="1127327"/>
                    <a:pt x="665528" y="1120279"/>
                  </a:cubicBezTo>
                  <a:cubicBezTo>
                    <a:pt x="675053" y="1115612"/>
                    <a:pt x="693246" y="1118183"/>
                    <a:pt x="682197" y="1134757"/>
                  </a:cubicBezTo>
                  <a:cubicBezTo>
                    <a:pt x="667433" y="1156950"/>
                    <a:pt x="655718" y="1152569"/>
                    <a:pt x="654860" y="1185144"/>
                  </a:cubicBezTo>
                  <a:cubicBezTo>
                    <a:pt x="654860" y="1196193"/>
                    <a:pt x="650384" y="1197431"/>
                    <a:pt x="652479" y="1213719"/>
                  </a:cubicBezTo>
                  <a:cubicBezTo>
                    <a:pt x="652479" y="1215338"/>
                    <a:pt x="652479" y="1224197"/>
                    <a:pt x="652479" y="1225911"/>
                  </a:cubicBezTo>
                  <a:lnTo>
                    <a:pt x="652479" y="1225911"/>
                  </a:lnTo>
                  <a:cubicBezTo>
                    <a:pt x="643954" y="1228931"/>
                    <a:pt x="635858" y="1233026"/>
                    <a:pt x="628381" y="1238103"/>
                  </a:cubicBezTo>
                  <a:cubicBezTo>
                    <a:pt x="619904" y="1243342"/>
                    <a:pt x="617998" y="1253819"/>
                    <a:pt x="616093" y="1253724"/>
                  </a:cubicBezTo>
                  <a:cubicBezTo>
                    <a:pt x="611141" y="1253724"/>
                    <a:pt x="609902" y="1236960"/>
                    <a:pt x="608188" y="1232864"/>
                  </a:cubicBezTo>
                  <a:cubicBezTo>
                    <a:pt x="604378" y="1223339"/>
                    <a:pt x="572183" y="1234484"/>
                    <a:pt x="562277" y="1235912"/>
                  </a:cubicBezTo>
                  <a:cubicBezTo>
                    <a:pt x="551562" y="1237522"/>
                    <a:pt x="540618" y="1236674"/>
                    <a:pt x="530274" y="1233436"/>
                  </a:cubicBezTo>
                  <a:cubicBezTo>
                    <a:pt x="529035" y="1233436"/>
                    <a:pt x="500460" y="1232960"/>
                    <a:pt x="498555" y="1233436"/>
                  </a:cubicBezTo>
                  <a:cubicBezTo>
                    <a:pt x="494383" y="1233941"/>
                    <a:pt x="490154" y="1233941"/>
                    <a:pt x="485982" y="1233436"/>
                  </a:cubicBezTo>
                  <a:cubicBezTo>
                    <a:pt x="464265" y="1233912"/>
                    <a:pt x="464170" y="1240675"/>
                    <a:pt x="450073" y="1243818"/>
                  </a:cubicBezTo>
                  <a:cubicBezTo>
                    <a:pt x="438548" y="1246390"/>
                    <a:pt x="438071" y="1245152"/>
                    <a:pt x="430356" y="1238770"/>
                  </a:cubicBezTo>
                  <a:cubicBezTo>
                    <a:pt x="422641" y="1232388"/>
                    <a:pt x="389113" y="1250486"/>
                    <a:pt x="381779" y="1254867"/>
                  </a:cubicBezTo>
                  <a:lnTo>
                    <a:pt x="380350" y="1255534"/>
                  </a:lnTo>
                  <a:cubicBezTo>
                    <a:pt x="366577" y="1263249"/>
                    <a:pt x="354775" y="1274031"/>
                    <a:pt x="345869" y="1287062"/>
                  </a:cubicBezTo>
                  <a:cubicBezTo>
                    <a:pt x="339240" y="1294434"/>
                    <a:pt x="333630" y="1302673"/>
                    <a:pt x="329200" y="1311541"/>
                  </a:cubicBezTo>
                  <a:cubicBezTo>
                    <a:pt x="324248" y="1319732"/>
                    <a:pt x="323581" y="1330591"/>
                    <a:pt x="320628" y="1333448"/>
                  </a:cubicBezTo>
                  <a:cubicBezTo>
                    <a:pt x="314246" y="1340116"/>
                    <a:pt x="302721" y="1360690"/>
                    <a:pt x="293292" y="1346212"/>
                  </a:cubicBezTo>
                  <a:cubicBezTo>
                    <a:pt x="282404" y="1328200"/>
                    <a:pt x="258982" y="1322428"/>
                    <a:pt x="240980" y="1333315"/>
                  </a:cubicBezTo>
                  <a:cubicBezTo>
                    <a:pt x="238199" y="1335001"/>
                    <a:pt x="235646" y="1337030"/>
                    <a:pt x="233379" y="1339354"/>
                  </a:cubicBezTo>
                  <a:cubicBezTo>
                    <a:pt x="219568" y="1352022"/>
                    <a:pt x="217663" y="1347355"/>
                    <a:pt x="203947" y="1354498"/>
                  </a:cubicBezTo>
                  <a:lnTo>
                    <a:pt x="197375" y="1357928"/>
                  </a:lnTo>
                  <a:lnTo>
                    <a:pt x="197375" y="1357928"/>
                  </a:lnTo>
                  <a:lnTo>
                    <a:pt x="187850" y="1329353"/>
                  </a:lnTo>
                  <a:cubicBezTo>
                    <a:pt x="191659" y="1324304"/>
                    <a:pt x="185182" y="1325162"/>
                    <a:pt x="193660" y="1321923"/>
                  </a:cubicBezTo>
                  <a:cubicBezTo>
                    <a:pt x="207471" y="1316494"/>
                    <a:pt x="222235" y="1305064"/>
                    <a:pt x="212710" y="1289252"/>
                  </a:cubicBezTo>
                  <a:cubicBezTo>
                    <a:pt x="204614" y="1276584"/>
                    <a:pt x="212710" y="1267535"/>
                    <a:pt x="206138" y="1264297"/>
                  </a:cubicBezTo>
                  <a:cubicBezTo>
                    <a:pt x="202537" y="1262211"/>
                    <a:pt x="198603" y="1260763"/>
                    <a:pt x="194517" y="1260011"/>
                  </a:cubicBezTo>
                  <a:cubicBezTo>
                    <a:pt x="171752" y="1253724"/>
                    <a:pt x="180801" y="1256677"/>
                    <a:pt x="171657" y="1241818"/>
                  </a:cubicBezTo>
                  <a:cubicBezTo>
                    <a:pt x="161180" y="1224863"/>
                    <a:pt x="181182" y="1214576"/>
                    <a:pt x="161370" y="1206099"/>
                  </a:cubicBezTo>
                  <a:cubicBezTo>
                    <a:pt x="149178" y="1200765"/>
                    <a:pt x="153750" y="1210004"/>
                    <a:pt x="131080" y="1197146"/>
                  </a:cubicBezTo>
                  <a:cubicBezTo>
                    <a:pt x="114698" y="1186382"/>
                    <a:pt x="109364" y="1170095"/>
                    <a:pt x="135462" y="1172952"/>
                  </a:cubicBezTo>
                  <a:cubicBezTo>
                    <a:pt x="151845" y="1174762"/>
                    <a:pt x="156417" y="1163427"/>
                    <a:pt x="151273" y="1149997"/>
                  </a:cubicBezTo>
                  <a:cubicBezTo>
                    <a:pt x="149283" y="1143158"/>
                    <a:pt x="148006" y="1136138"/>
                    <a:pt x="147464" y="1129042"/>
                  </a:cubicBezTo>
                  <a:cubicBezTo>
                    <a:pt x="144320" y="1110659"/>
                    <a:pt x="153845" y="1121041"/>
                    <a:pt x="160036" y="1115516"/>
                  </a:cubicBezTo>
                  <a:cubicBezTo>
                    <a:pt x="168895" y="1107706"/>
                    <a:pt x="174514" y="1132090"/>
                    <a:pt x="192898" y="1116469"/>
                  </a:cubicBezTo>
                  <a:cubicBezTo>
                    <a:pt x="198898" y="1111325"/>
                    <a:pt x="218520" y="1099610"/>
                    <a:pt x="218996" y="1092085"/>
                  </a:cubicBezTo>
                  <a:cubicBezTo>
                    <a:pt x="219758" y="1080845"/>
                    <a:pt x="210709" y="1081036"/>
                    <a:pt x="218996" y="1075702"/>
                  </a:cubicBezTo>
                  <a:cubicBezTo>
                    <a:pt x="236808" y="1064748"/>
                    <a:pt x="231855" y="1088180"/>
                    <a:pt x="238046" y="1090847"/>
                  </a:cubicBezTo>
                  <a:cubicBezTo>
                    <a:pt x="245667" y="1094085"/>
                    <a:pt x="246905" y="1087322"/>
                    <a:pt x="249286" y="1081988"/>
                  </a:cubicBezTo>
                  <a:cubicBezTo>
                    <a:pt x="258240" y="1062176"/>
                    <a:pt x="253858" y="1052747"/>
                    <a:pt x="266431" y="1033030"/>
                  </a:cubicBezTo>
                  <a:cubicBezTo>
                    <a:pt x="275003" y="1019504"/>
                    <a:pt x="261287" y="1026267"/>
                    <a:pt x="251762" y="1021409"/>
                  </a:cubicBezTo>
                  <a:cubicBezTo>
                    <a:pt x="240427" y="1015694"/>
                    <a:pt x="239570" y="1019885"/>
                    <a:pt x="226807" y="1023410"/>
                  </a:cubicBezTo>
                  <a:cubicBezTo>
                    <a:pt x="218425" y="1025696"/>
                    <a:pt x="208233" y="1007217"/>
                    <a:pt x="200327" y="1002073"/>
                  </a:cubicBezTo>
                  <a:cubicBezTo>
                    <a:pt x="192422" y="996930"/>
                    <a:pt x="186421" y="989786"/>
                    <a:pt x="179372" y="984357"/>
                  </a:cubicBezTo>
                  <a:cubicBezTo>
                    <a:pt x="168895" y="976165"/>
                    <a:pt x="160322" y="978928"/>
                    <a:pt x="157465" y="967688"/>
                  </a:cubicBezTo>
                  <a:cubicBezTo>
                    <a:pt x="154702" y="958163"/>
                    <a:pt x="125175" y="988453"/>
                    <a:pt x="116984" y="967688"/>
                  </a:cubicBezTo>
                  <a:cubicBezTo>
                    <a:pt x="113336" y="958639"/>
                    <a:pt x="108002" y="950362"/>
                    <a:pt x="101267" y="943304"/>
                  </a:cubicBezTo>
                  <a:cubicBezTo>
                    <a:pt x="99143" y="938494"/>
                    <a:pt x="93514" y="936313"/>
                    <a:pt x="88704" y="938446"/>
                  </a:cubicBezTo>
                  <a:cubicBezTo>
                    <a:pt x="88437" y="938561"/>
                    <a:pt x="88180" y="938685"/>
                    <a:pt x="87933" y="938828"/>
                  </a:cubicBezTo>
                  <a:cubicBezTo>
                    <a:pt x="71645" y="946829"/>
                    <a:pt x="78408" y="947400"/>
                    <a:pt x="69835" y="929303"/>
                  </a:cubicBezTo>
                  <a:cubicBezTo>
                    <a:pt x="67930" y="925302"/>
                    <a:pt x="60977" y="918825"/>
                    <a:pt x="68692" y="911491"/>
                  </a:cubicBezTo>
                  <a:cubicBezTo>
                    <a:pt x="87075" y="893774"/>
                    <a:pt x="58691" y="898251"/>
                    <a:pt x="56500" y="894631"/>
                  </a:cubicBezTo>
                  <a:cubicBezTo>
                    <a:pt x="52785" y="888536"/>
                    <a:pt x="62500" y="885106"/>
                    <a:pt x="46403" y="864247"/>
                  </a:cubicBezTo>
                  <a:cubicBezTo>
                    <a:pt x="38879" y="854722"/>
                    <a:pt x="42212" y="846530"/>
                    <a:pt x="39355" y="843863"/>
                  </a:cubicBezTo>
                  <a:cubicBezTo>
                    <a:pt x="29830" y="834910"/>
                    <a:pt x="30973" y="837386"/>
                    <a:pt x="18971" y="840625"/>
                  </a:cubicBezTo>
                  <a:cubicBezTo>
                    <a:pt x="10304" y="842911"/>
                    <a:pt x="9446" y="828338"/>
                    <a:pt x="10970" y="824813"/>
                  </a:cubicBezTo>
                  <a:cubicBezTo>
                    <a:pt x="15733" y="812621"/>
                    <a:pt x="19543" y="821861"/>
                    <a:pt x="12875" y="805763"/>
                  </a:cubicBezTo>
                  <a:lnTo>
                    <a:pt x="12875" y="805763"/>
                  </a:lnTo>
                  <a:lnTo>
                    <a:pt x="14399" y="799191"/>
                  </a:lnTo>
                  <a:cubicBezTo>
                    <a:pt x="14399" y="796238"/>
                    <a:pt x="14399" y="792238"/>
                    <a:pt x="11733" y="790428"/>
                  </a:cubicBezTo>
                  <a:cubicBezTo>
                    <a:pt x="7160" y="787094"/>
                    <a:pt x="6684" y="784808"/>
                    <a:pt x="2208" y="778236"/>
                  </a:cubicBezTo>
                  <a:cubicBezTo>
                    <a:pt x="4589" y="766711"/>
                    <a:pt x="30783" y="766425"/>
                    <a:pt x="30783" y="754900"/>
                  </a:cubicBezTo>
                  <a:cubicBezTo>
                    <a:pt x="30783" y="740231"/>
                    <a:pt x="20209" y="741184"/>
                    <a:pt x="13637" y="737660"/>
                  </a:cubicBezTo>
                  <a:cubicBezTo>
                    <a:pt x="-1507" y="729373"/>
                    <a:pt x="-3126" y="719181"/>
                    <a:pt x="4112" y="704513"/>
                  </a:cubicBezTo>
                  <a:cubicBezTo>
                    <a:pt x="11351" y="689844"/>
                    <a:pt x="7732" y="686987"/>
                    <a:pt x="10399" y="675461"/>
                  </a:cubicBezTo>
                  <a:cubicBezTo>
                    <a:pt x="11923" y="668984"/>
                    <a:pt x="31735" y="668318"/>
                    <a:pt x="39545" y="665936"/>
                  </a:cubicBezTo>
                  <a:cubicBezTo>
                    <a:pt x="47356" y="663555"/>
                    <a:pt x="53357" y="661650"/>
                    <a:pt x="60405" y="667365"/>
                  </a:cubicBezTo>
                  <a:cubicBezTo>
                    <a:pt x="70787" y="675842"/>
                    <a:pt x="67454" y="676890"/>
                    <a:pt x="82408" y="680700"/>
                  </a:cubicBezTo>
                  <a:cubicBezTo>
                    <a:pt x="87837" y="682129"/>
                    <a:pt x="107649" y="693845"/>
                    <a:pt x="112126" y="690225"/>
                  </a:cubicBezTo>
                  <a:cubicBezTo>
                    <a:pt x="129557" y="675461"/>
                    <a:pt x="126794" y="653459"/>
                    <a:pt x="126794" y="633075"/>
                  </a:cubicBezTo>
                  <a:cubicBezTo>
                    <a:pt x="126794" y="624407"/>
                    <a:pt x="121079" y="611548"/>
                    <a:pt x="129271" y="608215"/>
                  </a:cubicBezTo>
                  <a:cubicBezTo>
                    <a:pt x="146987" y="601166"/>
                    <a:pt x="141748" y="579640"/>
                    <a:pt x="138796" y="565733"/>
                  </a:cubicBezTo>
                  <a:cubicBezTo>
                    <a:pt x="138796" y="539825"/>
                    <a:pt x="136700" y="537920"/>
                    <a:pt x="113745" y="538968"/>
                  </a:cubicBezTo>
                  <a:cubicBezTo>
                    <a:pt x="82027" y="540302"/>
                    <a:pt x="108411" y="477818"/>
                    <a:pt x="104220" y="467912"/>
                  </a:cubicBezTo>
                  <a:cubicBezTo>
                    <a:pt x="94695" y="444480"/>
                    <a:pt x="117364" y="447242"/>
                    <a:pt x="115841" y="428764"/>
                  </a:cubicBezTo>
                  <a:cubicBezTo>
                    <a:pt x="114698" y="414286"/>
                    <a:pt x="132033" y="414571"/>
                    <a:pt x="132033" y="407618"/>
                  </a:cubicBezTo>
                  <a:cubicBezTo>
                    <a:pt x="132033" y="400665"/>
                    <a:pt x="105649" y="389902"/>
                    <a:pt x="99934" y="388568"/>
                  </a:cubicBezTo>
                  <a:cubicBezTo>
                    <a:pt x="82217" y="384377"/>
                    <a:pt x="90409" y="375329"/>
                    <a:pt x="84218" y="371614"/>
                  </a:cubicBezTo>
                  <a:cubicBezTo>
                    <a:pt x="75550" y="366185"/>
                    <a:pt x="75836" y="378567"/>
                    <a:pt x="72407" y="354278"/>
                  </a:cubicBezTo>
                  <a:close/>
                </a:path>
              </a:pathLst>
            </a:custGeom>
            <a:solidFill>
              <a:schemeClr val="accent4"/>
            </a:solidFill>
            <a:ln w="0" cap="flat">
              <a:solidFill>
                <a:schemeClr val="bg1">
                  <a:lumMod val="85000"/>
                </a:schemeClr>
              </a:solidFill>
              <a:prstDash val="solid"/>
              <a:miter/>
            </a:ln>
          </p:spPr>
          <p:txBody>
            <a:bodyPr rtlCol="0" anchor="ctr"/>
            <a:lstStyle/>
            <a:p>
              <a:pPr algn="ctr"/>
              <a:endParaRPr lang="en-US"/>
            </a:p>
          </p:txBody>
        </p:sp>
        <p:sp>
          <p:nvSpPr>
            <p:cNvPr id="571" name="Freeform: Shape 570">
              <a:extLst>
                <a:ext uri="{FF2B5EF4-FFF2-40B4-BE49-F238E27FC236}">
                  <a16:creationId xmlns:a16="http://schemas.microsoft.com/office/drawing/2014/main" id="{FA7F7CFB-2916-4A42-A366-2205FB7E83FE}"/>
                </a:ext>
              </a:extLst>
            </p:cNvPr>
            <p:cNvSpPr/>
            <p:nvPr/>
          </p:nvSpPr>
          <p:spPr>
            <a:xfrm>
              <a:off x="3172118" y="973761"/>
              <a:ext cx="962623" cy="1041851"/>
            </a:xfrm>
            <a:custGeom>
              <a:avLst/>
              <a:gdLst>
                <a:gd name="connsiteX0" fmla="*/ 179299 w 962623"/>
                <a:gd name="connsiteY0" fmla="*/ 826344 h 1041851"/>
                <a:gd name="connsiteX1" fmla="*/ 196444 w 962623"/>
                <a:gd name="connsiteY1" fmla="*/ 819676 h 1041851"/>
                <a:gd name="connsiteX2" fmla="*/ 215494 w 962623"/>
                <a:gd name="connsiteY2" fmla="*/ 836250 h 1041851"/>
                <a:gd name="connsiteX3" fmla="*/ 226353 w 962623"/>
                <a:gd name="connsiteY3" fmla="*/ 849204 h 1041851"/>
                <a:gd name="connsiteX4" fmla="*/ 247879 w 962623"/>
                <a:gd name="connsiteY4" fmla="*/ 862825 h 1041851"/>
                <a:gd name="connsiteX5" fmla="*/ 272835 w 962623"/>
                <a:gd name="connsiteY5" fmla="*/ 850537 h 1041851"/>
                <a:gd name="connsiteX6" fmla="*/ 302362 w 962623"/>
                <a:gd name="connsiteY6" fmla="*/ 868254 h 1041851"/>
                <a:gd name="connsiteX7" fmla="*/ 343129 w 962623"/>
                <a:gd name="connsiteY7" fmla="*/ 875969 h 1041851"/>
                <a:gd name="connsiteX8" fmla="*/ 364846 w 962623"/>
                <a:gd name="connsiteY8" fmla="*/ 885494 h 1041851"/>
                <a:gd name="connsiteX9" fmla="*/ 372276 w 962623"/>
                <a:gd name="connsiteY9" fmla="*/ 915307 h 1041851"/>
                <a:gd name="connsiteX10" fmla="*/ 376371 w 962623"/>
                <a:gd name="connsiteY10" fmla="*/ 947121 h 1041851"/>
                <a:gd name="connsiteX11" fmla="*/ 394659 w 962623"/>
                <a:gd name="connsiteY11" fmla="*/ 970171 h 1041851"/>
                <a:gd name="connsiteX12" fmla="*/ 422758 w 962623"/>
                <a:gd name="connsiteY12" fmla="*/ 986935 h 1041851"/>
                <a:gd name="connsiteX13" fmla="*/ 442475 w 962623"/>
                <a:gd name="connsiteY13" fmla="*/ 1002842 h 1041851"/>
                <a:gd name="connsiteX14" fmla="*/ 471050 w 962623"/>
                <a:gd name="connsiteY14" fmla="*/ 998365 h 1041851"/>
                <a:gd name="connsiteX15" fmla="*/ 495434 w 962623"/>
                <a:gd name="connsiteY15" fmla="*/ 1001699 h 1041851"/>
                <a:gd name="connsiteX16" fmla="*/ 520294 w 962623"/>
                <a:gd name="connsiteY16" fmla="*/ 987221 h 1041851"/>
                <a:gd name="connsiteX17" fmla="*/ 550869 w 962623"/>
                <a:gd name="connsiteY17" fmla="*/ 1010462 h 1041851"/>
                <a:gd name="connsiteX18" fmla="*/ 555822 w 962623"/>
                <a:gd name="connsiteY18" fmla="*/ 1033703 h 1041851"/>
                <a:gd name="connsiteX19" fmla="*/ 571824 w 962623"/>
                <a:gd name="connsiteY19" fmla="*/ 1041799 h 1041851"/>
                <a:gd name="connsiteX20" fmla="*/ 571824 w 962623"/>
                <a:gd name="connsiteY20" fmla="*/ 1041799 h 1041851"/>
                <a:gd name="connsiteX21" fmla="*/ 579921 w 962623"/>
                <a:gd name="connsiteY21" fmla="*/ 1023511 h 1041851"/>
                <a:gd name="connsiteX22" fmla="*/ 586874 w 962623"/>
                <a:gd name="connsiteY22" fmla="*/ 1019320 h 1041851"/>
                <a:gd name="connsiteX23" fmla="*/ 598018 w 962623"/>
                <a:gd name="connsiteY23" fmla="*/ 983221 h 1041851"/>
                <a:gd name="connsiteX24" fmla="*/ 600399 w 962623"/>
                <a:gd name="connsiteY24" fmla="*/ 965885 h 1041851"/>
                <a:gd name="connsiteX25" fmla="*/ 590874 w 962623"/>
                <a:gd name="connsiteY25" fmla="*/ 941787 h 1041851"/>
                <a:gd name="connsiteX26" fmla="*/ 584778 w 962623"/>
                <a:gd name="connsiteY26" fmla="*/ 927214 h 1041851"/>
                <a:gd name="connsiteX27" fmla="*/ 599542 w 962623"/>
                <a:gd name="connsiteY27" fmla="*/ 915403 h 1041851"/>
                <a:gd name="connsiteX28" fmla="*/ 581064 w 962623"/>
                <a:gd name="connsiteY28" fmla="*/ 884446 h 1041851"/>
                <a:gd name="connsiteX29" fmla="*/ 609639 w 962623"/>
                <a:gd name="connsiteY29" fmla="*/ 880636 h 1041851"/>
                <a:gd name="connsiteX30" fmla="*/ 632880 w 962623"/>
                <a:gd name="connsiteY30" fmla="*/ 886351 h 1041851"/>
                <a:gd name="connsiteX31" fmla="*/ 654787 w 962623"/>
                <a:gd name="connsiteY31" fmla="*/ 877874 h 1041851"/>
                <a:gd name="connsiteX32" fmla="*/ 648882 w 962623"/>
                <a:gd name="connsiteY32" fmla="*/ 837393 h 1041851"/>
                <a:gd name="connsiteX33" fmla="*/ 668979 w 962623"/>
                <a:gd name="connsiteY33" fmla="*/ 845203 h 1041851"/>
                <a:gd name="connsiteX34" fmla="*/ 676599 w 962623"/>
                <a:gd name="connsiteY34" fmla="*/ 828344 h 1041851"/>
                <a:gd name="connsiteX35" fmla="*/ 690887 w 962623"/>
                <a:gd name="connsiteY35" fmla="*/ 808723 h 1041851"/>
                <a:gd name="connsiteX36" fmla="*/ 704127 w 962623"/>
                <a:gd name="connsiteY36" fmla="*/ 804341 h 1041851"/>
                <a:gd name="connsiteX37" fmla="*/ 737655 w 962623"/>
                <a:gd name="connsiteY37" fmla="*/ 799293 h 1041851"/>
                <a:gd name="connsiteX38" fmla="*/ 773945 w 962623"/>
                <a:gd name="connsiteY38" fmla="*/ 784910 h 1041851"/>
                <a:gd name="connsiteX39" fmla="*/ 788042 w 962623"/>
                <a:gd name="connsiteY39" fmla="*/ 778052 h 1041851"/>
                <a:gd name="connsiteX40" fmla="*/ 807092 w 962623"/>
                <a:gd name="connsiteY40" fmla="*/ 784243 h 1041851"/>
                <a:gd name="connsiteX41" fmla="*/ 814331 w 962623"/>
                <a:gd name="connsiteY41" fmla="*/ 805579 h 1041851"/>
                <a:gd name="connsiteX42" fmla="*/ 848811 w 962623"/>
                <a:gd name="connsiteY42" fmla="*/ 819295 h 1041851"/>
                <a:gd name="connsiteX43" fmla="*/ 854050 w 962623"/>
                <a:gd name="connsiteY43" fmla="*/ 835107 h 1041851"/>
                <a:gd name="connsiteX44" fmla="*/ 866242 w 962623"/>
                <a:gd name="connsiteY44" fmla="*/ 802436 h 1041851"/>
                <a:gd name="connsiteX45" fmla="*/ 874624 w 962623"/>
                <a:gd name="connsiteY45" fmla="*/ 775290 h 1041851"/>
                <a:gd name="connsiteX46" fmla="*/ 882054 w 962623"/>
                <a:gd name="connsiteY46" fmla="*/ 748429 h 1041851"/>
                <a:gd name="connsiteX47" fmla="*/ 887673 w 962623"/>
                <a:gd name="connsiteY47" fmla="*/ 715854 h 1041851"/>
                <a:gd name="connsiteX48" fmla="*/ 900913 w 962623"/>
                <a:gd name="connsiteY48" fmla="*/ 710615 h 1041851"/>
                <a:gd name="connsiteX49" fmla="*/ 930822 w 962623"/>
                <a:gd name="connsiteY49" fmla="*/ 704710 h 1041851"/>
                <a:gd name="connsiteX50" fmla="*/ 918915 w 962623"/>
                <a:gd name="connsiteY50" fmla="*/ 673944 h 1041851"/>
                <a:gd name="connsiteX51" fmla="*/ 915201 w 962623"/>
                <a:gd name="connsiteY51" fmla="*/ 639559 h 1041851"/>
                <a:gd name="connsiteX52" fmla="*/ 935298 w 962623"/>
                <a:gd name="connsiteY52" fmla="*/ 624033 h 1041851"/>
                <a:gd name="connsiteX53" fmla="*/ 956730 w 962623"/>
                <a:gd name="connsiteY53" fmla="*/ 607364 h 1041851"/>
                <a:gd name="connsiteX54" fmla="*/ 961492 w 962623"/>
                <a:gd name="connsiteY54" fmla="*/ 596220 h 1041851"/>
                <a:gd name="connsiteX55" fmla="*/ 946157 w 962623"/>
                <a:gd name="connsiteY55" fmla="*/ 566311 h 1041851"/>
                <a:gd name="connsiteX56" fmla="*/ 908057 w 962623"/>
                <a:gd name="connsiteY56" fmla="*/ 548404 h 1041851"/>
                <a:gd name="connsiteX57" fmla="*/ 910343 w 962623"/>
                <a:gd name="connsiteY57" fmla="*/ 530212 h 1041851"/>
                <a:gd name="connsiteX58" fmla="*/ 942728 w 962623"/>
                <a:gd name="connsiteY58" fmla="*/ 508685 h 1041851"/>
                <a:gd name="connsiteX59" fmla="*/ 936918 w 962623"/>
                <a:gd name="connsiteY59" fmla="*/ 480110 h 1041851"/>
                <a:gd name="connsiteX60" fmla="*/ 909581 w 962623"/>
                <a:gd name="connsiteY60" fmla="*/ 459441 h 1041851"/>
                <a:gd name="connsiteX61" fmla="*/ 892912 w 962623"/>
                <a:gd name="connsiteY61" fmla="*/ 426865 h 1041851"/>
                <a:gd name="connsiteX62" fmla="*/ 859575 w 962623"/>
                <a:gd name="connsiteY62" fmla="*/ 398290 h 1041851"/>
                <a:gd name="connsiteX63" fmla="*/ 856717 w 962623"/>
                <a:gd name="connsiteY63" fmla="*/ 376002 h 1041851"/>
                <a:gd name="connsiteX64" fmla="*/ 849573 w 962623"/>
                <a:gd name="connsiteY64" fmla="*/ 369811 h 1041851"/>
                <a:gd name="connsiteX65" fmla="*/ 825570 w 962623"/>
                <a:gd name="connsiteY65" fmla="*/ 363524 h 1041851"/>
                <a:gd name="connsiteX66" fmla="*/ 810140 w 962623"/>
                <a:gd name="connsiteY66" fmla="*/ 362000 h 1041851"/>
                <a:gd name="connsiteX67" fmla="*/ 795376 w 962623"/>
                <a:gd name="connsiteY67" fmla="*/ 348475 h 1041851"/>
                <a:gd name="connsiteX68" fmla="*/ 782994 w 962623"/>
                <a:gd name="connsiteY68" fmla="*/ 325519 h 1041851"/>
                <a:gd name="connsiteX69" fmla="*/ 780422 w 962623"/>
                <a:gd name="connsiteY69" fmla="*/ 318376 h 1041851"/>
                <a:gd name="connsiteX70" fmla="*/ 770897 w 962623"/>
                <a:gd name="connsiteY70" fmla="*/ 300564 h 1041851"/>
                <a:gd name="connsiteX71" fmla="*/ 754228 w 962623"/>
                <a:gd name="connsiteY71" fmla="*/ 282276 h 1041851"/>
                <a:gd name="connsiteX72" fmla="*/ 755847 w 962623"/>
                <a:gd name="connsiteY72" fmla="*/ 263226 h 1041851"/>
                <a:gd name="connsiteX73" fmla="*/ 752133 w 962623"/>
                <a:gd name="connsiteY73" fmla="*/ 228174 h 1041851"/>
                <a:gd name="connsiteX74" fmla="*/ 775183 w 962623"/>
                <a:gd name="connsiteY74" fmla="*/ 193122 h 1041851"/>
                <a:gd name="connsiteX75" fmla="*/ 785946 w 962623"/>
                <a:gd name="connsiteY75" fmla="*/ 166452 h 1041851"/>
                <a:gd name="connsiteX76" fmla="*/ 789947 w 962623"/>
                <a:gd name="connsiteY76" fmla="*/ 123399 h 1041851"/>
                <a:gd name="connsiteX77" fmla="*/ 784803 w 962623"/>
                <a:gd name="connsiteY77" fmla="*/ 91300 h 1041851"/>
                <a:gd name="connsiteX78" fmla="*/ 787756 w 962623"/>
                <a:gd name="connsiteY78" fmla="*/ 67678 h 1041851"/>
                <a:gd name="connsiteX79" fmla="*/ 804139 w 962623"/>
                <a:gd name="connsiteY79" fmla="*/ 46056 h 1041851"/>
                <a:gd name="connsiteX80" fmla="*/ 785089 w 962623"/>
                <a:gd name="connsiteY80" fmla="*/ 40912 h 1041851"/>
                <a:gd name="connsiteX81" fmla="*/ 764515 w 962623"/>
                <a:gd name="connsiteY81" fmla="*/ 27768 h 1041851"/>
                <a:gd name="connsiteX82" fmla="*/ 764515 w 962623"/>
                <a:gd name="connsiteY82" fmla="*/ 27768 h 1041851"/>
                <a:gd name="connsiteX83" fmla="*/ 745465 w 962623"/>
                <a:gd name="connsiteY83" fmla="*/ 24244 h 1041851"/>
                <a:gd name="connsiteX84" fmla="*/ 701555 w 962623"/>
                <a:gd name="connsiteY84" fmla="*/ 28816 h 1041851"/>
                <a:gd name="connsiteX85" fmla="*/ 644405 w 962623"/>
                <a:gd name="connsiteY85" fmla="*/ 12718 h 1041851"/>
                <a:gd name="connsiteX86" fmla="*/ 579921 w 962623"/>
                <a:gd name="connsiteY86" fmla="*/ 8146 h 1041851"/>
                <a:gd name="connsiteX87" fmla="*/ 516579 w 962623"/>
                <a:gd name="connsiteY87" fmla="*/ 43484 h 1041851"/>
                <a:gd name="connsiteX88" fmla="*/ 495624 w 962623"/>
                <a:gd name="connsiteY88" fmla="*/ 38245 h 1041851"/>
                <a:gd name="connsiteX89" fmla="*/ 468002 w 962623"/>
                <a:gd name="connsiteY89" fmla="*/ 37388 h 1041851"/>
                <a:gd name="connsiteX90" fmla="*/ 433140 w 962623"/>
                <a:gd name="connsiteY90" fmla="*/ 49771 h 1041851"/>
                <a:gd name="connsiteX91" fmla="*/ 387230 w 962623"/>
                <a:gd name="connsiteY91" fmla="*/ 42627 h 1041851"/>
                <a:gd name="connsiteX92" fmla="*/ 317602 w 962623"/>
                <a:gd name="connsiteY92" fmla="*/ 58724 h 1041851"/>
                <a:gd name="connsiteX93" fmla="*/ 303315 w 962623"/>
                <a:gd name="connsiteY93" fmla="*/ 56533 h 1041851"/>
                <a:gd name="connsiteX94" fmla="*/ 273216 w 962623"/>
                <a:gd name="connsiteY94" fmla="*/ 96348 h 1041851"/>
                <a:gd name="connsiteX95" fmla="*/ 261309 w 962623"/>
                <a:gd name="connsiteY95" fmla="*/ 142925 h 1041851"/>
                <a:gd name="connsiteX96" fmla="*/ 247403 w 962623"/>
                <a:gd name="connsiteY96" fmla="*/ 163404 h 1041851"/>
                <a:gd name="connsiteX97" fmla="*/ 206255 w 962623"/>
                <a:gd name="connsiteY97" fmla="*/ 184930 h 1041851"/>
                <a:gd name="connsiteX98" fmla="*/ 178823 w 962623"/>
                <a:gd name="connsiteY98" fmla="*/ 218268 h 1041851"/>
                <a:gd name="connsiteX99" fmla="*/ 154439 w 962623"/>
                <a:gd name="connsiteY99" fmla="*/ 240937 h 1041851"/>
                <a:gd name="connsiteX100" fmla="*/ 120625 w 962623"/>
                <a:gd name="connsiteY100" fmla="*/ 231412 h 1041851"/>
                <a:gd name="connsiteX101" fmla="*/ 107671 w 962623"/>
                <a:gd name="connsiteY101" fmla="*/ 213124 h 1041851"/>
                <a:gd name="connsiteX102" fmla="*/ 75096 w 962623"/>
                <a:gd name="connsiteY102" fmla="*/ 203599 h 1041851"/>
                <a:gd name="connsiteX103" fmla="*/ 60808 w 962623"/>
                <a:gd name="connsiteY103" fmla="*/ 195979 h 1041851"/>
                <a:gd name="connsiteX104" fmla="*/ 34900 w 962623"/>
                <a:gd name="connsiteY104" fmla="*/ 198075 h 1041851"/>
                <a:gd name="connsiteX105" fmla="*/ 15850 w 962623"/>
                <a:gd name="connsiteY105" fmla="*/ 212362 h 1041851"/>
                <a:gd name="connsiteX106" fmla="*/ 5754 w 962623"/>
                <a:gd name="connsiteY106" fmla="*/ 239985 h 1041851"/>
                <a:gd name="connsiteX107" fmla="*/ 11754 w 962623"/>
                <a:gd name="connsiteY107" fmla="*/ 260940 h 1041851"/>
                <a:gd name="connsiteX108" fmla="*/ 15755 w 962623"/>
                <a:gd name="connsiteY108" fmla="*/ 281323 h 1041851"/>
                <a:gd name="connsiteX109" fmla="*/ 8706 w 962623"/>
                <a:gd name="connsiteY109" fmla="*/ 296849 h 1041851"/>
                <a:gd name="connsiteX110" fmla="*/ 8706 w 962623"/>
                <a:gd name="connsiteY110" fmla="*/ 296849 h 1041851"/>
                <a:gd name="connsiteX111" fmla="*/ 20232 w 962623"/>
                <a:gd name="connsiteY111" fmla="*/ 321709 h 1041851"/>
                <a:gd name="connsiteX112" fmla="*/ 22708 w 962623"/>
                <a:gd name="connsiteY112" fmla="*/ 350951 h 1041851"/>
                <a:gd name="connsiteX113" fmla="*/ 14898 w 962623"/>
                <a:gd name="connsiteY113" fmla="*/ 408101 h 1041851"/>
                <a:gd name="connsiteX114" fmla="*/ 33948 w 962623"/>
                <a:gd name="connsiteY114" fmla="*/ 437914 h 1041851"/>
                <a:gd name="connsiteX115" fmla="*/ 62523 w 962623"/>
                <a:gd name="connsiteY115" fmla="*/ 483539 h 1041851"/>
                <a:gd name="connsiteX116" fmla="*/ 81573 w 962623"/>
                <a:gd name="connsiteY116" fmla="*/ 500779 h 1041851"/>
                <a:gd name="connsiteX117" fmla="*/ 93860 w 962623"/>
                <a:gd name="connsiteY117" fmla="*/ 543070 h 1041851"/>
                <a:gd name="connsiteX118" fmla="*/ 117863 w 962623"/>
                <a:gd name="connsiteY118" fmla="*/ 572407 h 1041851"/>
                <a:gd name="connsiteX119" fmla="*/ 147867 w 962623"/>
                <a:gd name="connsiteY119" fmla="*/ 643273 h 1041851"/>
                <a:gd name="connsiteX120" fmla="*/ 162630 w 962623"/>
                <a:gd name="connsiteY120" fmla="*/ 658704 h 1041851"/>
                <a:gd name="connsiteX121" fmla="*/ 186347 w 962623"/>
                <a:gd name="connsiteY121" fmla="*/ 677087 h 1041851"/>
                <a:gd name="connsiteX122" fmla="*/ 186347 w 962623"/>
                <a:gd name="connsiteY122" fmla="*/ 696137 h 1041851"/>
                <a:gd name="connsiteX123" fmla="*/ 149867 w 962623"/>
                <a:gd name="connsiteY123" fmla="*/ 704233 h 1041851"/>
                <a:gd name="connsiteX124" fmla="*/ 143580 w 962623"/>
                <a:gd name="connsiteY124" fmla="*/ 742333 h 1041851"/>
                <a:gd name="connsiteX125" fmla="*/ 161297 w 962623"/>
                <a:gd name="connsiteY125" fmla="*/ 769099 h 1041851"/>
                <a:gd name="connsiteX126" fmla="*/ 175965 w 962623"/>
                <a:gd name="connsiteY126" fmla="*/ 801865 h 1041851"/>
                <a:gd name="connsiteX127" fmla="*/ 179204 w 962623"/>
                <a:gd name="connsiteY127" fmla="*/ 826058 h 1041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962623" h="1041851">
                  <a:moveTo>
                    <a:pt x="179299" y="826344"/>
                  </a:moveTo>
                  <a:lnTo>
                    <a:pt x="196444" y="819676"/>
                  </a:lnTo>
                  <a:cubicBezTo>
                    <a:pt x="216447" y="823010"/>
                    <a:pt x="208922" y="824248"/>
                    <a:pt x="215494" y="836250"/>
                  </a:cubicBezTo>
                  <a:cubicBezTo>
                    <a:pt x="216351" y="837869"/>
                    <a:pt x="223876" y="839774"/>
                    <a:pt x="226353" y="849204"/>
                  </a:cubicBezTo>
                  <a:cubicBezTo>
                    <a:pt x="227781" y="854919"/>
                    <a:pt x="240735" y="857110"/>
                    <a:pt x="247879" y="862825"/>
                  </a:cubicBezTo>
                  <a:cubicBezTo>
                    <a:pt x="259119" y="871873"/>
                    <a:pt x="260452" y="850537"/>
                    <a:pt x="272835" y="850537"/>
                  </a:cubicBezTo>
                  <a:cubicBezTo>
                    <a:pt x="294266" y="850537"/>
                    <a:pt x="290837" y="834631"/>
                    <a:pt x="302362" y="868254"/>
                  </a:cubicBezTo>
                  <a:cubicBezTo>
                    <a:pt x="308268" y="885304"/>
                    <a:pt x="326937" y="874350"/>
                    <a:pt x="343129" y="875969"/>
                  </a:cubicBezTo>
                  <a:cubicBezTo>
                    <a:pt x="348558" y="876541"/>
                    <a:pt x="367704" y="875969"/>
                    <a:pt x="364846" y="885494"/>
                  </a:cubicBezTo>
                  <a:cubicBezTo>
                    <a:pt x="360465" y="900258"/>
                    <a:pt x="361512" y="905020"/>
                    <a:pt x="372276" y="915307"/>
                  </a:cubicBezTo>
                  <a:cubicBezTo>
                    <a:pt x="380753" y="923404"/>
                    <a:pt x="370751" y="932357"/>
                    <a:pt x="376371" y="947121"/>
                  </a:cubicBezTo>
                  <a:cubicBezTo>
                    <a:pt x="380753" y="958837"/>
                    <a:pt x="377610" y="964171"/>
                    <a:pt x="394659" y="970171"/>
                  </a:cubicBezTo>
                  <a:cubicBezTo>
                    <a:pt x="400660" y="972267"/>
                    <a:pt x="421615" y="980839"/>
                    <a:pt x="422758" y="986935"/>
                  </a:cubicBezTo>
                  <a:cubicBezTo>
                    <a:pt x="426473" y="1005985"/>
                    <a:pt x="424377" y="1002842"/>
                    <a:pt x="442475" y="1002842"/>
                  </a:cubicBezTo>
                  <a:cubicBezTo>
                    <a:pt x="452124" y="1002318"/>
                    <a:pt x="461696" y="1000823"/>
                    <a:pt x="471050" y="998365"/>
                  </a:cubicBezTo>
                  <a:cubicBezTo>
                    <a:pt x="479051" y="1000280"/>
                    <a:pt x="487214" y="1001394"/>
                    <a:pt x="495434" y="1001699"/>
                  </a:cubicBezTo>
                  <a:cubicBezTo>
                    <a:pt x="503054" y="998937"/>
                    <a:pt x="514484" y="969695"/>
                    <a:pt x="520294" y="987221"/>
                  </a:cubicBezTo>
                  <a:cubicBezTo>
                    <a:pt x="527438" y="1009224"/>
                    <a:pt x="542392" y="989888"/>
                    <a:pt x="550869" y="1010462"/>
                  </a:cubicBezTo>
                  <a:cubicBezTo>
                    <a:pt x="552298" y="1013986"/>
                    <a:pt x="547345" y="1032179"/>
                    <a:pt x="555822" y="1033703"/>
                  </a:cubicBezTo>
                  <a:lnTo>
                    <a:pt x="571824" y="1041799"/>
                  </a:lnTo>
                  <a:lnTo>
                    <a:pt x="571824" y="1041799"/>
                  </a:lnTo>
                  <a:cubicBezTo>
                    <a:pt x="571891" y="1034846"/>
                    <a:pt x="574815" y="1028236"/>
                    <a:pt x="579921" y="1023511"/>
                  </a:cubicBezTo>
                  <a:cubicBezTo>
                    <a:pt x="584588" y="1018844"/>
                    <a:pt x="583921" y="1021130"/>
                    <a:pt x="586874" y="1019320"/>
                  </a:cubicBezTo>
                  <a:cubicBezTo>
                    <a:pt x="608115" y="1006747"/>
                    <a:pt x="579444" y="978077"/>
                    <a:pt x="598018" y="983221"/>
                  </a:cubicBezTo>
                  <a:cubicBezTo>
                    <a:pt x="616592" y="988364"/>
                    <a:pt x="607543" y="970838"/>
                    <a:pt x="600399" y="965885"/>
                  </a:cubicBezTo>
                  <a:cubicBezTo>
                    <a:pt x="579063" y="950645"/>
                    <a:pt x="597161" y="952169"/>
                    <a:pt x="590874" y="941787"/>
                  </a:cubicBezTo>
                  <a:cubicBezTo>
                    <a:pt x="587160" y="935786"/>
                    <a:pt x="579254" y="929881"/>
                    <a:pt x="584778" y="927214"/>
                  </a:cubicBezTo>
                  <a:cubicBezTo>
                    <a:pt x="594303" y="922451"/>
                    <a:pt x="593827" y="932452"/>
                    <a:pt x="599542" y="915403"/>
                  </a:cubicBezTo>
                  <a:cubicBezTo>
                    <a:pt x="603924" y="881779"/>
                    <a:pt x="568491" y="894257"/>
                    <a:pt x="581064" y="884446"/>
                  </a:cubicBezTo>
                  <a:cubicBezTo>
                    <a:pt x="590312" y="881608"/>
                    <a:pt x="599971" y="880322"/>
                    <a:pt x="609639" y="880636"/>
                  </a:cubicBezTo>
                  <a:cubicBezTo>
                    <a:pt x="617525" y="881922"/>
                    <a:pt x="625298" y="883827"/>
                    <a:pt x="632880" y="886351"/>
                  </a:cubicBezTo>
                  <a:cubicBezTo>
                    <a:pt x="641452" y="889304"/>
                    <a:pt x="651930" y="888066"/>
                    <a:pt x="654787" y="877874"/>
                  </a:cubicBezTo>
                  <a:cubicBezTo>
                    <a:pt x="661264" y="852633"/>
                    <a:pt x="643643" y="844441"/>
                    <a:pt x="648882" y="837393"/>
                  </a:cubicBezTo>
                  <a:cubicBezTo>
                    <a:pt x="657168" y="826153"/>
                    <a:pt x="664503" y="843584"/>
                    <a:pt x="668979" y="845203"/>
                  </a:cubicBezTo>
                  <a:cubicBezTo>
                    <a:pt x="690125" y="852823"/>
                    <a:pt x="689077" y="841679"/>
                    <a:pt x="676599" y="828344"/>
                  </a:cubicBezTo>
                  <a:cubicBezTo>
                    <a:pt x="664122" y="815009"/>
                    <a:pt x="690411" y="818819"/>
                    <a:pt x="690887" y="808723"/>
                  </a:cubicBezTo>
                  <a:cubicBezTo>
                    <a:pt x="690887" y="803674"/>
                    <a:pt x="700412" y="803484"/>
                    <a:pt x="704127" y="804341"/>
                  </a:cubicBezTo>
                  <a:cubicBezTo>
                    <a:pt x="715538" y="805151"/>
                    <a:pt x="726987" y="803427"/>
                    <a:pt x="737655" y="799293"/>
                  </a:cubicBezTo>
                  <a:cubicBezTo>
                    <a:pt x="749475" y="793826"/>
                    <a:pt x="761591" y="789025"/>
                    <a:pt x="773945" y="784910"/>
                  </a:cubicBezTo>
                  <a:cubicBezTo>
                    <a:pt x="784994" y="781576"/>
                    <a:pt x="780803" y="781767"/>
                    <a:pt x="788042" y="778052"/>
                  </a:cubicBezTo>
                  <a:cubicBezTo>
                    <a:pt x="800139" y="771861"/>
                    <a:pt x="801472" y="775480"/>
                    <a:pt x="807092" y="784243"/>
                  </a:cubicBezTo>
                  <a:cubicBezTo>
                    <a:pt x="812712" y="793006"/>
                    <a:pt x="811664" y="802055"/>
                    <a:pt x="814331" y="805579"/>
                  </a:cubicBezTo>
                  <a:cubicBezTo>
                    <a:pt x="822999" y="817390"/>
                    <a:pt x="852431" y="791482"/>
                    <a:pt x="848811" y="819295"/>
                  </a:cubicBezTo>
                  <a:cubicBezTo>
                    <a:pt x="848811" y="822915"/>
                    <a:pt x="848811" y="840536"/>
                    <a:pt x="854050" y="835107"/>
                  </a:cubicBezTo>
                  <a:cubicBezTo>
                    <a:pt x="859289" y="829678"/>
                    <a:pt x="860432" y="812152"/>
                    <a:pt x="866242" y="802436"/>
                  </a:cubicBezTo>
                  <a:cubicBezTo>
                    <a:pt x="870233" y="793797"/>
                    <a:pt x="873052" y="784672"/>
                    <a:pt x="874624" y="775290"/>
                  </a:cubicBezTo>
                  <a:cubicBezTo>
                    <a:pt x="876462" y="766174"/>
                    <a:pt x="878948" y="757192"/>
                    <a:pt x="882054" y="748429"/>
                  </a:cubicBezTo>
                  <a:cubicBezTo>
                    <a:pt x="885959" y="740047"/>
                    <a:pt x="892436" y="724807"/>
                    <a:pt x="887673" y="715854"/>
                  </a:cubicBezTo>
                  <a:cubicBezTo>
                    <a:pt x="881958" y="705186"/>
                    <a:pt x="896532" y="708805"/>
                    <a:pt x="900913" y="710615"/>
                  </a:cubicBezTo>
                  <a:cubicBezTo>
                    <a:pt x="909200" y="714044"/>
                    <a:pt x="928345" y="712711"/>
                    <a:pt x="930822" y="704710"/>
                  </a:cubicBezTo>
                  <a:cubicBezTo>
                    <a:pt x="936346" y="686993"/>
                    <a:pt x="915201" y="682897"/>
                    <a:pt x="918915" y="673944"/>
                  </a:cubicBezTo>
                  <a:cubicBezTo>
                    <a:pt x="924440" y="662733"/>
                    <a:pt x="922992" y="649331"/>
                    <a:pt x="915201" y="639559"/>
                  </a:cubicBezTo>
                  <a:cubicBezTo>
                    <a:pt x="900627" y="625462"/>
                    <a:pt x="929583" y="627081"/>
                    <a:pt x="935298" y="624033"/>
                  </a:cubicBezTo>
                  <a:cubicBezTo>
                    <a:pt x="944014" y="620861"/>
                    <a:pt x="951510" y="615032"/>
                    <a:pt x="956730" y="607364"/>
                  </a:cubicBezTo>
                  <a:cubicBezTo>
                    <a:pt x="957968" y="605173"/>
                    <a:pt x="960063" y="599173"/>
                    <a:pt x="961492" y="596220"/>
                  </a:cubicBezTo>
                  <a:cubicBezTo>
                    <a:pt x="966445" y="585742"/>
                    <a:pt x="953205" y="573455"/>
                    <a:pt x="946157" y="566311"/>
                  </a:cubicBezTo>
                  <a:cubicBezTo>
                    <a:pt x="935813" y="556253"/>
                    <a:pt x="922401" y="549947"/>
                    <a:pt x="908057" y="548404"/>
                  </a:cubicBezTo>
                  <a:cubicBezTo>
                    <a:pt x="894341" y="548881"/>
                    <a:pt x="895865" y="530783"/>
                    <a:pt x="910343" y="530212"/>
                  </a:cubicBezTo>
                  <a:cubicBezTo>
                    <a:pt x="919392" y="529735"/>
                    <a:pt x="941585" y="518591"/>
                    <a:pt x="942728" y="508685"/>
                  </a:cubicBezTo>
                  <a:cubicBezTo>
                    <a:pt x="942652" y="498874"/>
                    <a:pt x="940680" y="489168"/>
                    <a:pt x="936918" y="480110"/>
                  </a:cubicBezTo>
                  <a:cubicBezTo>
                    <a:pt x="932536" y="470585"/>
                    <a:pt x="918534" y="463346"/>
                    <a:pt x="909581" y="459441"/>
                  </a:cubicBezTo>
                  <a:cubicBezTo>
                    <a:pt x="886911" y="449916"/>
                    <a:pt x="900056" y="437248"/>
                    <a:pt x="892912" y="426865"/>
                  </a:cubicBezTo>
                  <a:cubicBezTo>
                    <a:pt x="883387" y="413149"/>
                    <a:pt x="867861" y="413435"/>
                    <a:pt x="859575" y="398290"/>
                  </a:cubicBezTo>
                  <a:cubicBezTo>
                    <a:pt x="857793" y="390994"/>
                    <a:pt x="856831" y="383517"/>
                    <a:pt x="856717" y="376002"/>
                  </a:cubicBezTo>
                  <a:cubicBezTo>
                    <a:pt x="854241" y="364000"/>
                    <a:pt x="857479" y="369144"/>
                    <a:pt x="849573" y="369811"/>
                  </a:cubicBezTo>
                  <a:cubicBezTo>
                    <a:pt x="839477" y="370573"/>
                    <a:pt x="830523" y="373811"/>
                    <a:pt x="825570" y="363524"/>
                  </a:cubicBezTo>
                  <a:cubicBezTo>
                    <a:pt x="822237" y="356666"/>
                    <a:pt x="816045" y="358476"/>
                    <a:pt x="810140" y="362000"/>
                  </a:cubicBezTo>
                  <a:cubicBezTo>
                    <a:pt x="799662" y="368382"/>
                    <a:pt x="800615" y="352475"/>
                    <a:pt x="795376" y="348475"/>
                  </a:cubicBezTo>
                  <a:cubicBezTo>
                    <a:pt x="787661" y="343045"/>
                    <a:pt x="786518" y="334663"/>
                    <a:pt x="782994" y="325519"/>
                  </a:cubicBezTo>
                  <a:cubicBezTo>
                    <a:pt x="781984" y="323195"/>
                    <a:pt x="781117" y="320814"/>
                    <a:pt x="780422" y="318376"/>
                  </a:cubicBezTo>
                  <a:cubicBezTo>
                    <a:pt x="776612" y="305612"/>
                    <a:pt x="773945" y="306565"/>
                    <a:pt x="770897" y="300564"/>
                  </a:cubicBezTo>
                  <a:cubicBezTo>
                    <a:pt x="767182" y="292182"/>
                    <a:pt x="751275" y="294563"/>
                    <a:pt x="754228" y="282276"/>
                  </a:cubicBezTo>
                  <a:cubicBezTo>
                    <a:pt x="756609" y="272084"/>
                    <a:pt x="751085" y="269512"/>
                    <a:pt x="755847" y="263226"/>
                  </a:cubicBezTo>
                  <a:cubicBezTo>
                    <a:pt x="768230" y="246557"/>
                    <a:pt x="756419" y="242271"/>
                    <a:pt x="752133" y="228174"/>
                  </a:cubicBezTo>
                  <a:cubicBezTo>
                    <a:pt x="746418" y="209124"/>
                    <a:pt x="769944" y="204457"/>
                    <a:pt x="775183" y="193122"/>
                  </a:cubicBezTo>
                  <a:cubicBezTo>
                    <a:pt x="776802" y="189693"/>
                    <a:pt x="785851" y="166547"/>
                    <a:pt x="785946" y="166452"/>
                  </a:cubicBezTo>
                  <a:cubicBezTo>
                    <a:pt x="791185" y="158165"/>
                    <a:pt x="796805" y="131495"/>
                    <a:pt x="789947" y="123399"/>
                  </a:cubicBezTo>
                  <a:cubicBezTo>
                    <a:pt x="781279" y="113017"/>
                    <a:pt x="788518" y="100444"/>
                    <a:pt x="784803" y="91300"/>
                  </a:cubicBezTo>
                  <a:cubicBezTo>
                    <a:pt x="778707" y="76536"/>
                    <a:pt x="782994" y="78155"/>
                    <a:pt x="787756" y="67678"/>
                  </a:cubicBezTo>
                  <a:cubicBezTo>
                    <a:pt x="790995" y="60439"/>
                    <a:pt x="808997" y="48628"/>
                    <a:pt x="804139" y="46056"/>
                  </a:cubicBezTo>
                  <a:cubicBezTo>
                    <a:pt x="802139" y="44913"/>
                    <a:pt x="785946" y="41008"/>
                    <a:pt x="785089" y="40912"/>
                  </a:cubicBezTo>
                  <a:lnTo>
                    <a:pt x="764515" y="27768"/>
                  </a:lnTo>
                  <a:lnTo>
                    <a:pt x="764515" y="27768"/>
                  </a:lnTo>
                  <a:cubicBezTo>
                    <a:pt x="758038" y="27432"/>
                    <a:pt x="751637" y="26247"/>
                    <a:pt x="745465" y="24244"/>
                  </a:cubicBezTo>
                  <a:cubicBezTo>
                    <a:pt x="721557" y="16052"/>
                    <a:pt x="719271" y="29101"/>
                    <a:pt x="701555" y="28816"/>
                  </a:cubicBezTo>
                  <a:cubicBezTo>
                    <a:pt x="681657" y="27144"/>
                    <a:pt x="662255" y="21679"/>
                    <a:pt x="644405" y="12718"/>
                  </a:cubicBezTo>
                  <a:cubicBezTo>
                    <a:pt x="606305" y="-3760"/>
                    <a:pt x="618973" y="-3188"/>
                    <a:pt x="579921" y="8146"/>
                  </a:cubicBezTo>
                  <a:cubicBezTo>
                    <a:pt x="557689" y="17795"/>
                    <a:pt x="536468" y="29633"/>
                    <a:pt x="516579" y="43484"/>
                  </a:cubicBezTo>
                  <a:cubicBezTo>
                    <a:pt x="506292" y="51580"/>
                    <a:pt x="499434" y="40817"/>
                    <a:pt x="495624" y="38245"/>
                  </a:cubicBezTo>
                  <a:cubicBezTo>
                    <a:pt x="485528" y="31483"/>
                    <a:pt x="483242" y="47770"/>
                    <a:pt x="468002" y="37388"/>
                  </a:cubicBezTo>
                  <a:cubicBezTo>
                    <a:pt x="460572" y="32340"/>
                    <a:pt x="437426" y="47580"/>
                    <a:pt x="433140" y="49771"/>
                  </a:cubicBezTo>
                  <a:cubicBezTo>
                    <a:pt x="407709" y="51009"/>
                    <a:pt x="410376" y="42627"/>
                    <a:pt x="387230" y="42627"/>
                  </a:cubicBezTo>
                  <a:cubicBezTo>
                    <a:pt x="370656" y="42627"/>
                    <a:pt x="330937" y="65677"/>
                    <a:pt x="317602" y="58724"/>
                  </a:cubicBezTo>
                  <a:cubicBezTo>
                    <a:pt x="310363" y="54914"/>
                    <a:pt x="308649" y="58153"/>
                    <a:pt x="303315" y="56533"/>
                  </a:cubicBezTo>
                  <a:cubicBezTo>
                    <a:pt x="285408" y="51104"/>
                    <a:pt x="282741" y="85108"/>
                    <a:pt x="273216" y="96348"/>
                  </a:cubicBezTo>
                  <a:cubicBezTo>
                    <a:pt x="250451" y="122923"/>
                    <a:pt x="268167" y="122446"/>
                    <a:pt x="261309" y="142925"/>
                  </a:cubicBezTo>
                  <a:cubicBezTo>
                    <a:pt x="256261" y="158165"/>
                    <a:pt x="260643" y="154546"/>
                    <a:pt x="247403" y="163404"/>
                  </a:cubicBezTo>
                  <a:cubicBezTo>
                    <a:pt x="234296" y="171682"/>
                    <a:pt x="220533" y="178881"/>
                    <a:pt x="206255" y="184930"/>
                  </a:cubicBezTo>
                  <a:cubicBezTo>
                    <a:pt x="189872" y="192455"/>
                    <a:pt x="186157" y="210648"/>
                    <a:pt x="178823" y="218268"/>
                  </a:cubicBezTo>
                  <a:cubicBezTo>
                    <a:pt x="171489" y="225888"/>
                    <a:pt x="165678" y="240842"/>
                    <a:pt x="154439" y="240937"/>
                  </a:cubicBezTo>
                  <a:cubicBezTo>
                    <a:pt x="140913" y="240937"/>
                    <a:pt x="129769" y="233032"/>
                    <a:pt x="120625" y="231412"/>
                  </a:cubicBezTo>
                  <a:cubicBezTo>
                    <a:pt x="101575" y="229031"/>
                    <a:pt x="107671" y="221887"/>
                    <a:pt x="107671" y="213124"/>
                  </a:cubicBezTo>
                  <a:cubicBezTo>
                    <a:pt x="107671" y="207028"/>
                    <a:pt x="82430" y="205790"/>
                    <a:pt x="75096" y="203599"/>
                  </a:cubicBezTo>
                  <a:cubicBezTo>
                    <a:pt x="65571" y="200551"/>
                    <a:pt x="66618" y="194074"/>
                    <a:pt x="60808" y="195979"/>
                  </a:cubicBezTo>
                  <a:cubicBezTo>
                    <a:pt x="44616" y="202361"/>
                    <a:pt x="43854" y="191979"/>
                    <a:pt x="34900" y="198075"/>
                  </a:cubicBezTo>
                  <a:cubicBezTo>
                    <a:pt x="28899" y="201980"/>
                    <a:pt x="20327" y="209695"/>
                    <a:pt x="15850" y="212362"/>
                  </a:cubicBezTo>
                  <a:cubicBezTo>
                    <a:pt x="-3200" y="223983"/>
                    <a:pt x="-3200" y="218744"/>
                    <a:pt x="5754" y="239985"/>
                  </a:cubicBezTo>
                  <a:cubicBezTo>
                    <a:pt x="8802" y="247510"/>
                    <a:pt x="17660" y="255796"/>
                    <a:pt x="11754" y="260940"/>
                  </a:cubicBezTo>
                  <a:cubicBezTo>
                    <a:pt x="3563" y="268179"/>
                    <a:pt x="11754" y="274751"/>
                    <a:pt x="15755" y="281323"/>
                  </a:cubicBezTo>
                  <a:cubicBezTo>
                    <a:pt x="20136" y="289420"/>
                    <a:pt x="16993" y="289420"/>
                    <a:pt x="8706" y="296849"/>
                  </a:cubicBezTo>
                  <a:lnTo>
                    <a:pt x="8706" y="296849"/>
                  </a:lnTo>
                  <a:cubicBezTo>
                    <a:pt x="11126" y="305726"/>
                    <a:pt x="15021" y="314127"/>
                    <a:pt x="20232" y="321709"/>
                  </a:cubicBezTo>
                  <a:cubicBezTo>
                    <a:pt x="21089" y="323043"/>
                    <a:pt x="21851" y="345808"/>
                    <a:pt x="22708" y="350951"/>
                  </a:cubicBezTo>
                  <a:cubicBezTo>
                    <a:pt x="27471" y="380288"/>
                    <a:pt x="5277" y="382860"/>
                    <a:pt x="14898" y="408101"/>
                  </a:cubicBezTo>
                  <a:cubicBezTo>
                    <a:pt x="18708" y="417626"/>
                    <a:pt x="27852" y="410292"/>
                    <a:pt x="33948" y="437914"/>
                  </a:cubicBezTo>
                  <a:cubicBezTo>
                    <a:pt x="41853" y="472014"/>
                    <a:pt x="41949" y="458012"/>
                    <a:pt x="62523" y="483539"/>
                  </a:cubicBezTo>
                  <a:cubicBezTo>
                    <a:pt x="73191" y="496874"/>
                    <a:pt x="68047" y="491159"/>
                    <a:pt x="81573" y="500779"/>
                  </a:cubicBezTo>
                  <a:cubicBezTo>
                    <a:pt x="101861" y="515638"/>
                    <a:pt x="85954" y="522115"/>
                    <a:pt x="93860" y="543070"/>
                  </a:cubicBezTo>
                  <a:cubicBezTo>
                    <a:pt x="100146" y="554138"/>
                    <a:pt x="108262" y="564054"/>
                    <a:pt x="117863" y="572407"/>
                  </a:cubicBezTo>
                  <a:cubicBezTo>
                    <a:pt x="129102" y="583742"/>
                    <a:pt x="123387" y="624033"/>
                    <a:pt x="147867" y="643273"/>
                  </a:cubicBezTo>
                  <a:cubicBezTo>
                    <a:pt x="149486" y="644512"/>
                    <a:pt x="158154" y="654703"/>
                    <a:pt x="162630" y="658704"/>
                  </a:cubicBezTo>
                  <a:cubicBezTo>
                    <a:pt x="173965" y="668800"/>
                    <a:pt x="170822" y="670229"/>
                    <a:pt x="186347" y="677087"/>
                  </a:cubicBezTo>
                  <a:cubicBezTo>
                    <a:pt x="195872" y="681469"/>
                    <a:pt x="204255" y="694423"/>
                    <a:pt x="186347" y="696137"/>
                  </a:cubicBezTo>
                  <a:cubicBezTo>
                    <a:pt x="173879" y="697213"/>
                    <a:pt x="161621" y="699938"/>
                    <a:pt x="149867" y="704233"/>
                  </a:cubicBezTo>
                  <a:cubicBezTo>
                    <a:pt x="137484" y="714520"/>
                    <a:pt x="126816" y="730522"/>
                    <a:pt x="143580" y="742333"/>
                  </a:cubicBezTo>
                  <a:cubicBezTo>
                    <a:pt x="157392" y="751858"/>
                    <a:pt x="165297" y="753001"/>
                    <a:pt x="161297" y="769099"/>
                  </a:cubicBezTo>
                  <a:cubicBezTo>
                    <a:pt x="158820" y="778624"/>
                    <a:pt x="180347" y="770718"/>
                    <a:pt x="175965" y="801865"/>
                  </a:cubicBezTo>
                  <a:cubicBezTo>
                    <a:pt x="176280" y="810009"/>
                    <a:pt x="177365" y="818114"/>
                    <a:pt x="179204" y="826058"/>
                  </a:cubicBezTo>
                  <a:close/>
                </a:path>
              </a:pathLst>
            </a:custGeom>
            <a:gradFill flip="none" rotWithShape="1">
              <a:gsLst>
                <a:gs pos="0">
                  <a:schemeClr val="bg1">
                    <a:lumMod val="85000"/>
                  </a:schemeClr>
                </a:gs>
                <a:gs pos="100000">
                  <a:schemeClr val="bg1">
                    <a:lumMod val="95000"/>
                  </a:schemeClr>
                </a:gs>
              </a:gsLst>
              <a:lin ang="0" scaled="1"/>
              <a:tileRect/>
            </a:gradFill>
            <a:ln w="0" cap="flat">
              <a:solidFill>
                <a:schemeClr val="bg1">
                  <a:lumMod val="85000"/>
                </a:schemeClr>
              </a:solidFill>
              <a:prstDash val="solid"/>
              <a:miter/>
            </a:ln>
          </p:spPr>
          <p:txBody>
            <a:bodyPr rtlCol="0" anchor="ctr"/>
            <a:lstStyle/>
            <a:p>
              <a:pPr algn="ctr"/>
              <a:endParaRPr lang="en-US"/>
            </a:p>
          </p:txBody>
        </p:sp>
        <p:sp>
          <p:nvSpPr>
            <p:cNvPr id="572" name="Freeform: Shape 571">
              <a:extLst>
                <a:ext uri="{FF2B5EF4-FFF2-40B4-BE49-F238E27FC236}">
                  <a16:creationId xmlns:a16="http://schemas.microsoft.com/office/drawing/2014/main" id="{4192B839-44C4-432A-B16C-11B10A6792F3}"/>
                </a:ext>
              </a:extLst>
            </p:cNvPr>
            <p:cNvSpPr/>
            <p:nvPr/>
          </p:nvSpPr>
          <p:spPr>
            <a:xfrm>
              <a:off x="3743324" y="988613"/>
              <a:ext cx="1017841" cy="1194829"/>
            </a:xfrm>
            <a:custGeom>
              <a:avLst/>
              <a:gdLst>
                <a:gd name="connsiteX0" fmla="*/ 142 w 1017841"/>
                <a:gd name="connsiteY0" fmla="*/ 1026852 h 1194829"/>
                <a:gd name="connsiteX1" fmla="*/ 23764 w 1017841"/>
                <a:gd name="connsiteY1" fmla="*/ 1024662 h 1194829"/>
                <a:gd name="connsiteX2" fmla="*/ 36242 w 1017841"/>
                <a:gd name="connsiteY2" fmla="*/ 1031805 h 1194829"/>
                <a:gd name="connsiteX3" fmla="*/ 33289 w 1017841"/>
                <a:gd name="connsiteY3" fmla="*/ 1071048 h 1194829"/>
                <a:gd name="connsiteX4" fmla="*/ 41099 w 1017841"/>
                <a:gd name="connsiteY4" fmla="*/ 1097814 h 1194829"/>
                <a:gd name="connsiteX5" fmla="*/ 52053 w 1017841"/>
                <a:gd name="connsiteY5" fmla="*/ 1138962 h 1194829"/>
                <a:gd name="connsiteX6" fmla="*/ 64055 w 1017841"/>
                <a:gd name="connsiteY6" fmla="*/ 1160774 h 1194829"/>
                <a:gd name="connsiteX7" fmla="*/ 80342 w 1017841"/>
                <a:gd name="connsiteY7" fmla="*/ 1185920 h 1194829"/>
                <a:gd name="connsiteX8" fmla="*/ 95201 w 1017841"/>
                <a:gd name="connsiteY8" fmla="*/ 1194778 h 1194829"/>
                <a:gd name="connsiteX9" fmla="*/ 95201 w 1017841"/>
                <a:gd name="connsiteY9" fmla="*/ 1194778 h 1194829"/>
                <a:gd name="connsiteX10" fmla="*/ 118442 w 1017841"/>
                <a:gd name="connsiteY10" fmla="*/ 1171918 h 1194829"/>
                <a:gd name="connsiteX11" fmla="*/ 135683 w 1017841"/>
                <a:gd name="connsiteY11" fmla="*/ 1150106 h 1194829"/>
                <a:gd name="connsiteX12" fmla="*/ 139969 w 1017841"/>
                <a:gd name="connsiteY12" fmla="*/ 1126008 h 1194829"/>
                <a:gd name="connsiteX13" fmla="*/ 150923 w 1017841"/>
                <a:gd name="connsiteY13" fmla="*/ 1100195 h 1194829"/>
                <a:gd name="connsiteX14" fmla="*/ 173783 w 1017841"/>
                <a:gd name="connsiteY14" fmla="*/ 1105624 h 1194829"/>
                <a:gd name="connsiteX15" fmla="*/ 182641 w 1017841"/>
                <a:gd name="connsiteY15" fmla="*/ 1099338 h 1194829"/>
                <a:gd name="connsiteX16" fmla="*/ 205977 w 1017841"/>
                <a:gd name="connsiteY16" fmla="*/ 1102957 h 1194829"/>
                <a:gd name="connsiteX17" fmla="*/ 246268 w 1017841"/>
                <a:gd name="connsiteY17" fmla="*/ 1089717 h 1194829"/>
                <a:gd name="connsiteX18" fmla="*/ 283225 w 1017841"/>
                <a:gd name="connsiteY18" fmla="*/ 1083050 h 1194829"/>
                <a:gd name="connsiteX19" fmla="*/ 307895 w 1017841"/>
                <a:gd name="connsiteY19" fmla="*/ 1059428 h 1194829"/>
                <a:gd name="connsiteX20" fmla="*/ 335803 w 1017841"/>
                <a:gd name="connsiteY20" fmla="*/ 1043521 h 1194829"/>
                <a:gd name="connsiteX21" fmla="*/ 355901 w 1017841"/>
                <a:gd name="connsiteY21" fmla="*/ 1053046 h 1194829"/>
                <a:gd name="connsiteX22" fmla="*/ 380570 w 1017841"/>
                <a:gd name="connsiteY22" fmla="*/ 1044855 h 1194829"/>
                <a:gd name="connsiteX23" fmla="*/ 411431 w 1017841"/>
                <a:gd name="connsiteY23" fmla="*/ 1044855 h 1194829"/>
                <a:gd name="connsiteX24" fmla="*/ 431434 w 1017841"/>
                <a:gd name="connsiteY24" fmla="*/ 1042378 h 1194829"/>
                <a:gd name="connsiteX25" fmla="*/ 425147 w 1017841"/>
                <a:gd name="connsiteY25" fmla="*/ 1079526 h 1194829"/>
                <a:gd name="connsiteX26" fmla="*/ 435434 w 1017841"/>
                <a:gd name="connsiteY26" fmla="*/ 1091051 h 1194829"/>
                <a:gd name="connsiteX27" fmla="*/ 436387 w 1017841"/>
                <a:gd name="connsiteY27" fmla="*/ 1091718 h 1194829"/>
                <a:gd name="connsiteX28" fmla="*/ 436387 w 1017841"/>
                <a:gd name="connsiteY28" fmla="*/ 1091718 h 1194829"/>
                <a:gd name="connsiteX29" fmla="*/ 464105 w 1017841"/>
                <a:gd name="connsiteY29" fmla="*/ 1078764 h 1194829"/>
                <a:gd name="connsiteX30" fmla="*/ 480678 w 1017841"/>
                <a:gd name="connsiteY30" fmla="*/ 1058666 h 1194829"/>
                <a:gd name="connsiteX31" fmla="*/ 509253 w 1017841"/>
                <a:gd name="connsiteY31" fmla="*/ 1044378 h 1194829"/>
                <a:gd name="connsiteX32" fmla="*/ 554878 w 1017841"/>
                <a:gd name="connsiteY32" fmla="*/ 1016280 h 1194829"/>
                <a:gd name="connsiteX33" fmla="*/ 574976 w 1017841"/>
                <a:gd name="connsiteY33" fmla="*/ 987705 h 1194829"/>
                <a:gd name="connsiteX34" fmla="*/ 601931 w 1017841"/>
                <a:gd name="connsiteY34" fmla="*/ 968655 h 1194829"/>
                <a:gd name="connsiteX35" fmla="*/ 627839 w 1017841"/>
                <a:gd name="connsiteY35" fmla="*/ 938746 h 1194829"/>
                <a:gd name="connsiteX36" fmla="*/ 654128 w 1017841"/>
                <a:gd name="connsiteY36" fmla="*/ 899979 h 1194829"/>
                <a:gd name="connsiteX37" fmla="*/ 670511 w 1017841"/>
                <a:gd name="connsiteY37" fmla="*/ 889216 h 1194829"/>
                <a:gd name="connsiteX38" fmla="*/ 712421 w 1017841"/>
                <a:gd name="connsiteY38" fmla="*/ 877119 h 1194829"/>
                <a:gd name="connsiteX39" fmla="*/ 747759 w 1017841"/>
                <a:gd name="connsiteY39" fmla="*/ 862832 h 1194829"/>
                <a:gd name="connsiteX40" fmla="*/ 762047 w 1017841"/>
                <a:gd name="connsiteY40" fmla="*/ 856355 h 1194829"/>
                <a:gd name="connsiteX41" fmla="*/ 786050 w 1017841"/>
                <a:gd name="connsiteY41" fmla="*/ 843210 h 1194829"/>
                <a:gd name="connsiteX42" fmla="*/ 792050 w 1017841"/>
                <a:gd name="connsiteY42" fmla="*/ 859308 h 1194829"/>
                <a:gd name="connsiteX43" fmla="*/ 812053 w 1017841"/>
                <a:gd name="connsiteY43" fmla="*/ 858355 h 1194829"/>
                <a:gd name="connsiteX44" fmla="*/ 812053 w 1017841"/>
                <a:gd name="connsiteY44" fmla="*/ 858355 h 1194829"/>
                <a:gd name="connsiteX45" fmla="*/ 817482 w 1017841"/>
                <a:gd name="connsiteY45" fmla="*/ 852831 h 1194829"/>
                <a:gd name="connsiteX46" fmla="*/ 824340 w 1017841"/>
                <a:gd name="connsiteY46" fmla="*/ 838067 h 1194829"/>
                <a:gd name="connsiteX47" fmla="*/ 817482 w 1017841"/>
                <a:gd name="connsiteY47" fmla="*/ 822827 h 1194829"/>
                <a:gd name="connsiteX48" fmla="*/ 818816 w 1017841"/>
                <a:gd name="connsiteY48" fmla="*/ 794252 h 1194829"/>
                <a:gd name="connsiteX49" fmla="*/ 839390 w 1017841"/>
                <a:gd name="connsiteY49" fmla="*/ 753009 h 1194829"/>
                <a:gd name="connsiteX50" fmla="*/ 837104 w 1017841"/>
                <a:gd name="connsiteY50" fmla="*/ 711956 h 1194829"/>
                <a:gd name="connsiteX51" fmla="*/ 830341 w 1017841"/>
                <a:gd name="connsiteY51" fmla="*/ 683381 h 1194829"/>
                <a:gd name="connsiteX52" fmla="*/ 827483 w 1017841"/>
                <a:gd name="connsiteY52" fmla="*/ 644328 h 1194829"/>
                <a:gd name="connsiteX53" fmla="*/ 819006 w 1017841"/>
                <a:gd name="connsiteY53" fmla="*/ 596703 h 1194829"/>
                <a:gd name="connsiteX54" fmla="*/ 834437 w 1017841"/>
                <a:gd name="connsiteY54" fmla="*/ 569462 h 1194829"/>
                <a:gd name="connsiteX55" fmla="*/ 875966 w 1017841"/>
                <a:gd name="connsiteY55" fmla="*/ 520789 h 1194829"/>
                <a:gd name="connsiteX56" fmla="*/ 888539 w 1017841"/>
                <a:gd name="connsiteY56" fmla="*/ 485070 h 1194829"/>
                <a:gd name="connsiteX57" fmla="*/ 908160 w 1017841"/>
                <a:gd name="connsiteY57" fmla="*/ 449352 h 1194829"/>
                <a:gd name="connsiteX58" fmla="*/ 915113 w 1017841"/>
                <a:gd name="connsiteY58" fmla="*/ 409632 h 1194829"/>
                <a:gd name="connsiteX59" fmla="*/ 917971 w 1017841"/>
                <a:gd name="connsiteY59" fmla="*/ 395440 h 1194829"/>
                <a:gd name="connsiteX60" fmla="*/ 932830 w 1017841"/>
                <a:gd name="connsiteY60" fmla="*/ 375628 h 1194829"/>
                <a:gd name="connsiteX61" fmla="*/ 928639 w 1017841"/>
                <a:gd name="connsiteY61" fmla="*/ 349815 h 1194829"/>
                <a:gd name="connsiteX62" fmla="*/ 932163 w 1017841"/>
                <a:gd name="connsiteY62" fmla="*/ 325622 h 1194829"/>
                <a:gd name="connsiteX63" fmla="*/ 956357 w 1017841"/>
                <a:gd name="connsiteY63" fmla="*/ 333813 h 1194829"/>
                <a:gd name="connsiteX64" fmla="*/ 963881 w 1017841"/>
                <a:gd name="connsiteY64" fmla="*/ 309144 h 1194829"/>
                <a:gd name="connsiteX65" fmla="*/ 967025 w 1017841"/>
                <a:gd name="connsiteY65" fmla="*/ 292761 h 1194829"/>
                <a:gd name="connsiteX66" fmla="*/ 990932 w 1017841"/>
                <a:gd name="connsiteY66" fmla="*/ 278568 h 1194829"/>
                <a:gd name="connsiteX67" fmla="*/ 1010459 w 1017841"/>
                <a:gd name="connsiteY67" fmla="*/ 274092 h 1194829"/>
                <a:gd name="connsiteX68" fmla="*/ 1010459 w 1017841"/>
                <a:gd name="connsiteY68" fmla="*/ 274092 h 1194829"/>
                <a:gd name="connsiteX69" fmla="*/ 1002077 w 1017841"/>
                <a:gd name="connsiteY69" fmla="*/ 255994 h 1194829"/>
                <a:gd name="connsiteX70" fmla="*/ 1016364 w 1017841"/>
                <a:gd name="connsiteY70" fmla="*/ 215132 h 1194829"/>
                <a:gd name="connsiteX71" fmla="*/ 981312 w 1017841"/>
                <a:gd name="connsiteY71" fmla="*/ 206655 h 1194829"/>
                <a:gd name="connsiteX72" fmla="*/ 949404 w 1017841"/>
                <a:gd name="connsiteY72" fmla="*/ 192748 h 1194829"/>
                <a:gd name="connsiteX73" fmla="*/ 936354 w 1017841"/>
                <a:gd name="connsiteY73" fmla="*/ 224371 h 1194829"/>
                <a:gd name="connsiteX74" fmla="*/ 908541 w 1017841"/>
                <a:gd name="connsiteY74" fmla="*/ 209322 h 1194829"/>
                <a:gd name="connsiteX75" fmla="*/ 876823 w 1017841"/>
                <a:gd name="connsiteY75" fmla="*/ 208369 h 1194829"/>
                <a:gd name="connsiteX76" fmla="*/ 843009 w 1017841"/>
                <a:gd name="connsiteY76" fmla="*/ 212370 h 1194829"/>
                <a:gd name="connsiteX77" fmla="*/ 834532 w 1017841"/>
                <a:gd name="connsiteY77" fmla="*/ 188557 h 1194829"/>
                <a:gd name="connsiteX78" fmla="*/ 830627 w 1017841"/>
                <a:gd name="connsiteY78" fmla="*/ 174365 h 1194829"/>
                <a:gd name="connsiteX79" fmla="*/ 816339 w 1017841"/>
                <a:gd name="connsiteY79" fmla="*/ 163030 h 1194829"/>
                <a:gd name="connsiteX80" fmla="*/ 822054 w 1017841"/>
                <a:gd name="connsiteY80" fmla="*/ 125692 h 1194829"/>
                <a:gd name="connsiteX81" fmla="*/ 796813 w 1017841"/>
                <a:gd name="connsiteY81" fmla="*/ 110643 h 1194829"/>
                <a:gd name="connsiteX82" fmla="*/ 754331 w 1017841"/>
                <a:gd name="connsiteY82" fmla="*/ 110643 h 1194829"/>
                <a:gd name="connsiteX83" fmla="*/ 739091 w 1017841"/>
                <a:gd name="connsiteY83" fmla="*/ 114072 h 1194829"/>
                <a:gd name="connsiteX84" fmla="*/ 695181 w 1017841"/>
                <a:gd name="connsiteY84" fmla="*/ 123597 h 1194829"/>
                <a:gd name="connsiteX85" fmla="*/ 657081 w 1017841"/>
                <a:gd name="connsiteY85" fmla="*/ 109404 h 1194829"/>
                <a:gd name="connsiteX86" fmla="*/ 644794 w 1017841"/>
                <a:gd name="connsiteY86" fmla="*/ 90354 h 1194829"/>
                <a:gd name="connsiteX87" fmla="*/ 606694 w 1017841"/>
                <a:gd name="connsiteY87" fmla="*/ 77400 h 1194829"/>
                <a:gd name="connsiteX88" fmla="*/ 580024 w 1017841"/>
                <a:gd name="connsiteY88" fmla="*/ 72828 h 1194829"/>
                <a:gd name="connsiteX89" fmla="*/ 553354 w 1017841"/>
                <a:gd name="connsiteY89" fmla="*/ 86449 h 1194829"/>
                <a:gd name="connsiteX90" fmla="*/ 515254 w 1017841"/>
                <a:gd name="connsiteY90" fmla="*/ 71400 h 1194829"/>
                <a:gd name="connsiteX91" fmla="*/ 502776 w 1017841"/>
                <a:gd name="connsiteY91" fmla="*/ 53207 h 1194829"/>
                <a:gd name="connsiteX92" fmla="*/ 481440 w 1017841"/>
                <a:gd name="connsiteY92" fmla="*/ 49016 h 1194829"/>
                <a:gd name="connsiteX93" fmla="*/ 462866 w 1017841"/>
                <a:gd name="connsiteY93" fmla="*/ 50445 h 1194829"/>
                <a:gd name="connsiteX94" fmla="*/ 430862 w 1017841"/>
                <a:gd name="connsiteY94" fmla="*/ 47111 h 1194829"/>
                <a:gd name="connsiteX95" fmla="*/ 411812 w 1017841"/>
                <a:gd name="connsiteY95" fmla="*/ 47111 h 1194829"/>
                <a:gd name="connsiteX96" fmla="*/ 378094 w 1017841"/>
                <a:gd name="connsiteY96" fmla="*/ 18536 h 1194829"/>
                <a:gd name="connsiteX97" fmla="*/ 316181 w 1017841"/>
                <a:gd name="connsiteY97" fmla="*/ 17202 h 1194829"/>
                <a:gd name="connsiteX98" fmla="*/ 315038 w 1017841"/>
                <a:gd name="connsiteY98" fmla="*/ 17202 h 1194829"/>
                <a:gd name="connsiteX99" fmla="*/ 283511 w 1017841"/>
                <a:gd name="connsiteY99" fmla="*/ 6725 h 1194829"/>
                <a:gd name="connsiteX100" fmla="*/ 231314 w 1017841"/>
                <a:gd name="connsiteY100" fmla="*/ 14535 h 1194829"/>
                <a:gd name="connsiteX101" fmla="*/ 192642 w 1017841"/>
                <a:gd name="connsiteY101" fmla="*/ 12154 h 1194829"/>
                <a:gd name="connsiteX102" fmla="*/ 192642 w 1017841"/>
                <a:gd name="connsiteY102" fmla="*/ 12154 h 1194829"/>
                <a:gd name="connsiteX103" fmla="*/ 213216 w 1017841"/>
                <a:gd name="connsiteY103" fmla="*/ 25299 h 1194829"/>
                <a:gd name="connsiteX104" fmla="*/ 232266 w 1017841"/>
                <a:gd name="connsiteY104" fmla="*/ 30442 h 1194829"/>
                <a:gd name="connsiteX105" fmla="*/ 215883 w 1017841"/>
                <a:gd name="connsiteY105" fmla="*/ 52064 h 1194829"/>
                <a:gd name="connsiteX106" fmla="*/ 212930 w 1017841"/>
                <a:gd name="connsiteY106" fmla="*/ 75686 h 1194829"/>
                <a:gd name="connsiteX107" fmla="*/ 218074 w 1017841"/>
                <a:gd name="connsiteY107" fmla="*/ 107785 h 1194829"/>
                <a:gd name="connsiteX108" fmla="*/ 214073 w 1017841"/>
                <a:gd name="connsiteY108" fmla="*/ 150838 h 1194829"/>
                <a:gd name="connsiteX109" fmla="*/ 203310 w 1017841"/>
                <a:gd name="connsiteY109" fmla="*/ 177508 h 1194829"/>
                <a:gd name="connsiteX110" fmla="*/ 180260 w 1017841"/>
                <a:gd name="connsiteY110" fmla="*/ 212560 h 1194829"/>
                <a:gd name="connsiteX111" fmla="*/ 183974 w 1017841"/>
                <a:gd name="connsiteY111" fmla="*/ 247612 h 1194829"/>
                <a:gd name="connsiteX112" fmla="*/ 182355 w 1017841"/>
                <a:gd name="connsiteY112" fmla="*/ 266662 h 1194829"/>
                <a:gd name="connsiteX113" fmla="*/ 199024 w 1017841"/>
                <a:gd name="connsiteY113" fmla="*/ 284950 h 1194829"/>
                <a:gd name="connsiteX114" fmla="*/ 208549 w 1017841"/>
                <a:gd name="connsiteY114" fmla="*/ 302762 h 1194829"/>
                <a:gd name="connsiteX115" fmla="*/ 211121 w 1017841"/>
                <a:gd name="connsiteY115" fmla="*/ 309906 h 1194829"/>
                <a:gd name="connsiteX116" fmla="*/ 223503 w 1017841"/>
                <a:gd name="connsiteY116" fmla="*/ 332861 h 1194829"/>
                <a:gd name="connsiteX117" fmla="*/ 238267 w 1017841"/>
                <a:gd name="connsiteY117" fmla="*/ 346386 h 1194829"/>
                <a:gd name="connsiteX118" fmla="*/ 253697 w 1017841"/>
                <a:gd name="connsiteY118" fmla="*/ 347910 h 1194829"/>
                <a:gd name="connsiteX119" fmla="*/ 277700 w 1017841"/>
                <a:gd name="connsiteY119" fmla="*/ 354197 h 1194829"/>
                <a:gd name="connsiteX120" fmla="*/ 284844 w 1017841"/>
                <a:gd name="connsiteY120" fmla="*/ 360388 h 1194829"/>
                <a:gd name="connsiteX121" fmla="*/ 287702 w 1017841"/>
                <a:gd name="connsiteY121" fmla="*/ 382677 h 1194829"/>
                <a:gd name="connsiteX122" fmla="*/ 321039 w 1017841"/>
                <a:gd name="connsiteY122" fmla="*/ 411252 h 1194829"/>
                <a:gd name="connsiteX123" fmla="*/ 337708 w 1017841"/>
                <a:gd name="connsiteY123" fmla="*/ 443827 h 1194829"/>
                <a:gd name="connsiteX124" fmla="*/ 365045 w 1017841"/>
                <a:gd name="connsiteY124" fmla="*/ 464496 h 1194829"/>
                <a:gd name="connsiteX125" fmla="*/ 370855 w 1017841"/>
                <a:gd name="connsiteY125" fmla="*/ 493071 h 1194829"/>
                <a:gd name="connsiteX126" fmla="*/ 338470 w 1017841"/>
                <a:gd name="connsiteY126" fmla="*/ 514598 h 1194829"/>
                <a:gd name="connsiteX127" fmla="*/ 336184 w 1017841"/>
                <a:gd name="connsiteY127" fmla="*/ 532791 h 1194829"/>
                <a:gd name="connsiteX128" fmla="*/ 374284 w 1017841"/>
                <a:gd name="connsiteY128" fmla="*/ 550698 h 1194829"/>
                <a:gd name="connsiteX129" fmla="*/ 389619 w 1017841"/>
                <a:gd name="connsiteY129" fmla="*/ 580606 h 1194829"/>
                <a:gd name="connsiteX130" fmla="*/ 384857 w 1017841"/>
                <a:gd name="connsiteY130" fmla="*/ 591750 h 1194829"/>
                <a:gd name="connsiteX131" fmla="*/ 363425 w 1017841"/>
                <a:gd name="connsiteY131" fmla="*/ 608419 h 1194829"/>
                <a:gd name="connsiteX132" fmla="*/ 343328 w 1017841"/>
                <a:gd name="connsiteY132" fmla="*/ 623945 h 1194829"/>
                <a:gd name="connsiteX133" fmla="*/ 347042 w 1017841"/>
                <a:gd name="connsiteY133" fmla="*/ 658330 h 1194829"/>
                <a:gd name="connsiteX134" fmla="*/ 358949 w 1017841"/>
                <a:gd name="connsiteY134" fmla="*/ 689096 h 1194829"/>
                <a:gd name="connsiteX135" fmla="*/ 329040 w 1017841"/>
                <a:gd name="connsiteY135" fmla="*/ 695001 h 1194829"/>
                <a:gd name="connsiteX136" fmla="*/ 315800 w 1017841"/>
                <a:gd name="connsiteY136" fmla="*/ 700240 h 1194829"/>
                <a:gd name="connsiteX137" fmla="*/ 310181 w 1017841"/>
                <a:gd name="connsiteY137" fmla="*/ 732816 h 1194829"/>
                <a:gd name="connsiteX138" fmla="*/ 302751 w 1017841"/>
                <a:gd name="connsiteY138" fmla="*/ 759676 h 1194829"/>
                <a:gd name="connsiteX139" fmla="*/ 294274 w 1017841"/>
                <a:gd name="connsiteY139" fmla="*/ 786822 h 1194829"/>
                <a:gd name="connsiteX140" fmla="*/ 282177 w 1017841"/>
                <a:gd name="connsiteY140" fmla="*/ 819493 h 1194829"/>
                <a:gd name="connsiteX141" fmla="*/ 276938 w 1017841"/>
                <a:gd name="connsiteY141" fmla="*/ 803682 h 1194829"/>
                <a:gd name="connsiteX142" fmla="*/ 242458 w 1017841"/>
                <a:gd name="connsiteY142" fmla="*/ 789966 h 1194829"/>
                <a:gd name="connsiteX143" fmla="*/ 235219 w 1017841"/>
                <a:gd name="connsiteY143" fmla="*/ 768630 h 1194829"/>
                <a:gd name="connsiteX144" fmla="*/ 216169 w 1017841"/>
                <a:gd name="connsiteY144" fmla="*/ 762438 h 1194829"/>
                <a:gd name="connsiteX145" fmla="*/ 202072 w 1017841"/>
                <a:gd name="connsiteY145" fmla="*/ 769296 h 1194829"/>
                <a:gd name="connsiteX146" fmla="*/ 165782 w 1017841"/>
                <a:gd name="connsiteY146" fmla="*/ 783679 h 1194829"/>
                <a:gd name="connsiteX147" fmla="*/ 132254 w 1017841"/>
                <a:gd name="connsiteY147" fmla="*/ 788727 h 1194829"/>
                <a:gd name="connsiteX148" fmla="*/ 119014 w 1017841"/>
                <a:gd name="connsiteY148" fmla="*/ 793109 h 1194829"/>
                <a:gd name="connsiteX149" fmla="*/ 104726 w 1017841"/>
                <a:gd name="connsiteY149" fmla="*/ 812730 h 1194829"/>
                <a:gd name="connsiteX150" fmla="*/ 97106 w 1017841"/>
                <a:gd name="connsiteY150" fmla="*/ 829590 h 1194829"/>
                <a:gd name="connsiteX151" fmla="*/ 77009 w 1017841"/>
                <a:gd name="connsiteY151" fmla="*/ 821779 h 1194829"/>
                <a:gd name="connsiteX152" fmla="*/ 82914 w 1017841"/>
                <a:gd name="connsiteY152" fmla="*/ 862260 h 1194829"/>
                <a:gd name="connsiteX153" fmla="*/ 61007 w 1017841"/>
                <a:gd name="connsiteY153" fmla="*/ 870738 h 1194829"/>
                <a:gd name="connsiteX154" fmla="*/ 37766 w 1017841"/>
                <a:gd name="connsiteY154" fmla="*/ 865023 h 1194829"/>
                <a:gd name="connsiteX155" fmla="*/ 9191 w 1017841"/>
                <a:gd name="connsiteY155" fmla="*/ 868833 h 1194829"/>
                <a:gd name="connsiteX156" fmla="*/ 27669 w 1017841"/>
                <a:gd name="connsiteY156" fmla="*/ 899789 h 1194829"/>
                <a:gd name="connsiteX157" fmla="*/ 12905 w 1017841"/>
                <a:gd name="connsiteY157" fmla="*/ 911600 h 1194829"/>
                <a:gd name="connsiteX158" fmla="*/ 19001 w 1017841"/>
                <a:gd name="connsiteY158" fmla="*/ 926173 h 1194829"/>
                <a:gd name="connsiteX159" fmla="*/ 28526 w 1017841"/>
                <a:gd name="connsiteY159" fmla="*/ 950271 h 1194829"/>
                <a:gd name="connsiteX160" fmla="*/ 26145 w 1017841"/>
                <a:gd name="connsiteY160" fmla="*/ 967607 h 1194829"/>
                <a:gd name="connsiteX161" fmla="*/ 15001 w 1017841"/>
                <a:gd name="connsiteY161" fmla="*/ 1003707 h 1194829"/>
                <a:gd name="connsiteX162" fmla="*/ 8048 w 1017841"/>
                <a:gd name="connsiteY162" fmla="*/ 1007898 h 1194829"/>
                <a:gd name="connsiteX163" fmla="*/ -49 w 1017841"/>
                <a:gd name="connsiteY163" fmla="*/ 1026186 h 119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1017841" h="1194829">
                  <a:moveTo>
                    <a:pt x="142" y="1026852"/>
                  </a:moveTo>
                  <a:cubicBezTo>
                    <a:pt x="7924" y="1025366"/>
                    <a:pt x="15839" y="1024633"/>
                    <a:pt x="23764" y="1024662"/>
                  </a:cubicBezTo>
                  <a:cubicBezTo>
                    <a:pt x="28907" y="1024662"/>
                    <a:pt x="37480" y="1021995"/>
                    <a:pt x="36242" y="1031805"/>
                  </a:cubicBezTo>
                  <a:cubicBezTo>
                    <a:pt x="34146" y="1049331"/>
                    <a:pt x="26717" y="1051427"/>
                    <a:pt x="33289" y="1071048"/>
                  </a:cubicBezTo>
                  <a:cubicBezTo>
                    <a:pt x="37766" y="1084860"/>
                    <a:pt x="53101" y="1075239"/>
                    <a:pt x="41099" y="1097814"/>
                  </a:cubicBezTo>
                  <a:cubicBezTo>
                    <a:pt x="33479" y="1112006"/>
                    <a:pt x="45671" y="1127151"/>
                    <a:pt x="52053" y="1138962"/>
                  </a:cubicBezTo>
                  <a:cubicBezTo>
                    <a:pt x="56911" y="1145734"/>
                    <a:pt x="60940" y="1153049"/>
                    <a:pt x="64055" y="1160774"/>
                  </a:cubicBezTo>
                  <a:cubicBezTo>
                    <a:pt x="67693" y="1170185"/>
                    <a:pt x="73237" y="1178748"/>
                    <a:pt x="80342" y="1185920"/>
                  </a:cubicBezTo>
                  <a:cubicBezTo>
                    <a:pt x="84914" y="1190682"/>
                    <a:pt x="90915" y="1191540"/>
                    <a:pt x="95201" y="1194778"/>
                  </a:cubicBezTo>
                  <a:lnTo>
                    <a:pt x="95201" y="1194778"/>
                  </a:lnTo>
                  <a:cubicBezTo>
                    <a:pt x="109108" y="1173347"/>
                    <a:pt x="103679" y="1185920"/>
                    <a:pt x="118442" y="1171918"/>
                  </a:cubicBezTo>
                  <a:cubicBezTo>
                    <a:pt x="126139" y="1166422"/>
                    <a:pt x="132111" y="1158859"/>
                    <a:pt x="135683" y="1150106"/>
                  </a:cubicBezTo>
                  <a:cubicBezTo>
                    <a:pt x="139245" y="1142600"/>
                    <a:pt x="140721" y="1134275"/>
                    <a:pt x="139969" y="1126008"/>
                  </a:cubicBezTo>
                  <a:cubicBezTo>
                    <a:pt x="138254" y="1121817"/>
                    <a:pt x="143112" y="1093146"/>
                    <a:pt x="150923" y="1100195"/>
                  </a:cubicBezTo>
                  <a:cubicBezTo>
                    <a:pt x="158028" y="1103719"/>
                    <a:pt x="165848" y="1105577"/>
                    <a:pt x="173783" y="1105624"/>
                  </a:cubicBezTo>
                  <a:cubicBezTo>
                    <a:pt x="184927" y="1100004"/>
                    <a:pt x="177212" y="1094480"/>
                    <a:pt x="182641" y="1099338"/>
                  </a:cubicBezTo>
                  <a:cubicBezTo>
                    <a:pt x="189918" y="1102719"/>
                    <a:pt x="198014" y="1103976"/>
                    <a:pt x="205977" y="1102957"/>
                  </a:cubicBezTo>
                  <a:cubicBezTo>
                    <a:pt x="217598" y="1099338"/>
                    <a:pt x="229885" y="1084860"/>
                    <a:pt x="246268" y="1089717"/>
                  </a:cubicBezTo>
                  <a:cubicBezTo>
                    <a:pt x="258974" y="1091213"/>
                    <a:pt x="271843" y="1088898"/>
                    <a:pt x="283225" y="1083050"/>
                  </a:cubicBezTo>
                  <a:cubicBezTo>
                    <a:pt x="292836" y="1076763"/>
                    <a:pt x="301199" y="1068753"/>
                    <a:pt x="307895" y="1059428"/>
                  </a:cubicBezTo>
                  <a:cubicBezTo>
                    <a:pt x="311133" y="1053713"/>
                    <a:pt x="329612" y="1038473"/>
                    <a:pt x="335803" y="1043521"/>
                  </a:cubicBezTo>
                  <a:cubicBezTo>
                    <a:pt x="338565" y="1045807"/>
                    <a:pt x="351900" y="1054380"/>
                    <a:pt x="355901" y="1053046"/>
                  </a:cubicBezTo>
                  <a:cubicBezTo>
                    <a:pt x="365426" y="1049903"/>
                    <a:pt x="371331" y="1041807"/>
                    <a:pt x="380570" y="1044855"/>
                  </a:cubicBezTo>
                  <a:cubicBezTo>
                    <a:pt x="386952" y="1046950"/>
                    <a:pt x="382571" y="1060476"/>
                    <a:pt x="411431" y="1044855"/>
                  </a:cubicBezTo>
                  <a:cubicBezTo>
                    <a:pt x="420385" y="1039902"/>
                    <a:pt x="432101" y="1028186"/>
                    <a:pt x="431434" y="1042378"/>
                  </a:cubicBezTo>
                  <a:cubicBezTo>
                    <a:pt x="431434" y="1049903"/>
                    <a:pt x="404669" y="1070953"/>
                    <a:pt x="425147" y="1079526"/>
                  </a:cubicBezTo>
                  <a:cubicBezTo>
                    <a:pt x="428957" y="1081145"/>
                    <a:pt x="427529" y="1087431"/>
                    <a:pt x="435434" y="1091051"/>
                  </a:cubicBezTo>
                  <a:lnTo>
                    <a:pt x="436387" y="1091718"/>
                  </a:lnTo>
                  <a:lnTo>
                    <a:pt x="436387" y="1091718"/>
                  </a:lnTo>
                  <a:cubicBezTo>
                    <a:pt x="456961" y="1091718"/>
                    <a:pt x="453818" y="1089336"/>
                    <a:pt x="464105" y="1078764"/>
                  </a:cubicBezTo>
                  <a:cubicBezTo>
                    <a:pt x="468486" y="1074096"/>
                    <a:pt x="472296" y="1064095"/>
                    <a:pt x="480678" y="1058666"/>
                  </a:cubicBezTo>
                  <a:cubicBezTo>
                    <a:pt x="498109" y="1047331"/>
                    <a:pt x="488870" y="1048093"/>
                    <a:pt x="509253" y="1044378"/>
                  </a:cubicBezTo>
                  <a:cubicBezTo>
                    <a:pt x="527075" y="1040130"/>
                    <a:pt x="543067" y="1030281"/>
                    <a:pt x="554878" y="1016280"/>
                  </a:cubicBezTo>
                  <a:cubicBezTo>
                    <a:pt x="559640" y="1010660"/>
                    <a:pt x="570308" y="992181"/>
                    <a:pt x="574976" y="987705"/>
                  </a:cubicBezTo>
                  <a:cubicBezTo>
                    <a:pt x="583167" y="979894"/>
                    <a:pt x="598312" y="974751"/>
                    <a:pt x="601931" y="968655"/>
                  </a:cubicBezTo>
                  <a:cubicBezTo>
                    <a:pt x="603836" y="965416"/>
                    <a:pt x="625077" y="944937"/>
                    <a:pt x="627839" y="938746"/>
                  </a:cubicBezTo>
                  <a:cubicBezTo>
                    <a:pt x="633173" y="926840"/>
                    <a:pt x="643270" y="907504"/>
                    <a:pt x="654128" y="899979"/>
                  </a:cubicBezTo>
                  <a:cubicBezTo>
                    <a:pt x="660986" y="895217"/>
                    <a:pt x="658891" y="891883"/>
                    <a:pt x="670511" y="889216"/>
                  </a:cubicBezTo>
                  <a:cubicBezTo>
                    <a:pt x="684894" y="885787"/>
                    <a:pt x="687656" y="863308"/>
                    <a:pt x="712421" y="877119"/>
                  </a:cubicBezTo>
                  <a:cubicBezTo>
                    <a:pt x="734996" y="889692"/>
                    <a:pt x="728709" y="865975"/>
                    <a:pt x="747759" y="862832"/>
                  </a:cubicBezTo>
                  <a:cubicBezTo>
                    <a:pt x="751379" y="862165"/>
                    <a:pt x="752807" y="872357"/>
                    <a:pt x="762047" y="856355"/>
                  </a:cubicBezTo>
                  <a:cubicBezTo>
                    <a:pt x="764904" y="851497"/>
                    <a:pt x="790622" y="825208"/>
                    <a:pt x="786050" y="843210"/>
                  </a:cubicBezTo>
                  <a:cubicBezTo>
                    <a:pt x="784135" y="849316"/>
                    <a:pt x="786602" y="855945"/>
                    <a:pt x="792050" y="859308"/>
                  </a:cubicBezTo>
                  <a:lnTo>
                    <a:pt x="812053" y="858355"/>
                  </a:lnTo>
                  <a:lnTo>
                    <a:pt x="812053" y="858355"/>
                  </a:lnTo>
                  <a:lnTo>
                    <a:pt x="817482" y="852831"/>
                  </a:lnTo>
                  <a:cubicBezTo>
                    <a:pt x="821197" y="852164"/>
                    <a:pt x="827769" y="843306"/>
                    <a:pt x="824340" y="838067"/>
                  </a:cubicBezTo>
                  <a:cubicBezTo>
                    <a:pt x="820483" y="833847"/>
                    <a:pt x="818082" y="828513"/>
                    <a:pt x="817482" y="822827"/>
                  </a:cubicBezTo>
                  <a:cubicBezTo>
                    <a:pt x="816434" y="817398"/>
                    <a:pt x="813577" y="798062"/>
                    <a:pt x="818816" y="794252"/>
                  </a:cubicBezTo>
                  <a:cubicBezTo>
                    <a:pt x="829550" y="782803"/>
                    <a:pt x="836694" y="768468"/>
                    <a:pt x="839390" y="753009"/>
                  </a:cubicBezTo>
                  <a:cubicBezTo>
                    <a:pt x="841104" y="729291"/>
                    <a:pt x="830436" y="747579"/>
                    <a:pt x="837104" y="711956"/>
                  </a:cubicBezTo>
                  <a:cubicBezTo>
                    <a:pt x="837104" y="706717"/>
                    <a:pt x="831674" y="691477"/>
                    <a:pt x="830341" y="683381"/>
                  </a:cubicBezTo>
                  <a:cubicBezTo>
                    <a:pt x="828055" y="669570"/>
                    <a:pt x="832437" y="654234"/>
                    <a:pt x="827483" y="644328"/>
                  </a:cubicBezTo>
                  <a:cubicBezTo>
                    <a:pt x="814434" y="618325"/>
                    <a:pt x="831770" y="620897"/>
                    <a:pt x="819006" y="596703"/>
                  </a:cubicBezTo>
                  <a:cubicBezTo>
                    <a:pt x="814053" y="587178"/>
                    <a:pt x="829293" y="570414"/>
                    <a:pt x="834437" y="569462"/>
                  </a:cubicBezTo>
                  <a:cubicBezTo>
                    <a:pt x="856506" y="562604"/>
                    <a:pt x="872670" y="543668"/>
                    <a:pt x="875966" y="520789"/>
                  </a:cubicBezTo>
                  <a:cubicBezTo>
                    <a:pt x="877299" y="503454"/>
                    <a:pt x="887681" y="492214"/>
                    <a:pt x="888539" y="485070"/>
                  </a:cubicBezTo>
                  <a:cubicBezTo>
                    <a:pt x="890253" y="470783"/>
                    <a:pt x="899016" y="460782"/>
                    <a:pt x="908160" y="449352"/>
                  </a:cubicBezTo>
                  <a:cubicBezTo>
                    <a:pt x="919971" y="435064"/>
                    <a:pt x="922924" y="426015"/>
                    <a:pt x="915113" y="409632"/>
                  </a:cubicBezTo>
                  <a:cubicBezTo>
                    <a:pt x="912828" y="404679"/>
                    <a:pt x="913304" y="396869"/>
                    <a:pt x="917971" y="395440"/>
                  </a:cubicBezTo>
                  <a:cubicBezTo>
                    <a:pt x="932544" y="390868"/>
                    <a:pt x="928353" y="384105"/>
                    <a:pt x="932830" y="375628"/>
                  </a:cubicBezTo>
                  <a:cubicBezTo>
                    <a:pt x="939879" y="362388"/>
                    <a:pt x="928925" y="354006"/>
                    <a:pt x="928639" y="349815"/>
                  </a:cubicBezTo>
                  <a:cubicBezTo>
                    <a:pt x="927687" y="338481"/>
                    <a:pt x="930830" y="336861"/>
                    <a:pt x="932163" y="325622"/>
                  </a:cubicBezTo>
                  <a:cubicBezTo>
                    <a:pt x="935592" y="298285"/>
                    <a:pt x="946737" y="329051"/>
                    <a:pt x="956357" y="333813"/>
                  </a:cubicBezTo>
                  <a:cubicBezTo>
                    <a:pt x="972073" y="341624"/>
                    <a:pt x="963120" y="315430"/>
                    <a:pt x="963881" y="309144"/>
                  </a:cubicBezTo>
                  <a:cubicBezTo>
                    <a:pt x="964929" y="301047"/>
                    <a:pt x="961119" y="296380"/>
                    <a:pt x="967025" y="292761"/>
                  </a:cubicBezTo>
                  <a:cubicBezTo>
                    <a:pt x="979503" y="284950"/>
                    <a:pt x="973978" y="294380"/>
                    <a:pt x="990932" y="278568"/>
                  </a:cubicBezTo>
                  <a:lnTo>
                    <a:pt x="1010459" y="274092"/>
                  </a:lnTo>
                  <a:lnTo>
                    <a:pt x="1010459" y="274092"/>
                  </a:lnTo>
                  <a:cubicBezTo>
                    <a:pt x="1006077" y="267519"/>
                    <a:pt x="997505" y="267424"/>
                    <a:pt x="1002077" y="255994"/>
                  </a:cubicBezTo>
                  <a:cubicBezTo>
                    <a:pt x="1010173" y="235992"/>
                    <a:pt x="1021889" y="246469"/>
                    <a:pt x="1016364" y="215132"/>
                  </a:cubicBezTo>
                  <a:cubicBezTo>
                    <a:pt x="1011125" y="200559"/>
                    <a:pt x="991885" y="206369"/>
                    <a:pt x="981312" y="206655"/>
                  </a:cubicBezTo>
                  <a:cubicBezTo>
                    <a:pt x="973692" y="206655"/>
                    <a:pt x="956452" y="186366"/>
                    <a:pt x="949404" y="192748"/>
                  </a:cubicBezTo>
                  <a:cubicBezTo>
                    <a:pt x="933687" y="207131"/>
                    <a:pt x="944260" y="218370"/>
                    <a:pt x="936354" y="224371"/>
                  </a:cubicBezTo>
                  <a:cubicBezTo>
                    <a:pt x="923876" y="233896"/>
                    <a:pt x="915590" y="206083"/>
                    <a:pt x="908541" y="209322"/>
                  </a:cubicBezTo>
                  <a:cubicBezTo>
                    <a:pt x="896349" y="214941"/>
                    <a:pt x="889491" y="209322"/>
                    <a:pt x="876823" y="208369"/>
                  </a:cubicBezTo>
                  <a:cubicBezTo>
                    <a:pt x="859678" y="207036"/>
                    <a:pt x="860059" y="218942"/>
                    <a:pt x="843009" y="212370"/>
                  </a:cubicBezTo>
                  <a:cubicBezTo>
                    <a:pt x="830055" y="207321"/>
                    <a:pt x="831008" y="199416"/>
                    <a:pt x="834532" y="188557"/>
                  </a:cubicBezTo>
                  <a:cubicBezTo>
                    <a:pt x="837199" y="180270"/>
                    <a:pt x="837771" y="177032"/>
                    <a:pt x="830627" y="174365"/>
                  </a:cubicBezTo>
                  <a:cubicBezTo>
                    <a:pt x="825102" y="172269"/>
                    <a:pt x="815387" y="173222"/>
                    <a:pt x="816339" y="163030"/>
                  </a:cubicBezTo>
                  <a:cubicBezTo>
                    <a:pt x="816911" y="150417"/>
                    <a:pt x="818835" y="137900"/>
                    <a:pt x="822054" y="125692"/>
                  </a:cubicBezTo>
                  <a:cubicBezTo>
                    <a:pt x="827293" y="108071"/>
                    <a:pt x="808719" y="110262"/>
                    <a:pt x="796813" y="110643"/>
                  </a:cubicBezTo>
                  <a:cubicBezTo>
                    <a:pt x="782659" y="109878"/>
                    <a:pt x="768486" y="109878"/>
                    <a:pt x="754331" y="110643"/>
                  </a:cubicBezTo>
                  <a:cubicBezTo>
                    <a:pt x="749150" y="111274"/>
                    <a:pt x="744044" y="112423"/>
                    <a:pt x="739091" y="114072"/>
                  </a:cubicBezTo>
                  <a:cubicBezTo>
                    <a:pt x="724518" y="117310"/>
                    <a:pt x="708326" y="137217"/>
                    <a:pt x="695181" y="123597"/>
                  </a:cubicBezTo>
                  <a:cubicBezTo>
                    <a:pt x="685361" y="113231"/>
                    <a:pt x="671292" y="107992"/>
                    <a:pt x="657081" y="109404"/>
                  </a:cubicBezTo>
                  <a:cubicBezTo>
                    <a:pt x="645842" y="111690"/>
                    <a:pt x="642603" y="97784"/>
                    <a:pt x="644794" y="90354"/>
                  </a:cubicBezTo>
                  <a:cubicBezTo>
                    <a:pt x="649175" y="75876"/>
                    <a:pt x="614219" y="76257"/>
                    <a:pt x="606694" y="77400"/>
                  </a:cubicBezTo>
                  <a:cubicBezTo>
                    <a:pt x="597169" y="78924"/>
                    <a:pt x="589835" y="72543"/>
                    <a:pt x="580024" y="72828"/>
                  </a:cubicBezTo>
                  <a:cubicBezTo>
                    <a:pt x="559926" y="73495"/>
                    <a:pt x="561736" y="81782"/>
                    <a:pt x="553354" y="86449"/>
                  </a:cubicBezTo>
                  <a:cubicBezTo>
                    <a:pt x="531827" y="98260"/>
                    <a:pt x="529541" y="74257"/>
                    <a:pt x="515254" y="71400"/>
                  </a:cubicBezTo>
                  <a:cubicBezTo>
                    <a:pt x="508396" y="70066"/>
                    <a:pt x="503252" y="59779"/>
                    <a:pt x="502776" y="53207"/>
                  </a:cubicBezTo>
                  <a:cubicBezTo>
                    <a:pt x="502205" y="44349"/>
                    <a:pt x="487060" y="47492"/>
                    <a:pt x="481440" y="49016"/>
                  </a:cubicBezTo>
                  <a:cubicBezTo>
                    <a:pt x="475306" y="50054"/>
                    <a:pt x="469086" y="50532"/>
                    <a:pt x="462866" y="50445"/>
                  </a:cubicBezTo>
                  <a:cubicBezTo>
                    <a:pt x="448484" y="52445"/>
                    <a:pt x="441721" y="45301"/>
                    <a:pt x="430862" y="47111"/>
                  </a:cubicBezTo>
                  <a:cubicBezTo>
                    <a:pt x="414670" y="49778"/>
                    <a:pt x="424290" y="47873"/>
                    <a:pt x="411812" y="47111"/>
                  </a:cubicBezTo>
                  <a:cubicBezTo>
                    <a:pt x="402859" y="46444"/>
                    <a:pt x="381904" y="26727"/>
                    <a:pt x="378094" y="18536"/>
                  </a:cubicBezTo>
                  <a:cubicBezTo>
                    <a:pt x="370283" y="2629"/>
                    <a:pt x="326945" y="14345"/>
                    <a:pt x="316181" y="17202"/>
                  </a:cubicBezTo>
                  <a:lnTo>
                    <a:pt x="315038" y="17202"/>
                  </a:lnTo>
                  <a:cubicBezTo>
                    <a:pt x="303789" y="16528"/>
                    <a:pt x="292921" y="12915"/>
                    <a:pt x="283511" y="6725"/>
                  </a:cubicBezTo>
                  <a:cubicBezTo>
                    <a:pt x="257126" y="-14992"/>
                    <a:pt x="260270" y="23203"/>
                    <a:pt x="231314" y="14535"/>
                  </a:cubicBezTo>
                  <a:cubicBezTo>
                    <a:pt x="218560" y="12264"/>
                    <a:pt x="205577" y="11464"/>
                    <a:pt x="192642" y="12154"/>
                  </a:cubicBezTo>
                  <a:lnTo>
                    <a:pt x="192642" y="12154"/>
                  </a:lnTo>
                  <a:lnTo>
                    <a:pt x="213216" y="25299"/>
                  </a:lnTo>
                  <a:cubicBezTo>
                    <a:pt x="213788" y="25299"/>
                    <a:pt x="229980" y="29299"/>
                    <a:pt x="232266" y="30442"/>
                  </a:cubicBezTo>
                  <a:cubicBezTo>
                    <a:pt x="237124" y="33395"/>
                    <a:pt x="219122" y="44825"/>
                    <a:pt x="215883" y="52064"/>
                  </a:cubicBezTo>
                  <a:cubicBezTo>
                    <a:pt x="211121" y="62541"/>
                    <a:pt x="206358" y="60922"/>
                    <a:pt x="212930" y="75686"/>
                  </a:cubicBezTo>
                  <a:cubicBezTo>
                    <a:pt x="216645" y="85211"/>
                    <a:pt x="209406" y="97403"/>
                    <a:pt x="218074" y="107785"/>
                  </a:cubicBezTo>
                  <a:cubicBezTo>
                    <a:pt x="224932" y="115881"/>
                    <a:pt x="219312" y="142551"/>
                    <a:pt x="214073" y="150838"/>
                  </a:cubicBezTo>
                  <a:cubicBezTo>
                    <a:pt x="214073" y="150838"/>
                    <a:pt x="204548" y="174079"/>
                    <a:pt x="203310" y="177508"/>
                  </a:cubicBezTo>
                  <a:cubicBezTo>
                    <a:pt x="198071" y="188843"/>
                    <a:pt x="174735" y="193415"/>
                    <a:pt x="180260" y="212560"/>
                  </a:cubicBezTo>
                  <a:cubicBezTo>
                    <a:pt x="184546" y="226657"/>
                    <a:pt x="196357" y="230943"/>
                    <a:pt x="183974" y="247612"/>
                  </a:cubicBezTo>
                  <a:cubicBezTo>
                    <a:pt x="179212" y="254089"/>
                    <a:pt x="184736" y="257137"/>
                    <a:pt x="182355" y="266662"/>
                  </a:cubicBezTo>
                  <a:cubicBezTo>
                    <a:pt x="179402" y="278949"/>
                    <a:pt x="195309" y="276187"/>
                    <a:pt x="199024" y="284950"/>
                  </a:cubicBezTo>
                  <a:cubicBezTo>
                    <a:pt x="201786" y="290951"/>
                    <a:pt x="204453" y="289998"/>
                    <a:pt x="208549" y="302762"/>
                  </a:cubicBezTo>
                  <a:cubicBezTo>
                    <a:pt x="209244" y="305200"/>
                    <a:pt x="210111" y="307582"/>
                    <a:pt x="211121" y="309906"/>
                  </a:cubicBezTo>
                  <a:cubicBezTo>
                    <a:pt x="214645" y="319431"/>
                    <a:pt x="215788" y="327432"/>
                    <a:pt x="223503" y="332861"/>
                  </a:cubicBezTo>
                  <a:cubicBezTo>
                    <a:pt x="229028" y="336766"/>
                    <a:pt x="227789" y="352768"/>
                    <a:pt x="238267" y="346386"/>
                  </a:cubicBezTo>
                  <a:cubicBezTo>
                    <a:pt x="244172" y="342862"/>
                    <a:pt x="250364" y="341052"/>
                    <a:pt x="253697" y="347910"/>
                  </a:cubicBezTo>
                  <a:cubicBezTo>
                    <a:pt x="258650" y="358197"/>
                    <a:pt x="267604" y="354959"/>
                    <a:pt x="277700" y="354197"/>
                  </a:cubicBezTo>
                  <a:cubicBezTo>
                    <a:pt x="285606" y="353530"/>
                    <a:pt x="282368" y="348387"/>
                    <a:pt x="284844" y="360388"/>
                  </a:cubicBezTo>
                  <a:cubicBezTo>
                    <a:pt x="284958" y="367903"/>
                    <a:pt x="285920" y="375380"/>
                    <a:pt x="287702" y="382677"/>
                  </a:cubicBezTo>
                  <a:cubicBezTo>
                    <a:pt x="295988" y="398202"/>
                    <a:pt x="311514" y="397917"/>
                    <a:pt x="321039" y="411252"/>
                  </a:cubicBezTo>
                  <a:cubicBezTo>
                    <a:pt x="328373" y="421634"/>
                    <a:pt x="315038" y="433826"/>
                    <a:pt x="337708" y="443827"/>
                  </a:cubicBezTo>
                  <a:cubicBezTo>
                    <a:pt x="346661" y="447732"/>
                    <a:pt x="360663" y="454971"/>
                    <a:pt x="365045" y="464496"/>
                  </a:cubicBezTo>
                  <a:cubicBezTo>
                    <a:pt x="368807" y="473555"/>
                    <a:pt x="370779" y="483261"/>
                    <a:pt x="370855" y="493071"/>
                  </a:cubicBezTo>
                  <a:cubicBezTo>
                    <a:pt x="369712" y="502596"/>
                    <a:pt x="347519" y="514122"/>
                    <a:pt x="338470" y="514598"/>
                  </a:cubicBezTo>
                  <a:cubicBezTo>
                    <a:pt x="323992" y="515169"/>
                    <a:pt x="322468" y="533648"/>
                    <a:pt x="336184" y="532791"/>
                  </a:cubicBezTo>
                  <a:cubicBezTo>
                    <a:pt x="350529" y="534334"/>
                    <a:pt x="363940" y="540639"/>
                    <a:pt x="374284" y="550698"/>
                  </a:cubicBezTo>
                  <a:cubicBezTo>
                    <a:pt x="381332" y="557841"/>
                    <a:pt x="394572" y="569748"/>
                    <a:pt x="389619" y="580606"/>
                  </a:cubicBezTo>
                  <a:cubicBezTo>
                    <a:pt x="388190" y="583559"/>
                    <a:pt x="386095" y="589560"/>
                    <a:pt x="384857" y="591750"/>
                  </a:cubicBezTo>
                  <a:cubicBezTo>
                    <a:pt x="379637" y="599418"/>
                    <a:pt x="372141" y="605247"/>
                    <a:pt x="363425" y="608419"/>
                  </a:cubicBezTo>
                  <a:cubicBezTo>
                    <a:pt x="357710" y="611467"/>
                    <a:pt x="328754" y="609848"/>
                    <a:pt x="343328" y="623945"/>
                  </a:cubicBezTo>
                  <a:cubicBezTo>
                    <a:pt x="351119" y="633718"/>
                    <a:pt x="352567" y="647119"/>
                    <a:pt x="347042" y="658330"/>
                  </a:cubicBezTo>
                  <a:cubicBezTo>
                    <a:pt x="343328" y="667284"/>
                    <a:pt x="364473" y="671379"/>
                    <a:pt x="358949" y="689096"/>
                  </a:cubicBezTo>
                  <a:cubicBezTo>
                    <a:pt x="356472" y="697097"/>
                    <a:pt x="337327" y="698621"/>
                    <a:pt x="329040" y="695001"/>
                  </a:cubicBezTo>
                  <a:cubicBezTo>
                    <a:pt x="324659" y="693192"/>
                    <a:pt x="309990" y="689572"/>
                    <a:pt x="315800" y="700240"/>
                  </a:cubicBezTo>
                  <a:cubicBezTo>
                    <a:pt x="320563" y="709194"/>
                    <a:pt x="314086" y="724434"/>
                    <a:pt x="310181" y="732816"/>
                  </a:cubicBezTo>
                  <a:cubicBezTo>
                    <a:pt x="307076" y="741579"/>
                    <a:pt x="304590" y="750561"/>
                    <a:pt x="302751" y="759676"/>
                  </a:cubicBezTo>
                  <a:cubicBezTo>
                    <a:pt x="301189" y="769068"/>
                    <a:pt x="298332" y="778212"/>
                    <a:pt x="294274" y="786822"/>
                  </a:cubicBezTo>
                  <a:cubicBezTo>
                    <a:pt x="288559" y="796347"/>
                    <a:pt x="286559" y="815397"/>
                    <a:pt x="282177" y="819493"/>
                  </a:cubicBezTo>
                  <a:cubicBezTo>
                    <a:pt x="277796" y="823589"/>
                    <a:pt x="276462" y="807301"/>
                    <a:pt x="276938" y="803682"/>
                  </a:cubicBezTo>
                  <a:cubicBezTo>
                    <a:pt x="280177" y="775869"/>
                    <a:pt x="251126" y="801777"/>
                    <a:pt x="242458" y="789966"/>
                  </a:cubicBezTo>
                  <a:cubicBezTo>
                    <a:pt x="239791" y="786441"/>
                    <a:pt x="240553" y="777297"/>
                    <a:pt x="235219" y="768630"/>
                  </a:cubicBezTo>
                  <a:cubicBezTo>
                    <a:pt x="229885" y="759962"/>
                    <a:pt x="228456" y="756247"/>
                    <a:pt x="216169" y="762438"/>
                  </a:cubicBezTo>
                  <a:cubicBezTo>
                    <a:pt x="208930" y="766153"/>
                    <a:pt x="213121" y="765963"/>
                    <a:pt x="202072" y="769296"/>
                  </a:cubicBezTo>
                  <a:cubicBezTo>
                    <a:pt x="189718" y="773411"/>
                    <a:pt x="177602" y="778212"/>
                    <a:pt x="165782" y="783679"/>
                  </a:cubicBezTo>
                  <a:cubicBezTo>
                    <a:pt x="155114" y="787813"/>
                    <a:pt x="143665" y="789537"/>
                    <a:pt x="132254" y="788727"/>
                  </a:cubicBezTo>
                  <a:cubicBezTo>
                    <a:pt x="128444" y="787870"/>
                    <a:pt x="119300" y="788061"/>
                    <a:pt x="119014" y="793109"/>
                  </a:cubicBezTo>
                  <a:cubicBezTo>
                    <a:pt x="119014" y="802634"/>
                    <a:pt x="92153" y="799395"/>
                    <a:pt x="104726" y="812730"/>
                  </a:cubicBezTo>
                  <a:cubicBezTo>
                    <a:pt x="117299" y="826065"/>
                    <a:pt x="118252" y="837210"/>
                    <a:pt x="97106" y="829590"/>
                  </a:cubicBezTo>
                  <a:cubicBezTo>
                    <a:pt x="92630" y="827970"/>
                    <a:pt x="85295" y="810540"/>
                    <a:pt x="77009" y="821779"/>
                  </a:cubicBezTo>
                  <a:cubicBezTo>
                    <a:pt x="71770" y="828828"/>
                    <a:pt x="89391" y="837019"/>
                    <a:pt x="82914" y="862260"/>
                  </a:cubicBezTo>
                  <a:cubicBezTo>
                    <a:pt x="80247" y="872452"/>
                    <a:pt x="69579" y="873690"/>
                    <a:pt x="61007" y="870738"/>
                  </a:cubicBezTo>
                  <a:cubicBezTo>
                    <a:pt x="53425" y="868214"/>
                    <a:pt x="45652" y="866309"/>
                    <a:pt x="37766" y="865023"/>
                  </a:cubicBezTo>
                  <a:cubicBezTo>
                    <a:pt x="28098" y="864708"/>
                    <a:pt x="18439" y="865994"/>
                    <a:pt x="9191" y="868833"/>
                  </a:cubicBezTo>
                  <a:cubicBezTo>
                    <a:pt x="-3382" y="878358"/>
                    <a:pt x="32051" y="866166"/>
                    <a:pt x="27669" y="899789"/>
                  </a:cubicBezTo>
                  <a:cubicBezTo>
                    <a:pt x="21954" y="916839"/>
                    <a:pt x="22811" y="906837"/>
                    <a:pt x="12905" y="911600"/>
                  </a:cubicBezTo>
                  <a:cubicBezTo>
                    <a:pt x="7381" y="914267"/>
                    <a:pt x="15287" y="920172"/>
                    <a:pt x="19001" y="926173"/>
                  </a:cubicBezTo>
                  <a:cubicBezTo>
                    <a:pt x="25288" y="936555"/>
                    <a:pt x="7190" y="935031"/>
                    <a:pt x="28526" y="950271"/>
                  </a:cubicBezTo>
                  <a:cubicBezTo>
                    <a:pt x="35480" y="955224"/>
                    <a:pt x="43766" y="972369"/>
                    <a:pt x="26145" y="967607"/>
                  </a:cubicBezTo>
                  <a:cubicBezTo>
                    <a:pt x="8524" y="962844"/>
                    <a:pt x="36242" y="991134"/>
                    <a:pt x="15001" y="1003707"/>
                  </a:cubicBezTo>
                  <a:cubicBezTo>
                    <a:pt x="12048" y="1005516"/>
                    <a:pt x="12715" y="1003230"/>
                    <a:pt x="8048" y="1007898"/>
                  </a:cubicBezTo>
                  <a:cubicBezTo>
                    <a:pt x="2942" y="1012622"/>
                    <a:pt x="18" y="1019232"/>
                    <a:pt x="-49" y="1026186"/>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73" name="Freeform: Shape 572">
              <a:extLst>
                <a:ext uri="{FF2B5EF4-FFF2-40B4-BE49-F238E27FC236}">
                  <a16:creationId xmlns:a16="http://schemas.microsoft.com/office/drawing/2014/main" id="{5099DF90-0332-46FD-ADAE-D6264FDAD76D}"/>
                </a:ext>
              </a:extLst>
            </p:cNvPr>
            <p:cNvSpPr/>
            <p:nvPr/>
          </p:nvSpPr>
          <p:spPr>
            <a:xfrm>
              <a:off x="2596659" y="2733606"/>
              <a:ext cx="959407" cy="689133"/>
            </a:xfrm>
            <a:custGeom>
              <a:avLst/>
              <a:gdLst>
                <a:gd name="connsiteX0" fmla="*/ 548828 w 959407"/>
                <a:gd name="connsiteY0" fmla="*/ 210642 h 689133"/>
                <a:gd name="connsiteX1" fmla="*/ 567878 w 959407"/>
                <a:gd name="connsiteY1" fmla="*/ 219024 h 689133"/>
                <a:gd name="connsiteX2" fmla="*/ 592452 w 959407"/>
                <a:gd name="connsiteY2" fmla="*/ 235407 h 689133"/>
                <a:gd name="connsiteX3" fmla="*/ 604549 w 959407"/>
                <a:gd name="connsiteY3" fmla="*/ 256838 h 689133"/>
                <a:gd name="connsiteX4" fmla="*/ 637601 w 959407"/>
                <a:gd name="connsiteY4" fmla="*/ 259124 h 689133"/>
                <a:gd name="connsiteX5" fmla="*/ 639982 w 959407"/>
                <a:gd name="connsiteY5" fmla="*/ 277317 h 689133"/>
                <a:gd name="connsiteX6" fmla="*/ 654555 w 959407"/>
                <a:gd name="connsiteY6" fmla="*/ 297129 h 689133"/>
                <a:gd name="connsiteX7" fmla="*/ 668176 w 959407"/>
                <a:gd name="connsiteY7" fmla="*/ 303415 h 689133"/>
                <a:gd name="connsiteX8" fmla="*/ 684845 w 959407"/>
                <a:gd name="connsiteY8" fmla="*/ 309702 h 689133"/>
                <a:gd name="connsiteX9" fmla="*/ 687988 w 959407"/>
                <a:gd name="connsiteY9" fmla="*/ 330657 h 689133"/>
                <a:gd name="connsiteX10" fmla="*/ 687988 w 959407"/>
                <a:gd name="connsiteY10" fmla="*/ 349040 h 689133"/>
                <a:gd name="connsiteX11" fmla="*/ 703419 w 959407"/>
                <a:gd name="connsiteY11" fmla="*/ 363137 h 689133"/>
                <a:gd name="connsiteX12" fmla="*/ 718278 w 959407"/>
                <a:gd name="connsiteY12" fmla="*/ 349707 h 689133"/>
                <a:gd name="connsiteX13" fmla="*/ 735708 w 959407"/>
                <a:gd name="connsiteY13" fmla="*/ 339420 h 689133"/>
                <a:gd name="connsiteX14" fmla="*/ 766379 w 959407"/>
                <a:gd name="connsiteY14" fmla="*/ 343611 h 689133"/>
                <a:gd name="connsiteX15" fmla="*/ 776666 w 959407"/>
                <a:gd name="connsiteY15" fmla="*/ 383330 h 689133"/>
                <a:gd name="connsiteX16" fmla="*/ 795716 w 959407"/>
                <a:gd name="connsiteY16" fmla="*/ 410857 h 689133"/>
                <a:gd name="connsiteX17" fmla="*/ 818290 w 959407"/>
                <a:gd name="connsiteY17" fmla="*/ 420382 h 689133"/>
                <a:gd name="connsiteX18" fmla="*/ 852009 w 959407"/>
                <a:gd name="connsiteY18" fmla="*/ 407714 h 689133"/>
                <a:gd name="connsiteX19" fmla="*/ 869249 w 959407"/>
                <a:gd name="connsiteY19" fmla="*/ 433051 h 689133"/>
                <a:gd name="connsiteX20" fmla="*/ 873440 w 959407"/>
                <a:gd name="connsiteY20" fmla="*/ 436670 h 689133"/>
                <a:gd name="connsiteX21" fmla="*/ 902015 w 959407"/>
                <a:gd name="connsiteY21" fmla="*/ 459911 h 689133"/>
                <a:gd name="connsiteX22" fmla="*/ 914302 w 959407"/>
                <a:gd name="connsiteY22" fmla="*/ 490486 h 689133"/>
                <a:gd name="connsiteX23" fmla="*/ 922398 w 959407"/>
                <a:gd name="connsiteY23" fmla="*/ 517442 h 689133"/>
                <a:gd name="connsiteX24" fmla="*/ 933638 w 959407"/>
                <a:gd name="connsiteY24" fmla="*/ 567544 h 689133"/>
                <a:gd name="connsiteX25" fmla="*/ 944401 w 959407"/>
                <a:gd name="connsiteY25" fmla="*/ 624694 h 689133"/>
                <a:gd name="connsiteX26" fmla="*/ 940401 w 959407"/>
                <a:gd name="connsiteY26" fmla="*/ 655078 h 689133"/>
                <a:gd name="connsiteX27" fmla="*/ 940401 w 959407"/>
                <a:gd name="connsiteY27" fmla="*/ 655078 h 689133"/>
                <a:gd name="connsiteX28" fmla="*/ 923351 w 959407"/>
                <a:gd name="connsiteY28" fmla="*/ 656984 h 689133"/>
                <a:gd name="connsiteX29" fmla="*/ 897062 w 959407"/>
                <a:gd name="connsiteY29" fmla="*/ 656984 h 689133"/>
                <a:gd name="connsiteX30" fmla="*/ 866677 w 959407"/>
                <a:gd name="connsiteY30" fmla="*/ 674414 h 689133"/>
                <a:gd name="connsiteX31" fmla="*/ 824767 w 959407"/>
                <a:gd name="connsiteY31" fmla="*/ 684511 h 689133"/>
                <a:gd name="connsiteX32" fmla="*/ 786667 w 959407"/>
                <a:gd name="connsiteY32" fmla="*/ 683558 h 689133"/>
                <a:gd name="connsiteX33" fmla="*/ 769713 w 959407"/>
                <a:gd name="connsiteY33" fmla="*/ 678796 h 689133"/>
                <a:gd name="connsiteX34" fmla="*/ 755711 w 959407"/>
                <a:gd name="connsiteY34" fmla="*/ 668413 h 689133"/>
                <a:gd name="connsiteX35" fmla="*/ 709229 w 959407"/>
                <a:gd name="connsiteY35" fmla="*/ 656793 h 689133"/>
                <a:gd name="connsiteX36" fmla="*/ 672177 w 959407"/>
                <a:gd name="connsiteY36" fmla="*/ 668985 h 689133"/>
                <a:gd name="connsiteX37" fmla="*/ 620361 w 959407"/>
                <a:gd name="connsiteY37" fmla="*/ 649363 h 689133"/>
                <a:gd name="connsiteX38" fmla="*/ 591214 w 959407"/>
                <a:gd name="connsiteY38" fmla="*/ 636409 h 689133"/>
                <a:gd name="connsiteX39" fmla="*/ 568354 w 959407"/>
                <a:gd name="connsiteY39" fmla="*/ 630980 h 689133"/>
                <a:gd name="connsiteX40" fmla="*/ 537969 w 959407"/>
                <a:gd name="connsiteY40" fmla="*/ 625837 h 689133"/>
                <a:gd name="connsiteX41" fmla="*/ 493392 w 959407"/>
                <a:gd name="connsiteY41" fmla="*/ 635362 h 689133"/>
                <a:gd name="connsiteX42" fmla="*/ 460055 w 959407"/>
                <a:gd name="connsiteY42" fmla="*/ 610501 h 689133"/>
                <a:gd name="connsiteX43" fmla="*/ 441767 w 959407"/>
                <a:gd name="connsiteY43" fmla="*/ 593737 h 689133"/>
                <a:gd name="connsiteX44" fmla="*/ 428432 w 959407"/>
                <a:gd name="connsiteY44" fmla="*/ 573926 h 689133"/>
                <a:gd name="connsiteX45" fmla="*/ 405191 w 959407"/>
                <a:gd name="connsiteY45" fmla="*/ 570782 h 689133"/>
                <a:gd name="connsiteX46" fmla="*/ 390427 w 959407"/>
                <a:gd name="connsiteY46" fmla="*/ 576593 h 689133"/>
                <a:gd name="connsiteX47" fmla="*/ 380331 w 959407"/>
                <a:gd name="connsiteY47" fmla="*/ 596690 h 689133"/>
                <a:gd name="connsiteX48" fmla="*/ 355756 w 959407"/>
                <a:gd name="connsiteY48" fmla="*/ 632504 h 689133"/>
                <a:gd name="connsiteX49" fmla="*/ 328991 w 959407"/>
                <a:gd name="connsiteY49" fmla="*/ 632504 h 689133"/>
                <a:gd name="connsiteX50" fmla="*/ 314703 w 959407"/>
                <a:gd name="connsiteY50" fmla="*/ 627265 h 689133"/>
                <a:gd name="connsiteX51" fmla="*/ 308036 w 959407"/>
                <a:gd name="connsiteY51" fmla="*/ 650221 h 689133"/>
                <a:gd name="connsiteX52" fmla="*/ 292605 w 959407"/>
                <a:gd name="connsiteY52" fmla="*/ 653650 h 689133"/>
                <a:gd name="connsiteX53" fmla="*/ 292605 w 959407"/>
                <a:gd name="connsiteY53" fmla="*/ 653650 h 689133"/>
                <a:gd name="connsiteX54" fmla="*/ 292605 w 959407"/>
                <a:gd name="connsiteY54" fmla="*/ 653173 h 689133"/>
                <a:gd name="connsiteX55" fmla="*/ 281175 w 959407"/>
                <a:gd name="connsiteY55" fmla="*/ 644696 h 689133"/>
                <a:gd name="connsiteX56" fmla="*/ 277842 w 959407"/>
                <a:gd name="connsiteY56" fmla="*/ 623932 h 689133"/>
                <a:gd name="connsiteX57" fmla="*/ 283747 w 959407"/>
                <a:gd name="connsiteY57" fmla="*/ 600024 h 689133"/>
                <a:gd name="connsiteX58" fmla="*/ 280128 w 959407"/>
                <a:gd name="connsiteY58" fmla="*/ 588975 h 689133"/>
                <a:gd name="connsiteX59" fmla="*/ 263554 w 959407"/>
                <a:gd name="connsiteY59" fmla="*/ 569925 h 689133"/>
                <a:gd name="connsiteX60" fmla="*/ 225454 w 959407"/>
                <a:gd name="connsiteY60" fmla="*/ 566496 h 689133"/>
                <a:gd name="connsiteX61" fmla="*/ 195736 w 959407"/>
                <a:gd name="connsiteY61" fmla="*/ 579545 h 689133"/>
                <a:gd name="connsiteX62" fmla="*/ 180306 w 959407"/>
                <a:gd name="connsiteY62" fmla="*/ 577640 h 689133"/>
                <a:gd name="connsiteX63" fmla="*/ 173067 w 959407"/>
                <a:gd name="connsiteY63" fmla="*/ 553161 h 689133"/>
                <a:gd name="connsiteX64" fmla="*/ 155636 w 959407"/>
                <a:gd name="connsiteY64" fmla="*/ 506869 h 689133"/>
                <a:gd name="connsiteX65" fmla="*/ 119822 w 959407"/>
                <a:gd name="connsiteY65" fmla="*/ 490010 h 689133"/>
                <a:gd name="connsiteX66" fmla="*/ 76769 w 959407"/>
                <a:gd name="connsiteY66" fmla="*/ 465150 h 689133"/>
                <a:gd name="connsiteX67" fmla="*/ 59148 w 959407"/>
                <a:gd name="connsiteY67" fmla="*/ 427050 h 689133"/>
                <a:gd name="connsiteX68" fmla="*/ 51443 w 959407"/>
                <a:gd name="connsiteY68" fmla="*/ 418763 h 689133"/>
                <a:gd name="connsiteX69" fmla="*/ 50861 w 959407"/>
                <a:gd name="connsiteY69" fmla="*/ 418763 h 689133"/>
                <a:gd name="connsiteX70" fmla="*/ 36954 w 959407"/>
                <a:gd name="connsiteY70" fmla="*/ 406667 h 689133"/>
                <a:gd name="connsiteX71" fmla="*/ 33811 w 959407"/>
                <a:gd name="connsiteY71" fmla="*/ 397142 h 689133"/>
                <a:gd name="connsiteX72" fmla="*/ 19047 w 959407"/>
                <a:gd name="connsiteY72" fmla="*/ 392665 h 689133"/>
                <a:gd name="connsiteX73" fmla="*/ 8475 w 959407"/>
                <a:gd name="connsiteY73" fmla="*/ 402190 h 689133"/>
                <a:gd name="connsiteX74" fmla="*/ 8475 w 959407"/>
                <a:gd name="connsiteY74" fmla="*/ 402190 h 689133"/>
                <a:gd name="connsiteX75" fmla="*/ 1426 w 959407"/>
                <a:gd name="connsiteY75" fmla="*/ 392665 h 689133"/>
                <a:gd name="connsiteX76" fmla="*/ 2283 w 959407"/>
                <a:gd name="connsiteY76" fmla="*/ 355517 h 689133"/>
                <a:gd name="connsiteX77" fmla="*/ 6855 w 959407"/>
                <a:gd name="connsiteY77" fmla="*/ 300748 h 689133"/>
                <a:gd name="connsiteX78" fmla="*/ 14475 w 959407"/>
                <a:gd name="connsiteY78" fmla="*/ 289699 h 689133"/>
                <a:gd name="connsiteX79" fmla="*/ 40860 w 959407"/>
                <a:gd name="connsiteY79" fmla="*/ 264458 h 689133"/>
                <a:gd name="connsiteX80" fmla="*/ 82293 w 959407"/>
                <a:gd name="connsiteY80" fmla="*/ 224834 h 689133"/>
                <a:gd name="connsiteX81" fmla="*/ 94962 w 959407"/>
                <a:gd name="connsiteY81" fmla="*/ 164922 h 689133"/>
                <a:gd name="connsiteX82" fmla="*/ 105439 w 959407"/>
                <a:gd name="connsiteY82" fmla="*/ 116059 h 689133"/>
                <a:gd name="connsiteX83" fmla="*/ 115536 w 959407"/>
                <a:gd name="connsiteY83" fmla="*/ 101580 h 689133"/>
                <a:gd name="connsiteX84" fmla="*/ 120393 w 959407"/>
                <a:gd name="connsiteY84" fmla="*/ 90817 h 689133"/>
                <a:gd name="connsiteX85" fmla="*/ 133252 w 959407"/>
                <a:gd name="connsiteY85" fmla="*/ 62242 h 689133"/>
                <a:gd name="connsiteX86" fmla="*/ 163542 w 959407"/>
                <a:gd name="connsiteY86" fmla="*/ 34905 h 689133"/>
                <a:gd name="connsiteX87" fmla="*/ 163542 w 959407"/>
                <a:gd name="connsiteY87" fmla="*/ 1473 h 689133"/>
                <a:gd name="connsiteX88" fmla="*/ 163542 w 959407"/>
                <a:gd name="connsiteY88" fmla="*/ 1473 h 689133"/>
                <a:gd name="connsiteX89" fmla="*/ 168590 w 959407"/>
                <a:gd name="connsiteY89" fmla="*/ 44 h 689133"/>
                <a:gd name="connsiteX90" fmla="*/ 187640 w 959407"/>
                <a:gd name="connsiteY90" fmla="*/ 3187 h 689133"/>
                <a:gd name="connsiteX91" fmla="*/ 216215 w 959407"/>
                <a:gd name="connsiteY91" fmla="*/ 21094 h 689133"/>
                <a:gd name="connsiteX92" fmla="*/ 233074 w 959407"/>
                <a:gd name="connsiteY92" fmla="*/ 28524 h 689133"/>
                <a:gd name="connsiteX93" fmla="*/ 251267 w 959407"/>
                <a:gd name="connsiteY93" fmla="*/ 32334 h 689133"/>
                <a:gd name="connsiteX94" fmla="*/ 275270 w 959407"/>
                <a:gd name="connsiteY94" fmla="*/ 35763 h 689133"/>
                <a:gd name="connsiteX95" fmla="*/ 289938 w 959407"/>
                <a:gd name="connsiteY95" fmla="*/ 37573 h 689133"/>
                <a:gd name="connsiteX96" fmla="*/ 289938 w 959407"/>
                <a:gd name="connsiteY96" fmla="*/ 37573 h 689133"/>
                <a:gd name="connsiteX97" fmla="*/ 297177 w 959407"/>
                <a:gd name="connsiteY97" fmla="*/ 53575 h 689133"/>
                <a:gd name="connsiteX98" fmla="*/ 285938 w 959407"/>
                <a:gd name="connsiteY98" fmla="*/ 75863 h 689133"/>
                <a:gd name="connsiteX99" fmla="*/ 293653 w 959407"/>
                <a:gd name="connsiteY99" fmla="*/ 96818 h 689133"/>
                <a:gd name="connsiteX100" fmla="*/ 306131 w 959407"/>
                <a:gd name="connsiteY100" fmla="*/ 110820 h 689133"/>
                <a:gd name="connsiteX101" fmla="*/ 325181 w 959407"/>
                <a:gd name="connsiteY101" fmla="*/ 130727 h 689133"/>
                <a:gd name="connsiteX102" fmla="*/ 344707 w 959407"/>
                <a:gd name="connsiteY102" fmla="*/ 137680 h 689133"/>
                <a:gd name="connsiteX103" fmla="*/ 365853 w 959407"/>
                <a:gd name="connsiteY103" fmla="*/ 131584 h 689133"/>
                <a:gd name="connsiteX104" fmla="*/ 391951 w 959407"/>
                <a:gd name="connsiteY104" fmla="*/ 144253 h 689133"/>
                <a:gd name="connsiteX105" fmla="*/ 407096 w 959407"/>
                <a:gd name="connsiteY105" fmla="*/ 169589 h 689133"/>
                <a:gd name="connsiteX106" fmla="*/ 437957 w 959407"/>
                <a:gd name="connsiteY106" fmla="*/ 184353 h 689133"/>
                <a:gd name="connsiteX107" fmla="*/ 459960 w 959407"/>
                <a:gd name="connsiteY107" fmla="*/ 187592 h 689133"/>
                <a:gd name="connsiteX108" fmla="*/ 480629 w 959407"/>
                <a:gd name="connsiteY108" fmla="*/ 196164 h 689133"/>
                <a:gd name="connsiteX109" fmla="*/ 497298 w 959407"/>
                <a:gd name="connsiteY109" fmla="*/ 207499 h 689133"/>
                <a:gd name="connsiteX110" fmla="*/ 541303 w 959407"/>
                <a:gd name="connsiteY110" fmla="*/ 209499 h 689133"/>
                <a:gd name="connsiteX111" fmla="*/ 548733 w 959407"/>
                <a:gd name="connsiteY111" fmla="*/ 209499 h 689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959407" h="689133">
                  <a:moveTo>
                    <a:pt x="548828" y="210642"/>
                  </a:moveTo>
                  <a:cubicBezTo>
                    <a:pt x="554467" y="214833"/>
                    <a:pt x="560982" y="217690"/>
                    <a:pt x="567878" y="219024"/>
                  </a:cubicBezTo>
                  <a:cubicBezTo>
                    <a:pt x="577603" y="221739"/>
                    <a:pt x="586204" y="227482"/>
                    <a:pt x="592452" y="235407"/>
                  </a:cubicBezTo>
                  <a:cubicBezTo>
                    <a:pt x="597863" y="241684"/>
                    <a:pt x="601977" y="248961"/>
                    <a:pt x="604549" y="256838"/>
                  </a:cubicBezTo>
                  <a:cubicBezTo>
                    <a:pt x="605502" y="267125"/>
                    <a:pt x="628933" y="253314"/>
                    <a:pt x="637601" y="259124"/>
                  </a:cubicBezTo>
                  <a:cubicBezTo>
                    <a:pt x="641411" y="261696"/>
                    <a:pt x="631124" y="266839"/>
                    <a:pt x="639982" y="277317"/>
                  </a:cubicBezTo>
                  <a:cubicBezTo>
                    <a:pt x="644364" y="282555"/>
                    <a:pt x="640649" y="289033"/>
                    <a:pt x="654555" y="297129"/>
                  </a:cubicBezTo>
                  <a:cubicBezTo>
                    <a:pt x="661890" y="301510"/>
                    <a:pt x="655984" y="300939"/>
                    <a:pt x="668176" y="303415"/>
                  </a:cubicBezTo>
                  <a:cubicBezTo>
                    <a:pt x="675320" y="304939"/>
                    <a:pt x="684654" y="303415"/>
                    <a:pt x="684845" y="309702"/>
                  </a:cubicBezTo>
                  <a:cubicBezTo>
                    <a:pt x="686807" y="316522"/>
                    <a:pt x="687864" y="323561"/>
                    <a:pt x="687988" y="330657"/>
                  </a:cubicBezTo>
                  <a:cubicBezTo>
                    <a:pt x="687988" y="338086"/>
                    <a:pt x="690941" y="335419"/>
                    <a:pt x="687988" y="349040"/>
                  </a:cubicBezTo>
                  <a:cubicBezTo>
                    <a:pt x="686369" y="356946"/>
                    <a:pt x="692084" y="370948"/>
                    <a:pt x="703419" y="363137"/>
                  </a:cubicBezTo>
                  <a:cubicBezTo>
                    <a:pt x="709419" y="359042"/>
                    <a:pt x="714849" y="356851"/>
                    <a:pt x="718278" y="349707"/>
                  </a:cubicBezTo>
                  <a:cubicBezTo>
                    <a:pt x="723193" y="344944"/>
                    <a:pt x="729165" y="341420"/>
                    <a:pt x="735708" y="339420"/>
                  </a:cubicBezTo>
                  <a:cubicBezTo>
                    <a:pt x="749615" y="338563"/>
                    <a:pt x="777904" y="310845"/>
                    <a:pt x="766379" y="343611"/>
                  </a:cubicBezTo>
                  <a:cubicBezTo>
                    <a:pt x="763807" y="350945"/>
                    <a:pt x="776952" y="366376"/>
                    <a:pt x="776666" y="383330"/>
                  </a:cubicBezTo>
                  <a:cubicBezTo>
                    <a:pt x="776666" y="393903"/>
                    <a:pt x="788191" y="404666"/>
                    <a:pt x="795716" y="410857"/>
                  </a:cubicBezTo>
                  <a:cubicBezTo>
                    <a:pt x="801336" y="415525"/>
                    <a:pt x="806289" y="426955"/>
                    <a:pt x="818290" y="420382"/>
                  </a:cubicBezTo>
                  <a:cubicBezTo>
                    <a:pt x="827244" y="415334"/>
                    <a:pt x="834197" y="396665"/>
                    <a:pt x="852009" y="407714"/>
                  </a:cubicBezTo>
                  <a:cubicBezTo>
                    <a:pt x="861534" y="413810"/>
                    <a:pt x="847151" y="418859"/>
                    <a:pt x="869249" y="433051"/>
                  </a:cubicBezTo>
                  <a:cubicBezTo>
                    <a:pt x="870754" y="434127"/>
                    <a:pt x="872154" y="435337"/>
                    <a:pt x="873440" y="436670"/>
                  </a:cubicBezTo>
                  <a:cubicBezTo>
                    <a:pt x="885918" y="450577"/>
                    <a:pt x="890775" y="449719"/>
                    <a:pt x="902015" y="459911"/>
                  </a:cubicBezTo>
                  <a:cubicBezTo>
                    <a:pt x="913254" y="470103"/>
                    <a:pt x="898110" y="485819"/>
                    <a:pt x="914302" y="490486"/>
                  </a:cubicBezTo>
                  <a:cubicBezTo>
                    <a:pt x="926304" y="494011"/>
                    <a:pt x="920208" y="507917"/>
                    <a:pt x="922398" y="517442"/>
                  </a:cubicBezTo>
                  <a:cubicBezTo>
                    <a:pt x="925351" y="530206"/>
                    <a:pt x="912016" y="546779"/>
                    <a:pt x="933638" y="567544"/>
                  </a:cubicBezTo>
                  <a:cubicBezTo>
                    <a:pt x="963356" y="596119"/>
                    <a:pt x="967833" y="587832"/>
                    <a:pt x="944401" y="624694"/>
                  </a:cubicBezTo>
                  <a:cubicBezTo>
                    <a:pt x="937734" y="635267"/>
                    <a:pt x="942210" y="645458"/>
                    <a:pt x="940401" y="655078"/>
                  </a:cubicBezTo>
                  <a:lnTo>
                    <a:pt x="940401" y="655078"/>
                  </a:lnTo>
                  <a:cubicBezTo>
                    <a:pt x="934876" y="656707"/>
                    <a:pt x="929104" y="657355"/>
                    <a:pt x="923351" y="656984"/>
                  </a:cubicBezTo>
                  <a:cubicBezTo>
                    <a:pt x="913826" y="654031"/>
                    <a:pt x="905063" y="662222"/>
                    <a:pt x="897062" y="656984"/>
                  </a:cubicBezTo>
                  <a:cubicBezTo>
                    <a:pt x="884203" y="648125"/>
                    <a:pt x="874869" y="667937"/>
                    <a:pt x="866677" y="674414"/>
                  </a:cubicBezTo>
                  <a:cubicBezTo>
                    <a:pt x="850294" y="687463"/>
                    <a:pt x="838769" y="680320"/>
                    <a:pt x="824767" y="684511"/>
                  </a:cubicBezTo>
                  <a:cubicBezTo>
                    <a:pt x="803145" y="690893"/>
                    <a:pt x="807051" y="690607"/>
                    <a:pt x="786667" y="683558"/>
                  </a:cubicBezTo>
                  <a:cubicBezTo>
                    <a:pt x="778761" y="680891"/>
                    <a:pt x="779904" y="683558"/>
                    <a:pt x="769713" y="678796"/>
                  </a:cubicBezTo>
                  <a:cubicBezTo>
                    <a:pt x="762378" y="673176"/>
                    <a:pt x="760188" y="675652"/>
                    <a:pt x="755711" y="668413"/>
                  </a:cubicBezTo>
                  <a:cubicBezTo>
                    <a:pt x="751234" y="661174"/>
                    <a:pt x="719135" y="654697"/>
                    <a:pt x="709229" y="656793"/>
                  </a:cubicBezTo>
                  <a:cubicBezTo>
                    <a:pt x="693798" y="660031"/>
                    <a:pt x="685131" y="671271"/>
                    <a:pt x="672177" y="668985"/>
                  </a:cubicBezTo>
                  <a:cubicBezTo>
                    <a:pt x="639696" y="663175"/>
                    <a:pt x="659699" y="650506"/>
                    <a:pt x="620361" y="649363"/>
                  </a:cubicBezTo>
                  <a:cubicBezTo>
                    <a:pt x="593976" y="648697"/>
                    <a:pt x="606740" y="634600"/>
                    <a:pt x="591214" y="636409"/>
                  </a:cubicBezTo>
                  <a:cubicBezTo>
                    <a:pt x="570735" y="638695"/>
                    <a:pt x="581689" y="635552"/>
                    <a:pt x="568354" y="630980"/>
                  </a:cubicBezTo>
                  <a:cubicBezTo>
                    <a:pt x="546351" y="623170"/>
                    <a:pt x="553781" y="636219"/>
                    <a:pt x="537969" y="625837"/>
                  </a:cubicBezTo>
                  <a:cubicBezTo>
                    <a:pt x="523682" y="656602"/>
                    <a:pt x="514062" y="646982"/>
                    <a:pt x="493392" y="635362"/>
                  </a:cubicBezTo>
                  <a:cubicBezTo>
                    <a:pt x="480819" y="629237"/>
                    <a:pt x="469510" y="620808"/>
                    <a:pt x="460055" y="610501"/>
                  </a:cubicBezTo>
                  <a:cubicBezTo>
                    <a:pt x="455483" y="606787"/>
                    <a:pt x="443672" y="598690"/>
                    <a:pt x="441767" y="593737"/>
                  </a:cubicBezTo>
                  <a:cubicBezTo>
                    <a:pt x="437004" y="581831"/>
                    <a:pt x="455578" y="575545"/>
                    <a:pt x="428432" y="573926"/>
                  </a:cubicBezTo>
                  <a:cubicBezTo>
                    <a:pt x="420336" y="573449"/>
                    <a:pt x="409382" y="576688"/>
                    <a:pt x="405191" y="570782"/>
                  </a:cubicBezTo>
                  <a:cubicBezTo>
                    <a:pt x="401000" y="564877"/>
                    <a:pt x="393189" y="570782"/>
                    <a:pt x="390427" y="576593"/>
                  </a:cubicBezTo>
                  <a:cubicBezTo>
                    <a:pt x="387638" y="583565"/>
                    <a:pt x="384261" y="590289"/>
                    <a:pt x="380331" y="596690"/>
                  </a:cubicBezTo>
                  <a:cubicBezTo>
                    <a:pt x="370044" y="612787"/>
                    <a:pt x="376997" y="621836"/>
                    <a:pt x="355756" y="632504"/>
                  </a:cubicBezTo>
                  <a:cubicBezTo>
                    <a:pt x="346892" y="633933"/>
                    <a:pt x="337855" y="633933"/>
                    <a:pt x="328991" y="632504"/>
                  </a:cubicBezTo>
                  <a:cubicBezTo>
                    <a:pt x="322038" y="631266"/>
                    <a:pt x="318037" y="625646"/>
                    <a:pt x="314703" y="627265"/>
                  </a:cubicBezTo>
                  <a:cubicBezTo>
                    <a:pt x="303845" y="632885"/>
                    <a:pt x="312322" y="643648"/>
                    <a:pt x="308036" y="650221"/>
                  </a:cubicBezTo>
                  <a:cubicBezTo>
                    <a:pt x="301654" y="660222"/>
                    <a:pt x="301559" y="655650"/>
                    <a:pt x="292605" y="653650"/>
                  </a:cubicBezTo>
                  <a:lnTo>
                    <a:pt x="292605" y="653650"/>
                  </a:lnTo>
                  <a:lnTo>
                    <a:pt x="292605" y="653173"/>
                  </a:lnTo>
                  <a:cubicBezTo>
                    <a:pt x="288700" y="649744"/>
                    <a:pt x="285366" y="649649"/>
                    <a:pt x="281175" y="644696"/>
                  </a:cubicBezTo>
                  <a:cubicBezTo>
                    <a:pt x="274698" y="637076"/>
                    <a:pt x="276127" y="632599"/>
                    <a:pt x="277842" y="623932"/>
                  </a:cubicBezTo>
                  <a:cubicBezTo>
                    <a:pt x="279556" y="615264"/>
                    <a:pt x="287367" y="608311"/>
                    <a:pt x="283747" y="600024"/>
                  </a:cubicBezTo>
                  <a:cubicBezTo>
                    <a:pt x="282116" y="596490"/>
                    <a:pt x="280901" y="592785"/>
                    <a:pt x="280128" y="588975"/>
                  </a:cubicBezTo>
                  <a:cubicBezTo>
                    <a:pt x="263935" y="585070"/>
                    <a:pt x="274317" y="577450"/>
                    <a:pt x="263554" y="569925"/>
                  </a:cubicBezTo>
                  <a:cubicBezTo>
                    <a:pt x="248028" y="558971"/>
                    <a:pt x="231169" y="569925"/>
                    <a:pt x="225454" y="566496"/>
                  </a:cubicBezTo>
                  <a:cubicBezTo>
                    <a:pt x="219739" y="563067"/>
                    <a:pt x="201832" y="578783"/>
                    <a:pt x="195736" y="579545"/>
                  </a:cubicBezTo>
                  <a:cubicBezTo>
                    <a:pt x="184687" y="581069"/>
                    <a:pt x="192117" y="575735"/>
                    <a:pt x="180306" y="577640"/>
                  </a:cubicBezTo>
                  <a:cubicBezTo>
                    <a:pt x="176618" y="569915"/>
                    <a:pt x="174174" y="561648"/>
                    <a:pt x="173067" y="553161"/>
                  </a:cubicBezTo>
                  <a:cubicBezTo>
                    <a:pt x="174305" y="515061"/>
                    <a:pt x="155445" y="517918"/>
                    <a:pt x="155636" y="506869"/>
                  </a:cubicBezTo>
                  <a:cubicBezTo>
                    <a:pt x="155636" y="489534"/>
                    <a:pt x="132681" y="487819"/>
                    <a:pt x="119822" y="490010"/>
                  </a:cubicBezTo>
                  <a:cubicBezTo>
                    <a:pt x="101172" y="494296"/>
                    <a:pt x="82378" y="483447"/>
                    <a:pt x="76769" y="465150"/>
                  </a:cubicBezTo>
                  <a:cubicBezTo>
                    <a:pt x="72719" y="451682"/>
                    <a:pt x="66787" y="438861"/>
                    <a:pt x="59148" y="427050"/>
                  </a:cubicBezTo>
                  <a:cubicBezTo>
                    <a:pt x="59309" y="422630"/>
                    <a:pt x="55859" y="418925"/>
                    <a:pt x="51443" y="418763"/>
                  </a:cubicBezTo>
                  <a:cubicBezTo>
                    <a:pt x="51249" y="418754"/>
                    <a:pt x="51055" y="418754"/>
                    <a:pt x="50861" y="418763"/>
                  </a:cubicBezTo>
                  <a:cubicBezTo>
                    <a:pt x="45043" y="416334"/>
                    <a:pt x="40164" y="412096"/>
                    <a:pt x="36954" y="406667"/>
                  </a:cubicBezTo>
                  <a:cubicBezTo>
                    <a:pt x="36954" y="399142"/>
                    <a:pt x="41145" y="405047"/>
                    <a:pt x="33811" y="397142"/>
                  </a:cubicBezTo>
                  <a:cubicBezTo>
                    <a:pt x="29676" y="393750"/>
                    <a:pt x="24367" y="392141"/>
                    <a:pt x="19047" y="392665"/>
                  </a:cubicBezTo>
                  <a:cubicBezTo>
                    <a:pt x="12666" y="394284"/>
                    <a:pt x="10761" y="399713"/>
                    <a:pt x="8475" y="402190"/>
                  </a:cubicBezTo>
                  <a:lnTo>
                    <a:pt x="8475" y="402190"/>
                  </a:lnTo>
                  <a:cubicBezTo>
                    <a:pt x="8475" y="401237"/>
                    <a:pt x="1617" y="393712"/>
                    <a:pt x="1426" y="392665"/>
                  </a:cubicBezTo>
                  <a:cubicBezTo>
                    <a:pt x="-3051" y="374472"/>
                    <a:pt x="4284" y="367138"/>
                    <a:pt x="2283" y="355517"/>
                  </a:cubicBezTo>
                  <a:cubicBezTo>
                    <a:pt x="-1093" y="337182"/>
                    <a:pt x="485" y="318274"/>
                    <a:pt x="6855" y="300748"/>
                  </a:cubicBezTo>
                  <a:cubicBezTo>
                    <a:pt x="9522" y="297129"/>
                    <a:pt x="11904" y="293319"/>
                    <a:pt x="14475" y="289699"/>
                  </a:cubicBezTo>
                  <a:cubicBezTo>
                    <a:pt x="24000" y="276745"/>
                    <a:pt x="26667" y="270649"/>
                    <a:pt x="40860" y="264458"/>
                  </a:cubicBezTo>
                  <a:cubicBezTo>
                    <a:pt x="75245" y="248456"/>
                    <a:pt x="61910" y="246075"/>
                    <a:pt x="82293" y="224834"/>
                  </a:cubicBezTo>
                  <a:cubicBezTo>
                    <a:pt x="100772" y="205784"/>
                    <a:pt x="79150" y="189782"/>
                    <a:pt x="94962" y="164922"/>
                  </a:cubicBezTo>
                  <a:cubicBezTo>
                    <a:pt x="108582" y="143586"/>
                    <a:pt x="87151" y="134347"/>
                    <a:pt x="105439" y="116059"/>
                  </a:cubicBezTo>
                  <a:cubicBezTo>
                    <a:pt x="110143" y="112315"/>
                    <a:pt x="113652" y="107286"/>
                    <a:pt x="115536" y="101580"/>
                  </a:cubicBezTo>
                  <a:cubicBezTo>
                    <a:pt x="116682" y="97799"/>
                    <a:pt x="118316" y="94180"/>
                    <a:pt x="120393" y="90817"/>
                  </a:cubicBezTo>
                  <a:cubicBezTo>
                    <a:pt x="123728" y="80892"/>
                    <a:pt x="128035" y="71320"/>
                    <a:pt x="133252" y="62242"/>
                  </a:cubicBezTo>
                  <a:cubicBezTo>
                    <a:pt x="143539" y="44717"/>
                    <a:pt x="163827" y="43669"/>
                    <a:pt x="163542" y="34905"/>
                  </a:cubicBezTo>
                  <a:cubicBezTo>
                    <a:pt x="163542" y="23857"/>
                    <a:pt x="162684" y="12046"/>
                    <a:pt x="163542" y="1473"/>
                  </a:cubicBezTo>
                  <a:lnTo>
                    <a:pt x="163542" y="1473"/>
                  </a:lnTo>
                  <a:cubicBezTo>
                    <a:pt x="165072" y="568"/>
                    <a:pt x="166812" y="73"/>
                    <a:pt x="168590" y="44"/>
                  </a:cubicBezTo>
                  <a:cubicBezTo>
                    <a:pt x="173448" y="44"/>
                    <a:pt x="184973" y="-908"/>
                    <a:pt x="187640" y="3187"/>
                  </a:cubicBezTo>
                  <a:cubicBezTo>
                    <a:pt x="192021" y="9188"/>
                    <a:pt x="210595" y="16237"/>
                    <a:pt x="216215" y="21094"/>
                  </a:cubicBezTo>
                  <a:cubicBezTo>
                    <a:pt x="228312" y="32429"/>
                    <a:pt x="222406" y="24714"/>
                    <a:pt x="233074" y="28524"/>
                  </a:cubicBezTo>
                  <a:cubicBezTo>
                    <a:pt x="238972" y="30486"/>
                    <a:pt x="245077" y="31772"/>
                    <a:pt x="251267" y="32334"/>
                  </a:cubicBezTo>
                  <a:cubicBezTo>
                    <a:pt x="259649" y="34144"/>
                    <a:pt x="270317" y="30334"/>
                    <a:pt x="275270" y="35763"/>
                  </a:cubicBezTo>
                  <a:cubicBezTo>
                    <a:pt x="280223" y="41192"/>
                    <a:pt x="279651" y="54813"/>
                    <a:pt x="289938" y="37573"/>
                  </a:cubicBezTo>
                  <a:lnTo>
                    <a:pt x="289938" y="37573"/>
                  </a:lnTo>
                  <a:lnTo>
                    <a:pt x="297177" y="53575"/>
                  </a:lnTo>
                  <a:cubicBezTo>
                    <a:pt x="291462" y="74339"/>
                    <a:pt x="292034" y="61195"/>
                    <a:pt x="285938" y="75863"/>
                  </a:cubicBezTo>
                  <a:cubicBezTo>
                    <a:pt x="284128" y="80340"/>
                    <a:pt x="291843" y="89674"/>
                    <a:pt x="293653" y="96818"/>
                  </a:cubicBezTo>
                  <a:cubicBezTo>
                    <a:pt x="295770" y="102971"/>
                    <a:pt x="300264" y="108010"/>
                    <a:pt x="306131" y="110820"/>
                  </a:cubicBezTo>
                  <a:cubicBezTo>
                    <a:pt x="312976" y="116964"/>
                    <a:pt x="319344" y="123622"/>
                    <a:pt x="325181" y="130727"/>
                  </a:cubicBezTo>
                  <a:cubicBezTo>
                    <a:pt x="330991" y="140252"/>
                    <a:pt x="330705" y="141300"/>
                    <a:pt x="344707" y="137680"/>
                  </a:cubicBezTo>
                  <a:cubicBezTo>
                    <a:pt x="352422" y="135585"/>
                    <a:pt x="359947" y="128155"/>
                    <a:pt x="365853" y="131584"/>
                  </a:cubicBezTo>
                  <a:cubicBezTo>
                    <a:pt x="371758" y="135013"/>
                    <a:pt x="386427" y="125869"/>
                    <a:pt x="391951" y="144253"/>
                  </a:cubicBezTo>
                  <a:cubicBezTo>
                    <a:pt x="396618" y="160064"/>
                    <a:pt x="402048" y="155397"/>
                    <a:pt x="407096" y="169589"/>
                  </a:cubicBezTo>
                  <a:cubicBezTo>
                    <a:pt x="418240" y="201117"/>
                    <a:pt x="420526" y="182448"/>
                    <a:pt x="437957" y="184353"/>
                  </a:cubicBezTo>
                  <a:cubicBezTo>
                    <a:pt x="444434" y="185020"/>
                    <a:pt x="442338" y="193116"/>
                    <a:pt x="459960" y="187592"/>
                  </a:cubicBezTo>
                  <a:cubicBezTo>
                    <a:pt x="468034" y="184410"/>
                    <a:pt x="477176" y="188201"/>
                    <a:pt x="480629" y="196164"/>
                  </a:cubicBezTo>
                  <a:cubicBezTo>
                    <a:pt x="482643" y="203527"/>
                    <a:pt x="489706" y="208327"/>
                    <a:pt x="497298" y="207499"/>
                  </a:cubicBezTo>
                  <a:cubicBezTo>
                    <a:pt x="511995" y="206689"/>
                    <a:pt x="526739" y="207356"/>
                    <a:pt x="541303" y="209499"/>
                  </a:cubicBezTo>
                  <a:cubicBezTo>
                    <a:pt x="543770" y="209737"/>
                    <a:pt x="546266" y="209737"/>
                    <a:pt x="548733" y="209499"/>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74" name="Freeform: Shape 573">
              <a:extLst>
                <a:ext uri="{FF2B5EF4-FFF2-40B4-BE49-F238E27FC236}">
                  <a16:creationId xmlns:a16="http://schemas.microsoft.com/office/drawing/2014/main" id="{2136F7F7-8DB0-44C7-874D-DF9C3402A2B1}"/>
                </a:ext>
              </a:extLst>
            </p:cNvPr>
            <p:cNvSpPr/>
            <p:nvPr/>
          </p:nvSpPr>
          <p:spPr>
            <a:xfrm>
              <a:off x="3145225" y="2458435"/>
              <a:ext cx="811173" cy="1067171"/>
            </a:xfrm>
            <a:custGeom>
              <a:avLst/>
              <a:gdLst>
                <a:gd name="connsiteX0" fmla="*/ 454414 w 811173"/>
                <a:gd name="connsiteY0" fmla="*/ 27280 h 1067171"/>
                <a:gd name="connsiteX1" fmla="*/ 466415 w 811173"/>
                <a:gd name="connsiteY1" fmla="*/ 69571 h 1067171"/>
                <a:gd name="connsiteX2" fmla="*/ 484227 w 811173"/>
                <a:gd name="connsiteY2" fmla="*/ 94717 h 1067171"/>
                <a:gd name="connsiteX3" fmla="*/ 500515 w 811173"/>
                <a:gd name="connsiteY3" fmla="*/ 106814 h 1067171"/>
                <a:gd name="connsiteX4" fmla="*/ 492514 w 811173"/>
                <a:gd name="connsiteY4" fmla="*/ 130436 h 1067171"/>
                <a:gd name="connsiteX5" fmla="*/ 500134 w 811173"/>
                <a:gd name="connsiteY5" fmla="*/ 157963 h 1067171"/>
                <a:gd name="connsiteX6" fmla="*/ 518422 w 811173"/>
                <a:gd name="connsiteY6" fmla="*/ 177013 h 1067171"/>
                <a:gd name="connsiteX7" fmla="*/ 523661 w 811173"/>
                <a:gd name="connsiteY7" fmla="*/ 195206 h 1067171"/>
                <a:gd name="connsiteX8" fmla="*/ 512707 w 811173"/>
                <a:gd name="connsiteY8" fmla="*/ 240831 h 1067171"/>
                <a:gd name="connsiteX9" fmla="*/ 513469 w 811173"/>
                <a:gd name="connsiteY9" fmla="*/ 243021 h 1067171"/>
                <a:gd name="connsiteX10" fmla="*/ 552807 w 811173"/>
                <a:gd name="connsiteY10" fmla="*/ 256832 h 1067171"/>
                <a:gd name="connsiteX11" fmla="*/ 552140 w 811173"/>
                <a:gd name="connsiteY11" fmla="*/ 272263 h 1067171"/>
                <a:gd name="connsiteX12" fmla="*/ 538043 w 811173"/>
                <a:gd name="connsiteY12" fmla="*/ 303696 h 1067171"/>
                <a:gd name="connsiteX13" fmla="*/ 552902 w 811173"/>
                <a:gd name="connsiteY13" fmla="*/ 318745 h 1067171"/>
                <a:gd name="connsiteX14" fmla="*/ 581477 w 811173"/>
                <a:gd name="connsiteY14" fmla="*/ 333985 h 1067171"/>
                <a:gd name="connsiteX15" fmla="*/ 614529 w 811173"/>
                <a:gd name="connsiteY15" fmla="*/ 354749 h 1067171"/>
                <a:gd name="connsiteX16" fmla="*/ 611862 w 811173"/>
                <a:gd name="connsiteY16" fmla="*/ 372371 h 1067171"/>
                <a:gd name="connsiteX17" fmla="*/ 627388 w 811173"/>
                <a:gd name="connsiteY17" fmla="*/ 394945 h 1067171"/>
                <a:gd name="connsiteX18" fmla="*/ 649009 w 811173"/>
                <a:gd name="connsiteY18" fmla="*/ 368085 h 1067171"/>
                <a:gd name="connsiteX19" fmla="*/ 652153 w 811173"/>
                <a:gd name="connsiteY19" fmla="*/ 400374 h 1067171"/>
                <a:gd name="connsiteX20" fmla="*/ 667488 w 811173"/>
                <a:gd name="connsiteY20" fmla="*/ 411328 h 1067171"/>
                <a:gd name="connsiteX21" fmla="*/ 693396 w 811173"/>
                <a:gd name="connsiteY21" fmla="*/ 411328 h 1067171"/>
                <a:gd name="connsiteX22" fmla="*/ 732068 w 811173"/>
                <a:gd name="connsiteY22" fmla="*/ 407804 h 1067171"/>
                <a:gd name="connsiteX23" fmla="*/ 745403 w 811173"/>
                <a:gd name="connsiteY23" fmla="*/ 428187 h 1067171"/>
                <a:gd name="connsiteX24" fmla="*/ 778169 w 811173"/>
                <a:gd name="connsiteY24" fmla="*/ 447237 h 1067171"/>
                <a:gd name="connsiteX25" fmla="*/ 805410 w 811173"/>
                <a:gd name="connsiteY25" fmla="*/ 478574 h 1067171"/>
                <a:gd name="connsiteX26" fmla="*/ 805410 w 811173"/>
                <a:gd name="connsiteY26" fmla="*/ 483337 h 1067171"/>
                <a:gd name="connsiteX27" fmla="*/ 811125 w 811173"/>
                <a:gd name="connsiteY27" fmla="*/ 498577 h 1067171"/>
                <a:gd name="connsiteX28" fmla="*/ 806267 w 811173"/>
                <a:gd name="connsiteY28" fmla="*/ 521342 h 1067171"/>
                <a:gd name="connsiteX29" fmla="*/ 806267 w 811173"/>
                <a:gd name="connsiteY29" fmla="*/ 521342 h 1067171"/>
                <a:gd name="connsiteX30" fmla="*/ 784360 w 811173"/>
                <a:gd name="connsiteY30" fmla="*/ 555632 h 1067171"/>
                <a:gd name="connsiteX31" fmla="*/ 791694 w 811173"/>
                <a:gd name="connsiteY31" fmla="*/ 597542 h 1067171"/>
                <a:gd name="connsiteX32" fmla="*/ 796552 w 811173"/>
                <a:gd name="connsiteY32" fmla="*/ 651834 h 1067171"/>
                <a:gd name="connsiteX33" fmla="*/ 787884 w 811173"/>
                <a:gd name="connsiteY33" fmla="*/ 683838 h 1067171"/>
                <a:gd name="connsiteX34" fmla="*/ 751689 w 811173"/>
                <a:gd name="connsiteY34" fmla="*/ 676218 h 1067171"/>
                <a:gd name="connsiteX35" fmla="*/ 685014 w 811173"/>
                <a:gd name="connsiteY35" fmla="*/ 691935 h 1067171"/>
                <a:gd name="connsiteX36" fmla="*/ 671870 w 811173"/>
                <a:gd name="connsiteY36" fmla="*/ 706603 h 1067171"/>
                <a:gd name="connsiteX37" fmla="*/ 663964 w 811173"/>
                <a:gd name="connsiteY37" fmla="*/ 716128 h 1067171"/>
                <a:gd name="connsiteX38" fmla="*/ 642533 w 811173"/>
                <a:gd name="connsiteY38" fmla="*/ 747370 h 1067171"/>
                <a:gd name="connsiteX39" fmla="*/ 609005 w 811173"/>
                <a:gd name="connsiteY39" fmla="*/ 772707 h 1067171"/>
                <a:gd name="connsiteX40" fmla="*/ 606814 w 811173"/>
                <a:gd name="connsiteY40" fmla="*/ 801853 h 1067171"/>
                <a:gd name="connsiteX41" fmla="*/ 585383 w 811173"/>
                <a:gd name="connsiteY41" fmla="*/ 823094 h 1067171"/>
                <a:gd name="connsiteX42" fmla="*/ 565666 w 811173"/>
                <a:gd name="connsiteY42" fmla="*/ 840334 h 1067171"/>
                <a:gd name="connsiteX43" fmla="*/ 559760 w 811173"/>
                <a:gd name="connsiteY43" fmla="*/ 857670 h 1067171"/>
                <a:gd name="connsiteX44" fmla="*/ 546521 w 811173"/>
                <a:gd name="connsiteY44" fmla="*/ 874053 h 1067171"/>
                <a:gd name="connsiteX45" fmla="*/ 531281 w 811173"/>
                <a:gd name="connsiteY45" fmla="*/ 894722 h 1067171"/>
                <a:gd name="connsiteX46" fmla="*/ 531281 w 811173"/>
                <a:gd name="connsiteY46" fmla="*/ 911676 h 1067171"/>
                <a:gd name="connsiteX47" fmla="*/ 538710 w 811173"/>
                <a:gd name="connsiteY47" fmla="*/ 946157 h 1067171"/>
                <a:gd name="connsiteX48" fmla="*/ 554807 w 811173"/>
                <a:gd name="connsiteY48" fmla="*/ 989400 h 1067171"/>
                <a:gd name="connsiteX49" fmla="*/ 535757 w 811173"/>
                <a:gd name="connsiteY49" fmla="*/ 1066267 h 1067171"/>
                <a:gd name="connsiteX50" fmla="*/ 535757 w 811173"/>
                <a:gd name="connsiteY50" fmla="*/ 1066267 h 1067171"/>
                <a:gd name="connsiteX51" fmla="*/ 508516 w 811173"/>
                <a:gd name="connsiteY51" fmla="*/ 1049503 h 1067171"/>
                <a:gd name="connsiteX52" fmla="*/ 467273 w 811173"/>
                <a:gd name="connsiteY52" fmla="*/ 1003878 h 1067171"/>
                <a:gd name="connsiteX53" fmla="*/ 431459 w 811173"/>
                <a:gd name="connsiteY53" fmla="*/ 978637 h 1067171"/>
                <a:gd name="connsiteX54" fmla="*/ 417647 w 811173"/>
                <a:gd name="connsiteY54" fmla="*/ 945871 h 1067171"/>
                <a:gd name="connsiteX55" fmla="*/ 408122 w 811173"/>
                <a:gd name="connsiteY55" fmla="*/ 937394 h 1067171"/>
                <a:gd name="connsiteX56" fmla="*/ 392406 w 811173"/>
                <a:gd name="connsiteY56" fmla="*/ 931012 h 1067171"/>
                <a:gd name="connsiteX57" fmla="*/ 392406 w 811173"/>
                <a:gd name="connsiteY57" fmla="*/ 931012 h 1067171"/>
                <a:gd name="connsiteX58" fmla="*/ 396407 w 811173"/>
                <a:gd name="connsiteY58" fmla="*/ 900627 h 1067171"/>
                <a:gd name="connsiteX59" fmla="*/ 385643 w 811173"/>
                <a:gd name="connsiteY59" fmla="*/ 843477 h 1067171"/>
                <a:gd name="connsiteX60" fmla="*/ 374404 w 811173"/>
                <a:gd name="connsiteY60" fmla="*/ 793376 h 1067171"/>
                <a:gd name="connsiteX61" fmla="*/ 366308 w 811173"/>
                <a:gd name="connsiteY61" fmla="*/ 766420 h 1067171"/>
                <a:gd name="connsiteX62" fmla="*/ 354020 w 811173"/>
                <a:gd name="connsiteY62" fmla="*/ 735845 h 1067171"/>
                <a:gd name="connsiteX63" fmla="*/ 325445 w 811173"/>
                <a:gd name="connsiteY63" fmla="*/ 712604 h 1067171"/>
                <a:gd name="connsiteX64" fmla="*/ 321254 w 811173"/>
                <a:gd name="connsiteY64" fmla="*/ 708984 h 1067171"/>
                <a:gd name="connsiteX65" fmla="*/ 304014 w 811173"/>
                <a:gd name="connsiteY65" fmla="*/ 683648 h 1067171"/>
                <a:gd name="connsiteX66" fmla="*/ 270296 w 811173"/>
                <a:gd name="connsiteY66" fmla="*/ 696316 h 1067171"/>
                <a:gd name="connsiteX67" fmla="*/ 247721 w 811173"/>
                <a:gd name="connsiteY67" fmla="*/ 686791 h 1067171"/>
                <a:gd name="connsiteX68" fmla="*/ 228671 w 811173"/>
                <a:gd name="connsiteY68" fmla="*/ 659264 h 1067171"/>
                <a:gd name="connsiteX69" fmla="*/ 218384 w 811173"/>
                <a:gd name="connsiteY69" fmla="*/ 619545 h 1067171"/>
                <a:gd name="connsiteX70" fmla="*/ 187714 w 811173"/>
                <a:gd name="connsiteY70" fmla="*/ 615354 h 1067171"/>
                <a:gd name="connsiteX71" fmla="*/ 170283 w 811173"/>
                <a:gd name="connsiteY71" fmla="*/ 625641 h 1067171"/>
                <a:gd name="connsiteX72" fmla="*/ 155424 w 811173"/>
                <a:gd name="connsiteY72" fmla="*/ 639071 h 1067171"/>
                <a:gd name="connsiteX73" fmla="*/ 139994 w 811173"/>
                <a:gd name="connsiteY73" fmla="*/ 624974 h 1067171"/>
                <a:gd name="connsiteX74" fmla="*/ 139994 w 811173"/>
                <a:gd name="connsiteY74" fmla="*/ 606591 h 1067171"/>
                <a:gd name="connsiteX75" fmla="*/ 136850 w 811173"/>
                <a:gd name="connsiteY75" fmla="*/ 585636 h 1067171"/>
                <a:gd name="connsiteX76" fmla="*/ 120182 w 811173"/>
                <a:gd name="connsiteY76" fmla="*/ 579349 h 1067171"/>
                <a:gd name="connsiteX77" fmla="*/ 106561 w 811173"/>
                <a:gd name="connsiteY77" fmla="*/ 573063 h 1067171"/>
                <a:gd name="connsiteX78" fmla="*/ 91988 w 811173"/>
                <a:gd name="connsiteY78" fmla="*/ 553251 h 1067171"/>
                <a:gd name="connsiteX79" fmla="*/ 89606 w 811173"/>
                <a:gd name="connsiteY79" fmla="*/ 535058 h 1067171"/>
                <a:gd name="connsiteX80" fmla="*/ 56555 w 811173"/>
                <a:gd name="connsiteY80" fmla="*/ 532772 h 1067171"/>
                <a:gd name="connsiteX81" fmla="*/ 44458 w 811173"/>
                <a:gd name="connsiteY81" fmla="*/ 511340 h 1067171"/>
                <a:gd name="connsiteX82" fmla="*/ 19883 w 811173"/>
                <a:gd name="connsiteY82" fmla="*/ 494957 h 1067171"/>
                <a:gd name="connsiteX83" fmla="*/ 833 w 811173"/>
                <a:gd name="connsiteY83" fmla="*/ 486576 h 1067171"/>
                <a:gd name="connsiteX84" fmla="*/ 833 w 811173"/>
                <a:gd name="connsiteY84" fmla="*/ 486576 h 1067171"/>
                <a:gd name="connsiteX85" fmla="*/ 7025 w 811173"/>
                <a:gd name="connsiteY85" fmla="*/ 458001 h 1067171"/>
                <a:gd name="connsiteX86" fmla="*/ 3691 w 811173"/>
                <a:gd name="connsiteY86" fmla="*/ 429902 h 1067171"/>
                <a:gd name="connsiteX87" fmla="*/ 10835 w 811173"/>
                <a:gd name="connsiteY87" fmla="*/ 387039 h 1067171"/>
                <a:gd name="connsiteX88" fmla="*/ 13216 w 811173"/>
                <a:gd name="connsiteY88" fmla="*/ 364274 h 1067171"/>
                <a:gd name="connsiteX89" fmla="*/ 10644 w 811173"/>
                <a:gd name="connsiteY89" fmla="*/ 347320 h 1067171"/>
                <a:gd name="connsiteX90" fmla="*/ 26456 w 811173"/>
                <a:gd name="connsiteY90" fmla="*/ 320460 h 1067171"/>
                <a:gd name="connsiteX91" fmla="*/ 49411 w 811173"/>
                <a:gd name="connsiteY91" fmla="*/ 302267 h 1067171"/>
                <a:gd name="connsiteX92" fmla="*/ 81701 w 811173"/>
                <a:gd name="connsiteY92" fmla="*/ 260357 h 1067171"/>
                <a:gd name="connsiteX93" fmla="*/ 105323 w 811173"/>
                <a:gd name="connsiteY93" fmla="*/ 258738 h 1067171"/>
                <a:gd name="connsiteX94" fmla="*/ 139708 w 811173"/>
                <a:gd name="connsiteY94" fmla="*/ 259785 h 1067171"/>
                <a:gd name="connsiteX95" fmla="*/ 165616 w 811173"/>
                <a:gd name="connsiteY95" fmla="*/ 247879 h 1067171"/>
                <a:gd name="connsiteX96" fmla="*/ 190762 w 811173"/>
                <a:gd name="connsiteY96" fmla="*/ 244260 h 1067171"/>
                <a:gd name="connsiteX97" fmla="*/ 214765 w 811173"/>
                <a:gd name="connsiteY97" fmla="*/ 239402 h 1067171"/>
                <a:gd name="connsiteX98" fmla="*/ 270486 w 811173"/>
                <a:gd name="connsiteY98" fmla="*/ 233591 h 1067171"/>
                <a:gd name="connsiteX99" fmla="*/ 292775 w 811173"/>
                <a:gd name="connsiteY99" fmla="*/ 224924 h 1067171"/>
                <a:gd name="connsiteX100" fmla="*/ 318016 w 811173"/>
                <a:gd name="connsiteY100" fmla="*/ 216447 h 1067171"/>
                <a:gd name="connsiteX101" fmla="*/ 344686 w 811173"/>
                <a:gd name="connsiteY101" fmla="*/ 216447 h 1067171"/>
                <a:gd name="connsiteX102" fmla="*/ 340685 w 811173"/>
                <a:gd name="connsiteY102" fmla="*/ 197873 h 1067171"/>
                <a:gd name="connsiteX103" fmla="*/ 307443 w 811173"/>
                <a:gd name="connsiteY103" fmla="*/ 174060 h 1067171"/>
                <a:gd name="connsiteX104" fmla="*/ 302014 w 811173"/>
                <a:gd name="connsiteY104" fmla="*/ 159678 h 1067171"/>
                <a:gd name="connsiteX105" fmla="*/ 288650 w 811173"/>
                <a:gd name="connsiteY105" fmla="*/ 152400 h 1067171"/>
                <a:gd name="connsiteX106" fmla="*/ 288584 w 811173"/>
                <a:gd name="connsiteY106" fmla="*/ 146533 h 1067171"/>
                <a:gd name="connsiteX107" fmla="*/ 320492 w 811173"/>
                <a:gd name="connsiteY107" fmla="*/ 132055 h 1067171"/>
                <a:gd name="connsiteX108" fmla="*/ 333351 w 811173"/>
                <a:gd name="connsiteY108" fmla="*/ 110814 h 1067171"/>
                <a:gd name="connsiteX109" fmla="*/ 325921 w 811173"/>
                <a:gd name="connsiteY109" fmla="*/ 85859 h 1067171"/>
                <a:gd name="connsiteX110" fmla="*/ 319635 w 811173"/>
                <a:gd name="connsiteY110" fmla="*/ 60618 h 1067171"/>
                <a:gd name="connsiteX111" fmla="*/ 333065 w 811173"/>
                <a:gd name="connsiteY111" fmla="*/ 41568 h 1067171"/>
                <a:gd name="connsiteX112" fmla="*/ 340876 w 811173"/>
                <a:gd name="connsiteY112" fmla="*/ 20613 h 1067171"/>
                <a:gd name="connsiteX113" fmla="*/ 351734 w 811173"/>
                <a:gd name="connsiteY113" fmla="*/ 1563 h 1067171"/>
                <a:gd name="connsiteX114" fmla="*/ 367355 w 811173"/>
                <a:gd name="connsiteY114" fmla="*/ 14707 h 1067171"/>
                <a:gd name="connsiteX115" fmla="*/ 390787 w 811173"/>
                <a:gd name="connsiteY115" fmla="*/ 14707 h 1067171"/>
                <a:gd name="connsiteX116" fmla="*/ 413742 w 811173"/>
                <a:gd name="connsiteY116" fmla="*/ 22518 h 1067171"/>
                <a:gd name="connsiteX117" fmla="*/ 450794 w 811173"/>
                <a:gd name="connsiteY117" fmla="*/ 28137 h 1067171"/>
                <a:gd name="connsiteX118" fmla="*/ 454890 w 811173"/>
                <a:gd name="connsiteY118" fmla="*/ 28137 h 10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811173" h="1067171">
                  <a:moveTo>
                    <a:pt x="454414" y="27280"/>
                  </a:moveTo>
                  <a:cubicBezTo>
                    <a:pt x="457328" y="41663"/>
                    <a:pt x="461348" y="55798"/>
                    <a:pt x="466415" y="69571"/>
                  </a:cubicBezTo>
                  <a:cubicBezTo>
                    <a:pt x="471178" y="83097"/>
                    <a:pt x="466415" y="95193"/>
                    <a:pt x="484227" y="94717"/>
                  </a:cubicBezTo>
                  <a:cubicBezTo>
                    <a:pt x="490418" y="94717"/>
                    <a:pt x="504039" y="97575"/>
                    <a:pt x="500515" y="106814"/>
                  </a:cubicBezTo>
                  <a:cubicBezTo>
                    <a:pt x="496972" y="114367"/>
                    <a:pt x="494285" y="122292"/>
                    <a:pt x="492514" y="130436"/>
                  </a:cubicBezTo>
                  <a:cubicBezTo>
                    <a:pt x="490799" y="141199"/>
                    <a:pt x="502039" y="138342"/>
                    <a:pt x="500134" y="157963"/>
                  </a:cubicBezTo>
                  <a:cubicBezTo>
                    <a:pt x="498705" y="173108"/>
                    <a:pt x="504039" y="168631"/>
                    <a:pt x="518422" y="177013"/>
                  </a:cubicBezTo>
                  <a:cubicBezTo>
                    <a:pt x="526994" y="181871"/>
                    <a:pt x="535186" y="177013"/>
                    <a:pt x="523661" y="195206"/>
                  </a:cubicBezTo>
                  <a:cubicBezTo>
                    <a:pt x="512135" y="213398"/>
                    <a:pt x="506134" y="215780"/>
                    <a:pt x="512707" y="240831"/>
                  </a:cubicBezTo>
                  <a:lnTo>
                    <a:pt x="513469" y="243021"/>
                  </a:lnTo>
                  <a:cubicBezTo>
                    <a:pt x="516421" y="243688"/>
                    <a:pt x="549473" y="252546"/>
                    <a:pt x="552807" y="256832"/>
                  </a:cubicBezTo>
                  <a:cubicBezTo>
                    <a:pt x="553712" y="261966"/>
                    <a:pt x="553493" y="267234"/>
                    <a:pt x="552140" y="272263"/>
                  </a:cubicBezTo>
                  <a:cubicBezTo>
                    <a:pt x="546044" y="277597"/>
                    <a:pt x="502420" y="272263"/>
                    <a:pt x="538043" y="303696"/>
                  </a:cubicBezTo>
                  <a:cubicBezTo>
                    <a:pt x="544997" y="309982"/>
                    <a:pt x="547568" y="304457"/>
                    <a:pt x="552902" y="318745"/>
                  </a:cubicBezTo>
                  <a:cubicBezTo>
                    <a:pt x="557855" y="331032"/>
                    <a:pt x="570143" y="331318"/>
                    <a:pt x="581477" y="333985"/>
                  </a:cubicBezTo>
                  <a:cubicBezTo>
                    <a:pt x="602432" y="338843"/>
                    <a:pt x="602242" y="333985"/>
                    <a:pt x="614529" y="354749"/>
                  </a:cubicBezTo>
                  <a:cubicBezTo>
                    <a:pt x="616053" y="357226"/>
                    <a:pt x="609005" y="362370"/>
                    <a:pt x="611862" y="372371"/>
                  </a:cubicBezTo>
                  <a:cubicBezTo>
                    <a:pt x="614243" y="380467"/>
                    <a:pt x="613005" y="410471"/>
                    <a:pt x="627388" y="394945"/>
                  </a:cubicBezTo>
                  <a:cubicBezTo>
                    <a:pt x="632531" y="389325"/>
                    <a:pt x="644342" y="370466"/>
                    <a:pt x="649009" y="368085"/>
                  </a:cubicBezTo>
                  <a:cubicBezTo>
                    <a:pt x="658058" y="363417"/>
                    <a:pt x="652153" y="395421"/>
                    <a:pt x="652153" y="400374"/>
                  </a:cubicBezTo>
                  <a:cubicBezTo>
                    <a:pt x="652153" y="414281"/>
                    <a:pt x="656439" y="404089"/>
                    <a:pt x="667488" y="411328"/>
                  </a:cubicBezTo>
                  <a:cubicBezTo>
                    <a:pt x="675670" y="415281"/>
                    <a:pt x="685214" y="415281"/>
                    <a:pt x="693396" y="411328"/>
                  </a:cubicBezTo>
                  <a:cubicBezTo>
                    <a:pt x="708065" y="401803"/>
                    <a:pt x="709684" y="424949"/>
                    <a:pt x="732068" y="407804"/>
                  </a:cubicBezTo>
                  <a:cubicBezTo>
                    <a:pt x="745403" y="397517"/>
                    <a:pt x="736068" y="421901"/>
                    <a:pt x="745403" y="428187"/>
                  </a:cubicBezTo>
                  <a:cubicBezTo>
                    <a:pt x="761595" y="439046"/>
                    <a:pt x="764453" y="430473"/>
                    <a:pt x="778169" y="447237"/>
                  </a:cubicBezTo>
                  <a:cubicBezTo>
                    <a:pt x="786741" y="457905"/>
                    <a:pt x="807791" y="458953"/>
                    <a:pt x="805410" y="478574"/>
                  </a:cubicBezTo>
                  <a:cubicBezTo>
                    <a:pt x="805315" y="480165"/>
                    <a:pt x="805315" y="481746"/>
                    <a:pt x="805410" y="483337"/>
                  </a:cubicBezTo>
                  <a:cubicBezTo>
                    <a:pt x="806610" y="488652"/>
                    <a:pt x="808534" y="493776"/>
                    <a:pt x="811125" y="498577"/>
                  </a:cubicBezTo>
                  <a:cubicBezTo>
                    <a:pt x="811125" y="499625"/>
                    <a:pt x="806934" y="518770"/>
                    <a:pt x="806267" y="521342"/>
                  </a:cubicBezTo>
                  <a:lnTo>
                    <a:pt x="806267" y="521342"/>
                  </a:lnTo>
                  <a:cubicBezTo>
                    <a:pt x="789980" y="533820"/>
                    <a:pt x="782741" y="535153"/>
                    <a:pt x="784360" y="555632"/>
                  </a:cubicBezTo>
                  <a:cubicBezTo>
                    <a:pt x="785684" y="569776"/>
                    <a:pt x="788132" y="583788"/>
                    <a:pt x="791694" y="597542"/>
                  </a:cubicBezTo>
                  <a:cubicBezTo>
                    <a:pt x="794742" y="608115"/>
                    <a:pt x="792551" y="637832"/>
                    <a:pt x="796552" y="651834"/>
                  </a:cubicBezTo>
                  <a:cubicBezTo>
                    <a:pt x="799790" y="662979"/>
                    <a:pt x="806077" y="682314"/>
                    <a:pt x="787884" y="683838"/>
                  </a:cubicBezTo>
                  <a:cubicBezTo>
                    <a:pt x="764643" y="685743"/>
                    <a:pt x="772739" y="676218"/>
                    <a:pt x="751689" y="676218"/>
                  </a:cubicBezTo>
                  <a:cubicBezTo>
                    <a:pt x="741402" y="676218"/>
                    <a:pt x="691967" y="684029"/>
                    <a:pt x="685014" y="691935"/>
                  </a:cubicBezTo>
                  <a:cubicBezTo>
                    <a:pt x="680156" y="696373"/>
                    <a:pt x="675746" y="701288"/>
                    <a:pt x="671870" y="706603"/>
                  </a:cubicBezTo>
                  <a:cubicBezTo>
                    <a:pt x="669479" y="709975"/>
                    <a:pt x="666840" y="713156"/>
                    <a:pt x="663964" y="716128"/>
                  </a:cubicBezTo>
                  <a:cubicBezTo>
                    <a:pt x="655391" y="724605"/>
                    <a:pt x="647581" y="742036"/>
                    <a:pt x="642533" y="747370"/>
                  </a:cubicBezTo>
                  <a:cubicBezTo>
                    <a:pt x="624435" y="775945"/>
                    <a:pt x="618815" y="765372"/>
                    <a:pt x="609005" y="772707"/>
                  </a:cubicBezTo>
                  <a:cubicBezTo>
                    <a:pt x="599194" y="780041"/>
                    <a:pt x="616529" y="801853"/>
                    <a:pt x="606814" y="801853"/>
                  </a:cubicBezTo>
                  <a:cubicBezTo>
                    <a:pt x="586907" y="801853"/>
                    <a:pt x="603766" y="814807"/>
                    <a:pt x="585383" y="823094"/>
                  </a:cubicBezTo>
                  <a:cubicBezTo>
                    <a:pt x="578144" y="826332"/>
                    <a:pt x="574334" y="843096"/>
                    <a:pt x="565666" y="840334"/>
                  </a:cubicBezTo>
                  <a:cubicBezTo>
                    <a:pt x="555188" y="836905"/>
                    <a:pt x="560522" y="855955"/>
                    <a:pt x="559760" y="857670"/>
                  </a:cubicBezTo>
                  <a:cubicBezTo>
                    <a:pt x="554522" y="869766"/>
                    <a:pt x="554331" y="863385"/>
                    <a:pt x="546521" y="874053"/>
                  </a:cubicBezTo>
                  <a:cubicBezTo>
                    <a:pt x="540891" y="880520"/>
                    <a:pt x="535795" y="887426"/>
                    <a:pt x="531281" y="894722"/>
                  </a:cubicBezTo>
                  <a:cubicBezTo>
                    <a:pt x="527661" y="902532"/>
                    <a:pt x="527375" y="902723"/>
                    <a:pt x="531281" y="911676"/>
                  </a:cubicBezTo>
                  <a:cubicBezTo>
                    <a:pt x="534433" y="923011"/>
                    <a:pt x="536910" y="934527"/>
                    <a:pt x="538710" y="946157"/>
                  </a:cubicBezTo>
                  <a:cubicBezTo>
                    <a:pt x="538710" y="974732"/>
                    <a:pt x="556236" y="970446"/>
                    <a:pt x="554807" y="989400"/>
                  </a:cubicBezTo>
                  <a:cubicBezTo>
                    <a:pt x="552902" y="1013118"/>
                    <a:pt x="537662" y="1042550"/>
                    <a:pt x="535757" y="1066267"/>
                  </a:cubicBezTo>
                  <a:lnTo>
                    <a:pt x="535757" y="1066267"/>
                  </a:lnTo>
                  <a:cubicBezTo>
                    <a:pt x="519374" y="1067982"/>
                    <a:pt x="522994" y="1069029"/>
                    <a:pt x="508516" y="1049503"/>
                  </a:cubicBezTo>
                  <a:cubicBezTo>
                    <a:pt x="494038" y="1029977"/>
                    <a:pt x="496324" y="1010641"/>
                    <a:pt x="467273" y="1003878"/>
                  </a:cubicBezTo>
                  <a:cubicBezTo>
                    <a:pt x="456986" y="1001402"/>
                    <a:pt x="432887" y="990924"/>
                    <a:pt x="431459" y="978637"/>
                  </a:cubicBezTo>
                  <a:cubicBezTo>
                    <a:pt x="428411" y="952729"/>
                    <a:pt x="430982" y="969779"/>
                    <a:pt x="417647" y="945871"/>
                  </a:cubicBezTo>
                  <a:cubicBezTo>
                    <a:pt x="414152" y="943433"/>
                    <a:pt x="410951" y="940585"/>
                    <a:pt x="408122" y="937394"/>
                  </a:cubicBezTo>
                  <a:cubicBezTo>
                    <a:pt x="404560" y="932403"/>
                    <a:pt x="398435" y="929907"/>
                    <a:pt x="392406" y="931012"/>
                  </a:cubicBezTo>
                  <a:lnTo>
                    <a:pt x="392406" y="931012"/>
                  </a:lnTo>
                  <a:cubicBezTo>
                    <a:pt x="394216" y="921487"/>
                    <a:pt x="389739" y="911200"/>
                    <a:pt x="396407" y="900627"/>
                  </a:cubicBezTo>
                  <a:cubicBezTo>
                    <a:pt x="419838" y="863480"/>
                    <a:pt x="415457" y="872052"/>
                    <a:pt x="385643" y="843477"/>
                  </a:cubicBezTo>
                  <a:cubicBezTo>
                    <a:pt x="364021" y="822713"/>
                    <a:pt x="377357" y="806139"/>
                    <a:pt x="374404" y="793376"/>
                  </a:cubicBezTo>
                  <a:cubicBezTo>
                    <a:pt x="372213" y="783851"/>
                    <a:pt x="378309" y="769944"/>
                    <a:pt x="366308" y="766420"/>
                  </a:cubicBezTo>
                  <a:cubicBezTo>
                    <a:pt x="350115" y="761753"/>
                    <a:pt x="365069" y="745656"/>
                    <a:pt x="354020" y="735845"/>
                  </a:cubicBezTo>
                  <a:cubicBezTo>
                    <a:pt x="342971" y="726034"/>
                    <a:pt x="337828" y="726320"/>
                    <a:pt x="325445" y="712604"/>
                  </a:cubicBezTo>
                  <a:cubicBezTo>
                    <a:pt x="324159" y="711270"/>
                    <a:pt x="322759" y="710061"/>
                    <a:pt x="321254" y="708984"/>
                  </a:cubicBezTo>
                  <a:cubicBezTo>
                    <a:pt x="299156" y="694792"/>
                    <a:pt x="313825" y="689934"/>
                    <a:pt x="304014" y="683648"/>
                  </a:cubicBezTo>
                  <a:cubicBezTo>
                    <a:pt x="286202" y="672599"/>
                    <a:pt x="279249" y="691268"/>
                    <a:pt x="270296" y="696316"/>
                  </a:cubicBezTo>
                  <a:cubicBezTo>
                    <a:pt x="258294" y="703174"/>
                    <a:pt x="253341" y="691744"/>
                    <a:pt x="247721" y="686791"/>
                  </a:cubicBezTo>
                  <a:cubicBezTo>
                    <a:pt x="240101" y="680600"/>
                    <a:pt x="228671" y="669837"/>
                    <a:pt x="228671" y="659264"/>
                  </a:cubicBezTo>
                  <a:cubicBezTo>
                    <a:pt x="228671" y="642309"/>
                    <a:pt x="215813" y="626879"/>
                    <a:pt x="218384" y="619545"/>
                  </a:cubicBezTo>
                  <a:cubicBezTo>
                    <a:pt x="229909" y="586493"/>
                    <a:pt x="201620" y="614496"/>
                    <a:pt x="187714" y="615354"/>
                  </a:cubicBezTo>
                  <a:cubicBezTo>
                    <a:pt x="181170" y="617354"/>
                    <a:pt x="175198" y="620878"/>
                    <a:pt x="170283" y="625641"/>
                  </a:cubicBezTo>
                  <a:cubicBezTo>
                    <a:pt x="166854" y="632784"/>
                    <a:pt x="161425" y="635166"/>
                    <a:pt x="155424" y="639071"/>
                  </a:cubicBezTo>
                  <a:cubicBezTo>
                    <a:pt x="144089" y="646881"/>
                    <a:pt x="138374" y="632880"/>
                    <a:pt x="139994" y="624974"/>
                  </a:cubicBezTo>
                  <a:cubicBezTo>
                    <a:pt x="142756" y="611353"/>
                    <a:pt x="139994" y="614020"/>
                    <a:pt x="139994" y="606591"/>
                  </a:cubicBezTo>
                  <a:cubicBezTo>
                    <a:pt x="139870" y="599494"/>
                    <a:pt x="138812" y="592456"/>
                    <a:pt x="136850" y="585636"/>
                  </a:cubicBezTo>
                  <a:cubicBezTo>
                    <a:pt x="136850" y="579254"/>
                    <a:pt x="127325" y="580873"/>
                    <a:pt x="120182" y="579349"/>
                  </a:cubicBezTo>
                  <a:cubicBezTo>
                    <a:pt x="107990" y="576873"/>
                    <a:pt x="113895" y="577444"/>
                    <a:pt x="106561" y="573063"/>
                  </a:cubicBezTo>
                  <a:cubicBezTo>
                    <a:pt x="92654" y="564966"/>
                    <a:pt x="96369" y="558489"/>
                    <a:pt x="91988" y="553251"/>
                  </a:cubicBezTo>
                  <a:cubicBezTo>
                    <a:pt x="83129" y="542773"/>
                    <a:pt x="93416" y="537630"/>
                    <a:pt x="89606" y="535058"/>
                  </a:cubicBezTo>
                  <a:cubicBezTo>
                    <a:pt x="80939" y="529248"/>
                    <a:pt x="57507" y="543059"/>
                    <a:pt x="56555" y="532772"/>
                  </a:cubicBezTo>
                  <a:cubicBezTo>
                    <a:pt x="53983" y="524895"/>
                    <a:pt x="49868" y="517617"/>
                    <a:pt x="44458" y="511340"/>
                  </a:cubicBezTo>
                  <a:cubicBezTo>
                    <a:pt x="38209" y="503416"/>
                    <a:pt x="29608" y="497672"/>
                    <a:pt x="19883" y="494957"/>
                  </a:cubicBezTo>
                  <a:cubicBezTo>
                    <a:pt x="12987" y="493624"/>
                    <a:pt x="6472" y="490766"/>
                    <a:pt x="833" y="486576"/>
                  </a:cubicBezTo>
                  <a:lnTo>
                    <a:pt x="833" y="486576"/>
                  </a:lnTo>
                  <a:cubicBezTo>
                    <a:pt x="-1643" y="465621"/>
                    <a:pt x="1310" y="472574"/>
                    <a:pt x="7025" y="458001"/>
                  </a:cubicBezTo>
                  <a:cubicBezTo>
                    <a:pt x="9406" y="448542"/>
                    <a:pt x="8225" y="438541"/>
                    <a:pt x="3691" y="429902"/>
                  </a:cubicBezTo>
                  <a:cubicBezTo>
                    <a:pt x="262" y="421806"/>
                    <a:pt x="19026" y="407042"/>
                    <a:pt x="10835" y="387039"/>
                  </a:cubicBezTo>
                  <a:cubicBezTo>
                    <a:pt x="9739" y="379372"/>
                    <a:pt x="10558" y="371552"/>
                    <a:pt x="13216" y="364274"/>
                  </a:cubicBezTo>
                  <a:cubicBezTo>
                    <a:pt x="13883" y="362655"/>
                    <a:pt x="10644" y="352559"/>
                    <a:pt x="10644" y="347320"/>
                  </a:cubicBezTo>
                  <a:cubicBezTo>
                    <a:pt x="10644" y="340462"/>
                    <a:pt x="22169" y="326460"/>
                    <a:pt x="26456" y="320460"/>
                  </a:cubicBezTo>
                  <a:cubicBezTo>
                    <a:pt x="30742" y="314459"/>
                    <a:pt x="37124" y="322269"/>
                    <a:pt x="49411" y="302267"/>
                  </a:cubicBezTo>
                  <a:cubicBezTo>
                    <a:pt x="60460" y="284265"/>
                    <a:pt x="54364" y="270739"/>
                    <a:pt x="81701" y="260357"/>
                  </a:cubicBezTo>
                  <a:cubicBezTo>
                    <a:pt x="89206" y="257318"/>
                    <a:pt x="97474" y="256756"/>
                    <a:pt x="105323" y="258738"/>
                  </a:cubicBezTo>
                  <a:cubicBezTo>
                    <a:pt x="116533" y="261833"/>
                    <a:pt x="128325" y="262195"/>
                    <a:pt x="139708" y="259785"/>
                  </a:cubicBezTo>
                  <a:cubicBezTo>
                    <a:pt x="144375" y="255880"/>
                    <a:pt x="156758" y="244450"/>
                    <a:pt x="165616" y="247879"/>
                  </a:cubicBezTo>
                  <a:cubicBezTo>
                    <a:pt x="174474" y="251308"/>
                    <a:pt x="173331" y="259785"/>
                    <a:pt x="190762" y="244260"/>
                  </a:cubicBezTo>
                  <a:cubicBezTo>
                    <a:pt x="197334" y="238507"/>
                    <a:pt x="206469" y="236659"/>
                    <a:pt x="214765" y="239402"/>
                  </a:cubicBezTo>
                  <a:cubicBezTo>
                    <a:pt x="228481" y="246736"/>
                    <a:pt x="256865" y="239402"/>
                    <a:pt x="270486" y="233591"/>
                  </a:cubicBezTo>
                  <a:cubicBezTo>
                    <a:pt x="278363" y="232010"/>
                    <a:pt x="285897" y="229077"/>
                    <a:pt x="292775" y="224924"/>
                  </a:cubicBezTo>
                  <a:cubicBezTo>
                    <a:pt x="300309" y="219952"/>
                    <a:pt x="309005" y="217028"/>
                    <a:pt x="318016" y="216447"/>
                  </a:cubicBezTo>
                  <a:cubicBezTo>
                    <a:pt x="325255" y="216447"/>
                    <a:pt x="344019" y="229020"/>
                    <a:pt x="344686" y="216447"/>
                  </a:cubicBezTo>
                  <a:cubicBezTo>
                    <a:pt x="344686" y="212256"/>
                    <a:pt x="339447" y="212541"/>
                    <a:pt x="340685" y="197873"/>
                  </a:cubicBezTo>
                  <a:cubicBezTo>
                    <a:pt x="341924" y="183204"/>
                    <a:pt x="318016" y="193777"/>
                    <a:pt x="307443" y="174060"/>
                  </a:cubicBezTo>
                  <a:cubicBezTo>
                    <a:pt x="305633" y="170631"/>
                    <a:pt x="316968" y="155010"/>
                    <a:pt x="302014" y="159678"/>
                  </a:cubicBezTo>
                  <a:cubicBezTo>
                    <a:pt x="296308" y="161354"/>
                    <a:pt x="290327" y="158096"/>
                    <a:pt x="288650" y="152400"/>
                  </a:cubicBezTo>
                  <a:cubicBezTo>
                    <a:pt x="288079" y="150486"/>
                    <a:pt x="288060" y="148457"/>
                    <a:pt x="288584" y="146533"/>
                  </a:cubicBezTo>
                  <a:cubicBezTo>
                    <a:pt x="293822" y="124626"/>
                    <a:pt x="300109" y="145676"/>
                    <a:pt x="320492" y="132055"/>
                  </a:cubicBezTo>
                  <a:cubicBezTo>
                    <a:pt x="326969" y="127769"/>
                    <a:pt x="323445" y="121006"/>
                    <a:pt x="333351" y="110814"/>
                  </a:cubicBezTo>
                  <a:cubicBezTo>
                    <a:pt x="345543" y="98337"/>
                    <a:pt x="332494" y="97098"/>
                    <a:pt x="325921" y="85859"/>
                  </a:cubicBezTo>
                  <a:cubicBezTo>
                    <a:pt x="321731" y="78906"/>
                    <a:pt x="312015" y="74334"/>
                    <a:pt x="319635" y="60618"/>
                  </a:cubicBezTo>
                  <a:cubicBezTo>
                    <a:pt x="324112" y="52617"/>
                    <a:pt x="348972" y="57474"/>
                    <a:pt x="333065" y="41568"/>
                  </a:cubicBezTo>
                  <a:cubicBezTo>
                    <a:pt x="327446" y="35948"/>
                    <a:pt x="334113" y="24804"/>
                    <a:pt x="340876" y="20613"/>
                  </a:cubicBezTo>
                  <a:cubicBezTo>
                    <a:pt x="353068" y="12993"/>
                    <a:pt x="347638" y="2801"/>
                    <a:pt x="351734" y="1563"/>
                  </a:cubicBezTo>
                  <a:cubicBezTo>
                    <a:pt x="378785" y="-4152"/>
                    <a:pt x="357068" y="6516"/>
                    <a:pt x="367355" y="14707"/>
                  </a:cubicBezTo>
                  <a:cubicBezTo>
                    <a:pt x="374785" y="20708"/>
                    <a:pt x="379262" y="8135"/>
                    <a:pt x="390787" y="14707"/>
                  </a:cubicBezTo>
                  <a:cubicBezTo>
                    <a:pt x="396502" y="17755"/>
                    <a:pt x="403169" y="17088"/>
                    <a:pt x="413742" y="22518"/>
                  </a:cubicBezTo>
                  <a:cubicBezTo>
                    <a:pt x="425305" y="27899"/>
                    <a:pt x="438164" y="29842"/>
                    <a:pt x="450794" y="28137"/>
                  </a:cubicBezTo>
                  <a:cubicBezTo>
                    <a:pt x="452156" y="28042"/>
                    <a:pt x="453528" y="28042"/>
                    <a:pt x="454890" y="28137"/>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75" name="Freeform: Shape 574">
              <a:extLst>
                <a:ext uri="{FF2B5EF4-FFF2-40B4-BE49-F238E27FC236}">
                  <a16:creationId xmlns:a16="http://schemas.microsoft.com/office/drawing/2014/main" id="{0121B89B-A1B2-479E-898E-8DB561308D56}"/>
                </a:ext>
              </a:extLst>
            </p:cNvPr>
            <p:cNvSpPr/>
            <p:nvPr/>
          </p:nvSpPr>
          <p:spPr>
            <a:xfrm>
              <a:off x="2797560" y="1792346"/>
              <a:ext cx="1066254" cy="1151655"/>
            </a:xfrm>
            <a:custGeom>
              <a:avLst/>
              <a:gdLst>
                <a:gd name="connsiteX0" fmla="*/ 553857 w 1066254"/>
                <a:gd name="connsiteY0" fmla="*/ 7759 h 1151655"/>
                <a:gd name="connsiteX1" fmla="*/ 555000 w 1066254"/>
                <a:gd name="connsiteY1" fmla="*/ 15950 h 1151655"/>
                <a:gd name="connsiteX2" fmla="*/ 556810 w 1066254"/>
                <a:gd name="connsiteY2" fmla="*/ 29571 h 1151655"/>
                <a:gd name="connsiteX3" fmla="*/ 549094 w 1066254"/>
                <a:gd name="connsiteY3" fmla="*/ 69576 h 1151655"/>
                <a:gd name="connsiteX4" fmla="*/ 538045 w 1066254"/>
                <a:gd name="connsiteY4" fmla="*/ 114820 h 1151655"/>
                <a:gd name="connsiteX5" fmla="*/ 517948 w 1066254"/>
                <a:gd name="connsiteY5" fmla="*/ 136251 h 1151655"/>
                <a:gd name="connsiteX6" fmla="*/ 472513 w 1066254"/>
                <a:gd name="connsiteY6" fmla="*/ 144538 h 1151655"/>
                <a:gd name="connsiteX7" fmla="*/ 405838 w 1066254"/>
                <a:gd name="connsiteY7" fmla="*/ 174637 h 1151655"/>
                <a:gd name="connsiteX8" fmla="*/ 389836 w 1066254"/>
                <a:gd name="connsiteY8" fmla="*/ 198925 h 1151655"/>
                <a:gd name="connsiteX9" fmla="*/ 361261 w 1066254"/>
                <a:gd name="connsiteY9" fmla="*/ 228262 h 1151655"/>
                <a:gd name="connsiteX10" fmla="*/ 326781 w 1066254"/>
                <a:gd name="connsiteY10" fmla="*/ 251599 h 1151655"/>
                <a:gd name="connsiteX11" fmla="*/ 301063 w 1066254"/>
                <a:gd name="connsiteY11" fmla="*/ 279602 h 1151655"/>
                <a:gd name="connsiteX12" fmla="*/ 283347 w 1066254"/>
                <a:gd name="connsiteY12" fmla="*/ 298652 h 1151655"/>
                <a:gd name="connsiteX13" fmla="*/ 246961 w 1066254"/>
                <a:gd name="connsiteY13" fmla="*/ 333323 h 1151655"/>
                <a:gd name="connsiteX14" fmla="*/ 211909 w 1066254"/>
                <a:gd name="connsiteY14" fmla="*/ 380472 h 1151655"/>
                <a:gd name="connsiteX15" fmla="*/ 189621 w 1066254"/>
                <a:gd name="connsiteY15" fmla="*/ 414571 h 1151655"/>
                <a:gd name="connsiteX16" fmla="*/ 166189 w 1066254"/>
                <a:gd name="connsiteY16" fmla="*/ 444671 h 1151655"/>
                <a:gd name="connsiteX17" fmla="*/ 130375 w 1066254"/>
                <a:gd name="connsiteY17" fmla="*/ 490962 h 1151655"/>
                <a:gd name="connsiteX18" fmla="*/ 101229 w 1066254"/>
                <a:gd name="connsiteY18" fmla="*/ 527443 h 1151655"/>
                <a:gd name="connsiteX19" fmla="*/ 67510 w 1066254"/>
                <a:gd name="connsiteY19" fmla="*/ 572687 h 1151655"/>
                <a:gd name="connsiteX20" fmla="*/ 45889 w 1066254"/>
                <a:gd name="connsiteY20" fmla="*/ 590403 h 1151655"/>
                <a:gd name="connsiteX21" fmla="*/ 17314 w 1066254"/>
                <a:gd name="connsiteY21" fmla="*/ 636599 h 1151655"/>
                <a:gd name="connsiteX22" fmla="*/ -22 w 1066254"/>
                <a:gd name="connsiteY22" fmla="*/ 672699 h 1151655"/>
                <a:gd name="connsiteX23" fmla="*/ 13123 w 1066254"/>
                <a:gd name="connsiteY23" fmla="*/ 703465 h 1151655"/>
                <a:gd name="connsiteX24" fmla="*/ 20933 w 1066254"/>
                <a:gd name="connsiteY24" fmla="*/ 733278 h 1151655"/>
                <a:gd name="connsiteX25" fmla="*/ 26362 w 1066254"/>
                <a:gd name="connsiteY25" fmla="*/ 769283 h 1151655"/>
                <a:gd name="connsiteX26" fmla="*/ 29125 w 1066254"/>
                <a:gd name="connsiteY26" fmla="*/ 837291 h 1151655"/>
                <a:gd name="connsiteX27" fmla="*/ 36935 w 1066254"/>
                <a:gd name="connsiteY27" fmla="*/ 887964 h 1151655"/>
                <a:gd name="connsiteX28" fmla="*/ 68749 w 1066254"/>
                <a:gd name="connsiteY28" fmla="*/ 916539 h 1151655"/>
                <a:gd name="connsiteX29" fmla="*/ 88465 w 1066254"/>
                <a:gd name="connsiteY29" fmla="*/ 956258 h 1151655"/>
                <a:gd name="connsiteX30" fmla="*/ 88465 w 1066254"/>
                <a:gd name="connsiteY30" fmla="*/ 979499 h 1151655"/>
                <a:gd name="connsiteX31" fmla="*/ 88465 w 1066254"/>
                <a:gd name="connsiteY31" fmla="*/ 979499 h 1151655"/>
                <a:gd name="connsiteX32" fmla="*/ 95704 w 1066254"/>
                <a:gd name="connsiteY32" fmla="*/ 995501 h 1151655"/>
                <a:gd name="connsiteX33" fmla="*/ 84465 w 1066254"/>
                <a:gd name="connsiteY33" fmla="*/ 1017790 h 1151655"/>
                <a:gd name="connsiteX34" fmla="*/ 92180 w 1066254"/>
                <a:gd name="connsiteY34" fmla="*/ 1038745 h 1151655"/>
                <a:gd name="connsiteX35" fmla="*/ 104658 w 1066254"/>
                <a:gd name="connsiteY35" fmla="*/ 1052747 h 1151655"/>
                <a:gd name="connsiteX36" fmla="*/ 123708 w 1066254"/>
                <a:gd name="connsiteY36" fmla="*/ 1072654 h 1151655"/>
                <a:gd name="connsiteX37" fmla="*/ 143234 w 1066254"/>
                <a:gd name="connsiteY37" fmla="*/ 1079607 h 1151655"/>
                <a:gd name="connsiteX38" fmla="*/ 164380 w 1066254"/>
                <a:gd name="connsiteY38" fmla="*/ 1073511 h 1151655"/>
                <a:gd name="connsiteX39" fmla="*/ 190478 w 1066254"/>
                <a:gd name="connsiteY39" fmla="*/ 1086179 h 1151655"/>
                <a:gd name="connsiteX40" fmla="*/ 205623 w 1066254"/>
                <a:gd name="connsiteY40" fmla="*/ 1111516 h 1151655"/>
                <a:gd name="connsiteX41" fmla="*/ 236484 w 1066254"/>
                <a:gd name="connsiteY41" fmla="*/ 1126280 h 1151655"/>
                <a:gd name="connsiteX42" fmla="*/ 258487 w 1066254"/>
                <a:gd name="connsiteY42" fmla="*/ 1129518 h 1151655"/>
                <a:gd name="connsiteX43" fmla="*/ 279156 w 1066254"/>
                <a:gd name="connsiteY43" fmla="*/ 1138090 h 1151655"/>
                <a:gd name="connsiteX44" fmla="*/ 295825 w 1066254"/>
                <a:gd name="connsiteY44" fmla="*/ 1149425 h 1151655"/>
                <a:gd name="connsiteX45" fmla="*/ 339830 w 1066254"/>
                <a:gd name="connsiteY45" fmla="*/ 1151426 h 1151655"/>
                <a:gd name="connsiteX46" fmla="*/ 347260 w 1066254"/>
                <a:gd name="connsiteY46" fmla="*/ 1151426 h 1151655"/>
                <a:gd name="connsiteX47" fmla="*/ 347260 w 1066254"/>
                <a:gd name="connsiteY47" fmla="*/ 1151426 h 1151655"/>
                <a:gd name="connsiteX48" fmla="*/ 353451 w 1066254"/>
                <a:gd name="connsiteY48" fmla="*/ 1122851 h 1151655"/>
                <a:gd name="connsiteX49" fmla="*/ 350117 w 1066254"/>
                <a:gd name="connsiteY49" fmla="*/ 1094752 h 1151655"/>
                <a:gd name="connsiteX50" fmla="*/ 357261 w 1066254"/>
                <a:gd name="connsiteY50" fmla="*/ 1051889 h 1151655"/>
                <a:gd name="connsiteX51" fmla="*/ 359642 w 1066254"/>
                <a:gd name="connsiteY51" fmla="*/ 1029125 h 1151655"/>
                <a:gd name="connsiteX52" fmla="*/ 357070 w 1066254"/>
                <a:gd name="connsiteY52" fmla="*/ 1012170 h 1151655"/>
                <a:gd name="connsiteX53" fmla="*/ 372882 w 1066254"/>
                <a:gd name="connsiteY53" fmla="*/ 985310 h 1151655"/>
                <a:gd name="connsiteX54" fmla="*/ 395837 w 1066254"/>
                <a:gd name="connsiteY54" fmla="*/ 967117 h 1151655"/>
                <a:gd name="connsiteX55" fmla="*/ 428127 w 1066254"/>
                <a:gd name="connsiteY55" fmla="*/ 925207 h 1151655"/>
                <a:gd name="connsiteX56" fmla="*/ 451749 w 1066254"/>
                <a:gd name="connsiteY56" fmla="*/ 923588 h 1151655"/>
                <a:gd name="connsiteX57" fmla="*/ 486134 w 1066254"/>
                <a:gd name="connsiteY57" fmla="*/ 924635 h 1151655"/>
                <a:gd name="connsiteX58" fmla="*/ 512042 w 1066254"/>
                <a:gd name="connsiteY58" fmla="*/ 912729 h 1151655"/>
                <a:gd name="connsiteX59" fmla="*/ 537188 w 1066254"/>
                <a:gd name="connsiteY59" fmla="*/ 909110 h 1151655"/>
                <a:gd name="connsiteX60" fmla="*/ 561191 w 1066254"/>
                <a:gd name="connsiteY60" fmla="*/ 904252 h 1151655"/>
                <a:gd name="connsiteX61" fmla="*/ 616912 w 1066254"/>
                <a:gd name="connsiteY61" fmla="*/ 898442 h 1151655"/>
                <a:gd name="connsiteX62" fmla="*/ 639201 w 1066254"/>
                <a:gd name="connsiteY62" fmla="*/ 889774 h 1151655"/>
                <a:gd name="connsiteX63" fmla="*/ 664442 w 1066254"/>
                <a:gd name="connsiteY63" fmla="*/ 881296 h 1151655"/>
                <a:gd name="connsiteX64" fmla="*/ 691112 w 1066254"/>
                <a:gd name="connsiteY64" fmla="*/ 881296 h 1151655"/>
                <a:gd name="connsiteX65" fmla="*/ 687112 w 1066254"/>
                <a:gd name="connsiteY65" fmla="*/ 862723 h 1151655"/>
                <a:gd name="connsiteX66" fmla="*/ 653869 w 1066254"/>
                <a:gd name="connsiteY66" fmla="*/ 838910 h 1151655"/>
                <a:gd name="connsiteX67" fmla="*/ 648440 w 1066254"/>
                <a:gd name="connsiteY67" fmla="*/ 824528 h 1151655"/>
                <a:gd name="connsiteX68" fmla="*/ 635077 w 1066254"/>
                <a:gd name="connsiteY68" fmla="*/ 817250 h 1151655"/>
                <a:gd name="connsiteX69" fmla="*/ 635010 w 1066254"/>
                <a:gd name="connsiteY69" fmla="*/ 811383 h 1151655"/>
                <a:gd name="connsiteX70" fmla="*/ 666919 w 1066254"/>
                <a:gd name="connsiteY70" fmla="*/ 796905 h 1151655"/>
                <a:gd name="connsiteX71" fmla="*/ 679777 w 1066254"/>
                <a:gd name="connsiteY71" fmla="*/ 775664 h 1151655"/>
                <a:gd name="connsiteX72" fmla="*/ 672348 w 1066254"/>
                <a:gd name="connsiteY72" fmla="*/ 750709 h 1151655"/>
                <a:gd name="connsiteX73" fmla="*/ 666061 w 1066254"/>
                <a:gd name="connsiteY73" fmla="*/ 725467 h 1151655"/>
                <a:gd name="connsiteX74" fmla="*/ 679492 w 1066254"/>
                <a:gd name="connsiteY74" fmla="*/ 706417 h 1151655"/>
                <a:gd name="connsiteX75" fmla="*/ 687302 w 1066254"/>
                <a:gd name="connsiteY75" fmla="*/ 685463 h 1151655"/>
                <a:gd name="connsiteX76" fmla="*/ 698161 w 1066254"/>
                <a:gd name="connsiteY76" fmla="*/ 666413 h 1151655"/>
                <a:gd name="connsiteX77" fmla="*/ 713782 w 1066254"/>
                <a:gd name="connsiteY77" fmla="*/ 679557 h 1151655"/>
                <a:gd name="connsiteX78" fmla="*/ 737213 w 1066254"/>
                <a:gd name="connsiteY78" fmla="*/ 679557 h 1151655"/>
                <a:gd name="connsiteX79" fmla="*/ 760168 w 1066254"/>
                <a:gd name="connsiteY79" fmla="*/ 687367 h 1151655"/>
                <a:gd name="connsiteX80" fmla="*/ 797221 w 1066254"/>
                <a:gd name="connsiteY80" fmla="*/ 692987 h 1151655"/>
                <a:gd name="connsiteX81" fmla="*/ 801316 w 1066254"/>
                <a:gd name="connsiteY81" fmla="*/ 692987 h 1151655"/>
                <a:gd name="connsiteX82" fmla="*/ 801316 w 1066254"/>
                <a:gd name="connsiteY82" fmla="*/ 692987 h 1151655"/>
                <a:gd name="connsiteX83" fmla="*/ 803221 w 1066254"/>
                <a:gd name="connsiteY83" fmla="*/ 667175 h 1151655"/>
                <a:gd name="connsiteX84" fmla="*/ 809603 w 1066254"/>
                <a:gd name="connsiteY84" fmla="*/ 648696 h 1151655"/>
                <a:gd name="connsiteX85" fmla="*/ 858276 w 1066254"/>
                <a:gd name="connsiteY85" fmla="*/ 629646 h 1151655"/>
                <a:gd name="connsiteX86" fmla="*/ 885898 w 1066254"/>
                <a:gd name="connsiteY86" fmla="*/ 617930 h 1151655"/>
                <a:gd name="connsiteX87" fmla="*/ 903901 w 1066254"/>
                <a:gd name="connsiteY87" fmla="*/ 604214 h 1151655"/>
                <a:gd name="connsiteX88" fmla="*/ 911521 w 1066254"/>
                <a:gd name="connsiteY88" fmla="*/ 579449 h 1151655"/>
                <a:gd name="connsiteX89" fmla="*/ 918188 w 1066254"/>
                <a:gd name="connsiteY89" fmla="*/ 560399 h 1151655"/>
                <a:gd name="connsiteX90" fmla="*/ 945430 w 1066254"/>
                <a:gd name="connsiteY90" fmla="*/ 551922 h 1151655"/>
                <a:gd name="connsiteX91" fmla="*/ 944382 w 1066254"/>
                <a:gd name="connsiteY91" fmla="*/ 528681 h 1151655"/>
                <a:gd name="connsiteX92" fmla="*/ 950859 w 1066254"/>
                <a:gd name="connsiteY92" fmla="*/ 501630 h 1151655"/>
                <a:gd name="connsiteX93" fmla="*/ 980577 w 1066254"/>
                <a:gd name="connsiteY93" fmla="*/ 495915 h 1151655"/>
                <a:gd name="connsiteX94" fmla="*/ 1015819 w 1066254"/>
                <a:gd name="connsiteY94" fmla="*/ 490295 h 1151655"/>
                <a:gd name="connsiteX95" fmla="*/ 1048490 w 1066254"/>
                <a:gd name="connsiteY95" fmla="*/ 472007 h 1151655"/>
                <a:gd name="connsiteX96" fmla="*/ 1060968 w 1066254"/>
                <a:gd name="connsiteY96" fmla="*/ 434955 h 1151655"/>
                <a:gd name="connsiteX97" fmla="*/ 1060492 w 1066254"/>
                <a:gd name="connsiteY97" fmla="*/ 402761 h 1151655"/>
                <a:gd name="connsiteX98" fmla="*/ 1052491 w 1066254"/>
                <a:gd name="connsiteY98" fmla="*/ 397903 h 1151655"/>
                <a:gd name="connsiteX99" fmla="*/ 1040299 w 1066254"/>
                <a:gd name="connsiteY99" fmla="*/ 389997 h 1151655"/>
                <a:gd name="connsiteX100" fmla="*/ 1040299 w 1066254"/>
                <a:gd name="connsiteY100" fmla="*/ 389997 h 1151655"/>
                <a:gd name="connsiteX101" fmla="*/ 1025440 w 1066254"/>
                <a:gd name="connsiteY101" fmla="*/ 381139 h 1151655"/>
                <a:gd name="connsiteX102" fmla="*/ 1009152 w 1066254"/>
                <a:gd name="connsiteY102" fmla="*/ 355993 h 1151655"/>
                <a:gd name="connsiteX103" fmla="*/ 997150 w 1066254"/>
                <a:gd name="connsiteY103" fmla="*/ 334181 h 1151655"/>
                <a:gd name="connsiteX104" fmla="*/ 986197 w 1066254"/>
                <a:gd name="connsiteY104" fmla="*/ 293033 h 1151655"/>
                <a:gd name="connsiteX105" fmla="*/ 978386 w 1066254"/>
                <a:gd name="connsiteY105" fmla="*/ 266267 h 1151655"/>
                <a:gd name="connsiteX106" fmla="*/ 981339 w 1066254"/>
                <a:gd name="connsiteY106" fmla="*/ 227024 h 1151655"/>
                <a:gd name="connsiteX107" fmla="*/ 968861 w 1066254"/>
                <a:gd name="connsiteY107" fmla="*/ 219881 h 1151655"/>
                <a:gd name="connsiteX108" fmla="*/ 945239 w 1066254"/>
                <a:gd name="connsiteY108" fmla="*/ 222071 h 1151655"/>
                <a:gd name="connsiteX109" fmla="*/ 945239 w 1066254"/>
                <a:gd name="connsiteY109" fmla="*/ 222071 h 1151655"/>
                <a:gd name="connsiteX110" fmla="*/ 929237 w 1066254"/>
                <a:gd name="connsiteY110" fmla="*/ 213975 h 1151655"/>
                <a:gd name="connsiteX111" fmla="*/ 924284 w 1066254"/>
                <a:gd name="connsiteY111" fmla="*/ 190734 h 1151655"/>
                <a:gd name="connsiteX112" fmla="*/ 893709 w 1066254"/>
                <a:gd name="connsiteY112" fmla="*/ 167493 h 1151655"/>
                <a:gd name="connsiteX113" fmla="*/ 868849 w 1066254"/>
                <a:gd name="connsiteY113" fmla="*/ 181971 h 1151655"/>
                <a:gd name="connsiteX114" fmla="*/ 844465 w 1066254"/>
                <a:gd name="connsiteY114" fmla="*/ 178637 h 1151655"/>
                <a:gd name="connsiteX115" fmla="*/ 815890 w 1066254"/>
                <a:gd name="connsiteY115" fmla="*/ 183114 h 1151655"/>
                <a:gd name="connsiteX116" fmla="*/ 796173 w 1066254"/>
                <a:gd name="connsiteY116" fmla="*/ 167207 h 1151655"/>
                <a:gd name="connsiteX117" fmla="*/ 768074 w 1066254"/>
                <a:gd name="connsiteY117" fmla="*/ 150443 h 1151655"/>
                <a:gd name="connsiteX118" fmla="*/ 749786 w 1066254"/>
                <a:gd name="connsiteY118" fmla="*/ 127393 h 1151655"/>
                <a:gd name="connsiteX119" fmla="*/ 745690 w 1066254"/>
                <a:gd name="connsiteY119" fmla="*/ 95579 h 1151655"/>
                <a:gd name="connsiteX120" fmla="*/ 738261 w 1066254"/>
                <a:gd name="connsiteY120" fmla="*/ 65766 h 1151655"/>
                <a:gd name="connsiteX121" fmla="*/ 716544 w 1066254"/>
                <a:gd name="connsiteY121" fmla="*/ 56241 h 1151655"/>
                <a:gd name="connsiteX122" fmla="*/ 675777 w 1066254"/>
                <a:gd name="connsiteY122" fmla="*/ 48526 h 1151655"/>
                <a:gd name="connsiteX123" fmla="*/ 646249 w 1066254"/>
                <a:gd name="connsiteY123" fmla="*/ 30809 h 1151655"/>
                <a:gd name="connsiteX124" fmla="*/ 621294 w 1066254"/>
                <a:gd name="connsiteY124" fmla="*/ 43096 h 1151655"/>
                <a:gd name="connsiteX125" fmla="*/ 599767 w 1066254"/>
                <a:gd name="connsiteY125" fmla="*/ 29476 h 1151655"/>
                <a:gd name="connsiteX126" fmla="*/ 588909 w 1066254"/>
                <a:gd name="connsiteY126" fmla="*/ 16522 h 1151655"/>
                <a:gd name="connsiteX127" fmla="*/ 569859 w 1066254"/>
                <a:gd name="connsiteY127" fmla="*/ -52 h 1151655"/>
                <a:gd name="connsiteX128" fmla="*/ 552714 w 1066254"/>
                <a:gd name="connsiteY128" fmla="*/ 6616 h 11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1066254" h="1151655">
                  <a:moveTo>
                    <a:pt x="553857" y="7759"/>
                  </a:moveTo>
                  <a:cubicBezTo>
                    <a:pt x="554381" y="10464"/>
                    <a:pt x="554762" y="13198"/>
                    <a:pt x="555000" y="15950"/>
                  </a:cubicBezTo>
                  <a:cubicBezTo>
                    <a:pt x="555305" y="20522"/>
                    <a:pt x="555914" y="25075"/>
                    <a:pt x="556810" y="29571"/>
                  </a:cubicBezTo>
                  <a:cubicBezTo>
                    <a:pt x="556495" y="43249"/>
                    <a:pt x="553895" y="56765"/>
                    <a:pt x="549094" y="69576"/>
                  </a:cubicBezTo>
                  <a:cubicBezTo>
                    <a:pt x="544218" y="84340"/>
                    <a:pt x="540522" y="99465"/>
                    <a:pt x="538045" y="114820"/>
                  </a:cubicBezTo>
                  <a:cubicBezTo>
                    <a:pt x="537007" y="125707"/>
                    <a:pt x="528749" y="134517"/>
                    <a:pt x="517948" y="136251"/>
                  </a:cubicBezTo>
                  <a:cubicBezTo>
                    <a:pt x="502670" y="138213"/>
                    <a:pt x="487506" y="140985"/>
                    <a:pt x="472513" y="144538"/>
                  </a:cubicBezTo>
                  <a:cubicBezTo>
                    <a:pt x="451463" y="148253"/>
                    <a:pt x="413077" y="149586"/>
                    <a:pt x="405838" y="174637"/>
                  </a:cubicBezTo>
                  <a:cubicBezTo>
                    <a:pt x="402886" y="185495"/>
                    <a:pt x="403552" y="196449"/>
                    <a:pt x="389836" y="198925"/>
                  </a:cubicBezTo>
                  <a:cubicBezTo>
                    <a:pt x="373358" y="201878"/>
                    <a:pt x="372310" y="220357"/>
                    <a:pt x="361261" y="228262"/>
                  </a:cubicBezTo>
                  <a:cubicBezTo>
                    <a:pt x="350651" y="237273"/>
                    <a:pt x="339097" y="245103"/>
                    <a:pt x="326781" y="251599"/>
                  </a:cubicBezTo>
                  <a:cubicBezTo>
                    <a:pt x="313922" y="258362"/>
                    <a:pt x="311065" y="268553"/>
                    <a:pt x="301063" y="279602"/>
                  </a:cubicBezTo>
                  <a:cubicBezTo>
                    <a:pt x="295748" y="286479"/>
                    <a:pt x="289824" y="292852"/>
                    <a:pt x="283347" y="298652"/>
                  </a:cubicBezTo>
                  <a:cubicBezTo>
                    <a:pt x="270116" y="308996"/>
                    <a:pt x="257928" y="320607"/>
                    <a:pt x="246961" y="333323"/>
                  </a:cubicBezTo>
                  <a:cubicBezTo>
                    <a:pt x="234077" y="348106"/>
                    <a:pt x="222358" y="363870"/>
                    <a:pt x="211909" y="380472"/>
                  </a:cubicBezTo>
                  <a:cubicBezTo>
                    <a:pt x="205740" y="392616"/>
                    <a:pt x="198267" y="404046"/>
                    <a:pt x="189621" y="414571"/>
                  </a:cubicBezTo>
                  <a:cubicBezTo>
                    <a:pt x="181266" y="424173"/>
                    <a:pt x="173444" y="434212"/>
                    <a:pt x="166189" y="444671"/>
                  </a:cubicBezTo>
                  <a:cubicBezTo>
                    <a:pt x="159331" y="456005"/>
                    <a:pt x="141710" y="486962"/>
                    <a:pt x="130375" y="490962"/>
                  </a:cubicBezTo>
                  <a:cubicBezTo>
                    <a:pt x="108277" y="498773"/>
                    <a:pt x="119136" y="517442"/>
                    <a:pt x="101229" y="527443"/>
                  </a:cubicBezTo>
                  <a:cubicBezTo>
                    <a:pt x="93418" y="531920"/>
                    <a:pt x="73225" y="563638"/>
                    <a:pt x="67510" y="572687"/>
                  </a:cubicBezTo>
                  <a:cubicBezTo>
                    <a:pt x="64558" y="577259"/>
                    <a:pt x="52461" y="583831"/>
                    <a:pt x="45889" y="590403"/>
                  </a:cubicBezTo>
                  <a:cubicBezTo>
                    <a:pt x="27696" y="608596"/>
                    <a:pt x="31506" y="619835"/>
                    <a:pt x="17314" y="636599"/>
                  </a:cubicBezTo>
                  <a:cubicBezTo>
                    <a:pt x="10259" y="647982"/>
                    <a:pt x="4447" y="660078"/>
                    <a:pt x="-22" y="672699"/>
                  </a:cubicBezTo>
                  <a:cubicBezTo>
                    <a:pt x="-22" y="682224"/>
                    <a:pt x="-1260" y="703751"/>
                    <a:pt x="13123" y="703465"/>
                  </a:cubicBezTo>
                  <a:cubicBezTo>
                    <a:pt x="27505" y="703179"/>
                    <a:pt x="18933" y="723467"/>
                    <a:pt x="20933" y="733278"/>
                  </a:cubicBezTo>
                  <a:cubicBezTo>
                    <a:pt x="21961" y="745384"/>
                    <a:pt x="23774" y="757414"/>
                    <a:pt x="26362" y="769283"/>
                  </a:cubicBezTo>
                  <a:cubicBezTo>
                    <a:pt x="31137" y="791628"/>
                    <a:pt x="32072" y="814631"/>
                    <a:pt x="29125" y="837291"/>
                  </a:cubicBezTo>
                  <a:cubicBezTo>
                    <a:pt x="15504" y="889964"/>
                    <a:pt x="43603" y="859199"/>
                    <a:pt x="36935" y="887964"/>
                  </a:cubicBezTo>
                  <a:cubicBezTo>
                    <a:pt x="32458" y="907014"/>
                    <a:pt x="65510" y="902156"/>
                    <a:pt x="68749" y="916539"/>
                  </a:cubicBezTo>
                  <a:cubicBezTo>
                    <a:pt x="73511" y="938065"/>
                    <a:pt x="97324" y="928636"/>
                    <a:pt x="88465" y="956258"/>
                  </a:cubicBezTo>
                  <a:cubicBezTo>
                    <a:pt x="84703" y="963545"/>
                    <a:pt x="84703" y="972213"/>
                    <a:pt x="88465" y="979499"/>
                  </a:cubicBezTo>
                  <a:lnTo>
                    <a:pt x="88465" y="979499"/>
                  </a:lnTo>
                  <a:lnTo>
                    <a:pt x="95704" y="995501"/>
                  </a:lnTo>
                  <a:cubicBezTo>
                    <a:pt x="89989" y="1016266"/>
                    <a:pt x="90561" y="1003121"/>
                    <a:pt x="84465" y="1017790"/>
                  </a:cubicBezTo>
                  <a:cubicBezTo>
                    <a:pt x="82655" y="1022267"/>
                    <a:pt x="90370" y="1031601"/>
                    <a:pt x="92180" y="1038745"/>
                  </a:cubicBezTo>
                  <a:cubicBezTo>
                    <a:pt x="94297" y="1044898"/>
                    <a:pt x="98791" y="1049937"/>
                    <a:pt x="104658" y="1052747"/>
                  </a:cubicBezTo>
                  <a:cubicBezTo>
                    <a:pt x="111503" y="1058890"/>
                    <a:pt x="117871" y="1065548"/>
                    <a:pt x="123708" y="1072654"/>
                  </a:cubicBezTo>
                  <a:cubicBezTo>
                    <a:pt x="129518" y="1082179"/>
                    <a:pt x="129232" y="1083227"/>
                    <a:pt x="143234" y="1079607"/>
                  </a:cubicBezTo>
                  <a:cubicBezTo>
                    <a:pt x="150949" y="1077512"/>
                    <a:pt x="158474" y="1070082"/>
                    <a:pt x="164380" y="1073511"/>
                  </a:cubicBezTo>
                  <a:cubicBezTo>
                    <a:pt x="170285" y="1076940"/>
                    <a:pt x="184954" y="1067796"/>
                    <a:pt x="190478" y="1086179"/>
                  </a:cubicBezTo>
                  <a:cubicBezTo>
                    <a:pt x="195145" y="1101991"/>
                    <a:pt x="200575" y="1097323"/>
                    <a:pt x="205623" y="1111516"/>
                  </a:cubicBezTo>
                  <a:cubicBezTo>
                    <a:pt x="216767" y="1143044"/>
                    <a:pt x="219053" y="1124375"/>
                    <a:pt x="236484" y="1126280"/>
                  </a:cubicBezTo>
                  <a:cubicBezTo>
                    <a:pt x="242961" y="1126946"/>
                    <a:pt x="240865" y="1135043"/>
                    <a:pt x="258487" y="1129518"/>
                  </a:cubicBezTo>
                  <a:cubicBezTo>
                    <a:pt x="266561" y="1126337"/>
                    <a:pt x="275703" y="1130128"/>
                    <a:pt x="279156" y="1138090"/>
                  </a:cubicBezTo>
                  <a:cubicBezTo>
                    <a:pt x="281170" y="1145453"/>
                    <a:pt x="288233" y="1150254"/>
                    <a:pt x="295825" y="1149425"/>
                  </a:cubicBezTo>
                  <a:cubicBezTo>
                    <a:pt x="310522" y="1148616"/>
                    <a:pt x="325266" y="1149282"/>
                    <a:pt x="339830" y="1151426"/>
                  </a:cubicBezTo>
                  <a:cubicBezTo>
                    <a:pt x="342297" y="1151664"/>
                    <a:pt x="344793" y="1151664"/>
                    <a:pt x="347260" y="1151426"/>
                  </a:cubicBezTo>
                  <a:lnTo>
                    <a:pt x="347260" y="1151426"/>
                  </a:lnTo>
                  <a:cubicBezTo>
                    <a:pt x="344783" y="1130471"/>
                    <a:pt x="347736" y="1137424"/>
                    <a:pt x="353451" y="1122851"/>
                  </a:cubicBezTo>
                  <a:cubicBezTo>
                    <a:pt x="355832" y="1113392"/>
                    <a:pt x="354651" y="1103391"/>
                    <a:pt x="350117" y="1094752"/>
                  </a:cubicBezTo>
                  <a:cubicBezTo>
                    <a:pt x="346688" y="1086656"/>
                    <a:pt x="365452" y="1071892"/>
                    <a:pt x="357261" y="1051889"/>
                  </a:cubicBezTo>
                  <a:cubicBezTo>
                    <a:pt x="356165" y="1044222"/>
                    <a:pt x="356985" y="1036402"/>
                    <a:pt x="359642" y="1029125"/>
                  </a:cubicBezTo>
                  <a:cubicBezTo>
                    <a:pt x="360309" y="1027505"/>
                    <a:pt x="357070" y="1017409"/>
                    <a:pt x="357070" y="1012170"/>
                  </a:cubicBezTo>
                  <a:cubicBezTo>
                    <a:pt x="357070" y="1005312"/>
                    <a:pt x="368596" y="991310"/>
                    <a:pt x="372882" y="985310"/>
                  </a:cubicBezTo>
                  <a:cubicBezTo>
                    <a:pt x="377168" y="979309"/>
                    <a:pt x="383550" y="987119"/>
                    <a:pt x="395837" y="967117"/>
                  </a:cubicBezTo>
                  <a:cubicBezTo>
                    <a:pt x="406886" y="949114"/>
                    <a:pt x="400790" y="935589"/>
                    <a:pt x="428127" y="925207"/>
                  </a:cubicBezTo>
                  <a:cubicBezTo>
                    <a:pt x="435633" y="922168"/>
                    <a:pt x="443900" y="921606"/>
                    <a:pt x="451749" y="923588"/>
                  </a:cubicBezTo>
                  <a:cubicBezTo>
                    <a:pt x="462960" y="926683"/>
                    <a:pt x="474752" y="927045"/>
                    <a:pt x="486134" y="924635"/>
                  </a:cubicBezTo>
                  <a:cubicBezTo>
                    <a:pt x="490801" y="920730"/>
                    <a:pt x="503184" y="909300"/>
                    <a:pt x="512042" y="912729"/>
                  </a:cubicBezTo>
                  <a:cubicBezTo>
                    <a:pt x="520900" y="916158"/>
                    <a:pt x="519757" y="924635"/>
                    <a:pt x="537188" y="909110"/>
                  </a:cubicBezTo>
                  <a:cubicBezTo>
                    <a:pt x="543760" y="903356"/>
                    <a:pt x="552895" y="901509"/>
                    <a:pt x="561191" y="904252"/>
                  </a:cubicBezTo>
                  <a:cubicBezTo>
                    <a:pt x="574907" y="911586"/>
                    <a:pt x="603292" y="904252"/>
                    <a:pt x="616912" y="898442"/>
                  </a:cubicBezTo>
                  <a:cubicBezTo>
                    <a:pt x="624790" y="896860"/>
                    <a:pt x="632324" y="893927"/>
                    <a:pt x="639201" y="889774"/>
                  </a:cubicBezTo>
                  <a:cubicBezTo>
                    <a:pt x="646735" y="884802"/>
                    <a:pt x="655432" y="881878"/>
                    <a:pt x="664442" y="881296"/>
                  </a:cubicBezTo>
                  <a:cubicBezTo>
                    <a:pt x="671681" y="881296"/>
                    <a:pt x="690445" y="893870"/>
                    <a:pt x="691112" y="881296"/>
                  </a:cubicBezTo>
                  <a:cubicBezTo>
                    <a:pt x="691112" y="877105"/>
                    <a:pt x="685873" y="877391"/>
                    <a:pt x="687112" y="862723"/>
                  </a:cubicBezTo>
                  <a:cubicBezTo>
                    <a:pt x="688350" y="848054"/>
                    <a:pt x="664442" y="858627"/>
                    <a:pt x="653869" y="838910"/>
                  </a:cubicBezTo>
                  <a:cubicBezTo>
                    <a:pt x="652060" y="835481"/>
                    <a:pt x="663394" y="819860"/>
                    <a:pt x="648440" y="824528"/>
                  </a:cubicBezTo>
                  <a:cubicBezTo>
                    <a:pt x="642735" y="826204"/>
                    <a:pt x="636753" y="822946"/>
                    <a:pt x="635077" y="817250"/>
                  </a:cubicBezTo>
                  <a:cubicBezTo>
                    <a:pt x="634505" y="815336"/>
                    <a:pt x="634486" y="813307"/>
                    <a:pt x="635010" y="811383"/>
                  </a:cubicBezTo>
                  <a:cubicBezTo>
                    <a:pt x="640249" y="789476"/>
                    <a:pt x="646535" y="810526"/>
                    <a:pt x="666919" y="796905"/>
                  </a:cubicBezTo>
                  <a:cubicBezTo>
                    <a:pt x="673396" y="792619"/>
                    <a:pt x="669871" y="785856"/>
                    <a:pt x="679777" y="775664"/>
                  </a:cubicBezTo>
                  <a:cubicBezTo>
                    <a:pt x="691969" y="763187"/>
                    <a:pt x="678920" y="761948"/>
                    <a:pt x="672348" y="750709"/>
                  </a:cubicBezTo>
                  <a:cubicBezTo>
                    <a:pt x="668157" y="743756"/>
                    <a:pt x="658441" y="739184"/>
                    <a:pt x="666061" y="725467"/>
                  </a:cubicBezTo>
                  <a:cubicBezTo>
                    <a:pt x="670538" y="717467"/>
                    <a:pt x="695398" y="722324"/>
                    <a:pt x="679492" y="706417"/>
                  </a:cubicBezTo>
                  <a:cubicBezTo>
                    <a:pt x="673872" y="700798"/>
                    <a:pt x="680539" y="689654"/>
                    <a:pt x="687302" y="685463"/>
                  </a:cubicBezTo>
                  <a:cubicBezTo>
                    <a:pt x="699494" y="677842"/>
                    <a:pt x="694065" y="667651"/>
                    <a:pt x="698161" y="666413"/>
                  </a:cubicBezTo>
                  <a:cubicBezTo>
                    <a:pt x="725212" y="660698"/>
                    <a:pt x="703495" y="671366"/>
                    <a:pt x="713782" y="679557"/>
                  </a:cubicBezTo>
                  <a:cubicBezTo>
                    <a:pt x="721211" y="685558"/>
                    <a:pt x="725688" y="672985"/>
                    <a:pt x="737213" y="679557"/>
                  </a:cubicBezTo>
                  <a:cubicBezTo>
                    <a:pt x="742928" y="682605"/>
                    <a:pt x="749596" y="681938"/>
                    <a:pt x="760168" y="687367"/>
                  </a:cubicBezTo>
                  <a:cubicBezTo>
                    <a:pt x="771732" y="692749"/>
                    <a:pt x="784591" y="694692"/>
                    <a:pt x="797221" y="692987"/>
                  </a:cubicBezTo>
                  <a:cubicBezTo>
                    <a:pt x="798583" y="692892"/>
                    <a:pt x="799954" y="692892"/>
                    <a:pt x="801316" y="692987"/>
                  </a:cubicBezTo>
                  <a:lnTo>
                    <a:pt x="801316" y="692987"/>
                  </a:lnTo>
                  <a:cubicBezTo>
                    <a:pt x="800812" y="684339"/>
                    <a:pt x="801450" y="675661"/>
                    <a:pt x="803221" y="667175"/>
                  </a:cubicBezTo>
                  <a:cubicBezTo>
                    <a:pt x="804269" y="663460"/>
                    <a:pt x="803221" y="645934"/>
                    <a:pt x="809603" y="648696"/>
                  </a:cubicBezTo>
                  <a:cubicBezTo>
                    <a:pt x="815985" y="651458"/>
                    <a:pt x="852085" y="635266"/>
                    <a:pt x="858276" y="629646"/>
                  </a:cubicBezTo>
                  <a:cubicBezTo>
                    <a:pt x="864467" y="624026"/>
                    <a:pt x="877326" y="624121"/>
                    <a:pt x="885898" y="617930"/>
                  </a:cubicBezTo>
                  <a:cubicBezTo>
                    <a:pt x="891613" y="613644"/>
                    <a:pt x="897519" y="614978"/>
                    <a:pt x="903901" y="604214"/>
                  </a:cubicBezTo>
                  <a:cubicBezTo>
                    <a:pt x="907806" y="596442"/>
                    <a:pt x="910378" y="588069"/>
                    <a:pt x="911521" y="579449"/>
                  </a:cubicBezTo>
                  <a:cubicBezTo>
                    <a:pt x="912759" y="573353"/>
                    <a:pt x="913235" y="561923"/>
                    <a:pt x="918188" y="560399"/>
                  </a:cubicBezTo>
                  <a:cubicBezTo>
                    <a:pt x="924665" y="559066"/>
                    <a:pt x="943239" y="566971"/>
                    <a:pt x="945430" y="551922"/>
                  </a:cubicBezTo>
                  <a:cubicBezTo>
                    <a:pt x="946287" y="545826"/>
                    <a:pt x="939810" y="539730"/>
                    <a:pt x="944382" y="528681"/>
                  </a:cubicBezTo>
                  <a:cubicBezTo>
                    <a:pt x="947335" y="521347"/>
                    <a:pt x="937905" y="495629"/>
                    <a:pt x="950859" y="501630"/>
                  </a:cubicBezTo>
                  <a:cubicBezTo>
                    <a:pt x="963813" y="507631"/>
                    <a:pt x="968004" y="488867"/>
                    <a:pt x="980577" y="495915"/>
                  </a:cubicBezTo>
                  <a:cubicBezTo>
                    <a:pt x="995055" y="504107"/>
                    <a:pt x="1000960" y="492486"/>
                    <a:pt x="1015819" y="490295"/>
                  </a:cubicBezTo>
                  <a:cubicBezTo>
                    <a:pt x="1027440" y="485609"/>
                    <a:pt x="1038422" y="479465"/>
                    <a:pt x="1048490" y="472007"/>
                  </a:cubicBezTo>
                  <a:cubicBezTo>
                    <a:pt x="1058491" y="449528"/>
                    <a:pt x="1059158" y="457625"/>
                    <a:pt x="1060968" y="434955"/>
                  </a:cubicBezTo>
                  <a:cubicBezTo>
                    <a:pt x="1060968" y="429812"/>
                    <a:pt x="1073065" y="406380"/>
                    <a:pt x="1060492" y="402761"/>
                  </a:cubicBezTo>
                  <a:cubicBezTo>
                    <a:pt x="1059730" y="402761"/>
                    <a:pt x="1053443" y="398570"/>
                    <a:pt x="1052491" y="397903"/>
                  </a:cubicBezTo>
                  <a:lnTo>
                    <a:pt x="1040299" y="389997"/>
                  </a:lnTo>
                  <a:lnTo>
                    <a:pt x="1040299" y="389997"/>
                  </a:lnTo>
                  <a:cubicBezTo>
                    <a:pt x="1036012" y="386759"/>
                    <a:pt x="1030012" y="385901"/>
                    <a:pt x="1025440" y="381139"/>
                  </a:cubicBezTo>
                  <a:cubicBezTo>
                    <a:pt x="1018334" y="373966"/>
                    <a:pt x="1012790" y="365404"/>
                    <a:pt x="1009152" y="355993"/>
                  </a:cubicBezTo>
                  <a:cubicBezTo>
                    <a:pt x="1006028" y="348268"/>
                    <a:pt x="1002008" y="340953"/>
                    <a:pt x="997150" y="334181"/>
                  </a:cubicBezTo>
                  <a:cubicBezTo>
                    <a:pt x="990769" y="322370"/>
                    <a:pt x="978100" y="307225"/>
                    <a:pt x="986197" y="293033"/>
                  </a:cubicBezTo>
                  <a:cubicBezTo>
                    <a:pt x="998198" y="270458"/>
                    <a:pt x="982863" y="280079"/>
                    <a:pt x="978386" y="266267"/>
                  </a:cubicBezTo>
                  <a:cubicBezTo>
                    <a:pt x="972004" y="246646"/>
                    <a:pt x="979243" y="244550"/>
                    <a:pt x="981339" y="227024"/>
                  </a:cubicBezTo>
                  <a:cubicBezTo>
                    <a:pt x="982577" y="217499"/>
                    <a:pt x="974005" y="220071"/>
                    <a:pt x="968861" y="219881"/>
                  </a:cubicBezTo>
                  <a:cubicBezTo>
                    <a:pt x="960936" y="219852"/>
                    <a:pt x="953021" y="220585"/>
                    <a:pt x="945239" y="222071"/>
                  </a:cubicBezTo>
                  <a:lnTo>
                    <a:pt x="945239" y="222071"/>
                  </a:lnTo>
                  <a:lnTo>
                    <a:pt x="929237" y="213975"/>
                  </a:lnTo>
                  <a:cubicBezTo>
                    <a:pt x="920760" y="212451"/>
                    <a:pt x="925713" y="194258"/>
                    <a:pt x="924284" y="190734"/>
                  </a:cubicBezTo>
                  <a:cubicBezTo>
                    <a:pt x="915807" y="170160"/>
                    <a:pt x="900853" y="189496"/>
                    <a:pt x="893709" y="167493"/>
                  </a:cubicBezTo>
                  <a:cubicBezTo>
                    <a:pt x="887994" y="149967"/>
                    <a:pt x="876469" y="179209"/>
                    <a:pt x="868849" y="181971"/>
                  </a:cubicBezTo>
                  <a:cubicBezTo>
                    <a:pt x="860629" y="181666"/>
                    <a:pt x="852466" y="180552"/>
                    <a:pt x="844465" y="178637"/>
                  </a:cubicBezTo>
                  <a:cubicBezTo>
                    <a:pt x="835111" y="181095"/>
                    <a:pt x="825538" y="182590"/>
                    <a:pt x="815890" y="183114"/>
                  </a:cubicBezTo>
                  <a:cubicBezTo>
                    <a:pt x="797792" y="183114"/>
                    <a:pt x="799888" y="186067"/>
                    <a:pt x="796173" y="167207"/>
                  </a:cubicBezTo>
                  <a:cubicBezTo>
                    <a:pt x="795030" y="161111"/>
                    <a:pt x="774075" y="152539"/>
                    <a:pt x="768074" y="150443"/>
                  </a:cubicBezTo>
                  <a:cubicBezTo>
                    <a:pt x="751024" y="144442"/>
                    <a:pt x="754168" y="139108"/>
                    <a:pt x="749786" y="127393"/>
                  </a:cubicBezTo>
                  <a:cubicBezTo>
                    <a:pt x="744166" y="112629"/>
                    <a:pt x="754168" y="103675"/>
                    <a:pt x="745690" y="95579"/>
                  </a:cubicBezTo>
                  <a:cubicBezTo>
                    <a:pt x="734927" y="85292"/>
                    <a:pt x="733879" y="80530"/>
                    <a:pt x="738261" y="65766"/>
                  </a:cubicBezTo>
                  <a:cubicBezTo>
                    <a:pt x="741214" y="56241"/>
                    <a:pt x="721973" y="56908"/>
                    <a:pt x="716544" y="56241"/>
                  </a:cubicBezTo>
                  <a:cubicBezTo>
                    <a:pt x="700351" y="54622"/>
                    <a:pt x="681682" y="65766"/>
                    <a:pt x="675777" y="48526"/>
                  </a:cubicBezTo>
                  <a:cubicBezTo>
                    <a:pt x="664252" y="14903"/>
                    <a:pt x="667681" y="30809"/>
                    <a:pt x="646249" y="30809"/>
                  </a:cubicBezTo>
                  <a:cubicBezTo>
                    <a:pt x="633867" y="30809"/>
                    <a:pt x="632533" y="52145"/>
                    <a:pt x="621294" y="43096"/>
                  </a:cubicBezTo>
                  <a:cubicBezTo>
                    <a:pt x="614150" y="37382"/>
                    <a:pt x="601196" y="35191"/>
                    <a:pt x="599767" y="29476"/>
                  </a:cubicBezTo>
                  <a:cubicBezTo>
                    <a:pt x="597291" y="19951"/>
                    <a:pt x="590242" y="18141"/>
                    <a:pt x="588909" y="16522"/>
                  </a:cubicBezTo>
                  <a:cubicBezTo>
                    <a:pt x="582337" y="4520"/>
                    <a:pt x="589861" y="3282"/>
                    <a:pt x="569859" y="-52"/>
                  </a:cubicBezTo>
                  <a:lnTo>
                    <a:pt x="552714" y="6616"/>
                  </a:lnTo>
                  <a:close/>
                </a:path>
              </a:pathLst>
            </a:custGeom>
            <a:gradFill flip="none" rotWithShape="1">
              <a:gsLst>
                <a:gs pos="0">
                  <a:schemeClr val="bg1">
                    <a:lumMod val="85000"/>
                  </a:schemeClr>
                </a:gs>
                <a:gs pos="100000">
                  <a:schemeClr val="bg1">
                    <a:lumMod val="95000"/>
                  </a:schemeClr>
                </a:gs>
              </a:gsLst>
              <a:lin ang="5400000" scaled="1"/>
              <a:tileRect/>
            </a:gradFill>
            <a:ln w="0" cap="flat">
              <a:solidFill>
                <a:schemeClr val="bg1">
                  <a:lumMod val="85000"/>
                </a:schemeClr>
              </a:solidFill>
              <a:prstDash val="solid"/>
              <a:miter/>
            </a:ln>
          </p:spPr>
          <p:txBody>
            <a:bodyPr rtlCol="0" anchor="ctr"/>
            <a:lstStyle/>
            <a:p>
              <a:pPr algn="ctr"/>
              <a:endParaRPr lang="en-US"/>
            </a:p>
          </p:txBody>
        </p:sp>
        <p:sp>
          <p:nvSpPr>
            <p:cNvPr id="576" name="Freeform: Shape 575">
              <a:extLst>
                <a:ext uri="{FF2B5EF4-FFF2-40B4-BE49-F238E27FC236}">
                  <a16:creationId xmlns:a16="http://schemas.microsoft.com/office/drawing/2014/main" id="{85DF49C2-2597-4DE5-B319-87B91A91F9F5}"/>
                </a:ext>
              </a:extLst>
            </p:cNvPr>
            <p:cNvSpPr/>
            <p:nvPr/>
          </p:nvSpPr>
          <p:spPr>
            <a:xfrm>
              <a:off x="4958475" y="3236621"/>
              <a:ext cx="1186345" cy="1708268"/>
            </a:xfrm>
            <a:custGeom>
              <a:avLst/>
              <a:gdLst>
                <a:gd name="connsiteX0" fmla="*/ 235934 w 1186345"/>
                <a:gd name="connsiteY0" fmla="*/ 95199 h 1708268"/>
                <a:gd name="connsiteX1" fmla="*/ 259746 w 1186345"/>
                <a:gd name="connsiteY1" fmla="*/ 77959 h 1708268"/>
                <a:gd name="connsiteX2" fmla="*/ 270128 w 1186345"/>
                <a:gd name="connsiteY2" fmla="*/ 58433 h 1708268"/>
                <a:gd name="connsiteX3" fmla="*/ 299942 w 1186345"/>
                <a:gd name="connsiteY3" fmla="*/ 51575 h 1708268"/>
                <a:gd name="connsiteX4" fmla="*/ 320040 w 1186345"/>
                <a:gd name="connsiteY4" fmla="*/ 32525 h 1708268"/>
                <a:gd name="connsiteX5" fmla="*/ 333565 w 1186345"/>
                <a:gd name="connsiteY5" fmla="*/ 23000 h 1708268"/>
                <a:gd name="connsiteX6" fmla="*/ 358901 w 1186345"/>
                <a:gd name="connsiteY6" fmla="*/ 40812 h 1708268"/>
                <a:gd name="connsiteX7" fmla="*/ 380714 w 1186345"/>
                <a:gd name="connsiteY7" fmla="*/ 47670 h 1708268"/>
                <a:gd name="connsiteX8" fmla="*/ 386429 w 1186345"/>
                <a:gd name="connsiteY8" fmla="*/ 63196 h 1708268"/>
                <a:gd name="connsiteX9" fmla="*/ 408050 w 1186345"/>
                <a:gd name="connsiteY9" fmla="*/ 71958 h 1708268"/>
                <a:gd name="connsiteX10" fmla="*/ 421385 w 1186345"/>
                <a:gd name="connsiteY10" fmla="*/ 76911 h 1708268"/>
                <a:gd name="connsiteX11" fmla="*/ 449103 w 1186345"/>
                <a:gd name="connsiteY11" fmla="*/ 70244 h 1708268"/>
                <a:gd name="connsiteX12" fmla="*/ 512921 w 1186345"/>
                <a:gd name="connsiteY12" fmla="*/ 65100 h 1708268"/>
                <a:gd name="connsiteX13" fmla="*/ 564641 w 1186345"/>
                <a:gd name="connsiteY13" fmla="*/ 58719 h 1708268"/>
                <a:gd name="connsiteX14" fmla="*/ 566451 w 1186345"/>
                <a:gd name="connsiteY14" fmla="*/ 22619 h 1708268"/>
                <a:gd name="connsiteX15" fmla="*/ 582072 w 1186345"/>
                <a:gd name="connsiteY15" fmla="*/ 18523 h 1708268"/>
                <a:gd name="connsiteX16" fmla="*/ 596836 w 1186345"/>
                <a:gd name="connsiteY16" fmla="*/ 10903 h 1708268"/>
                <a:gd name="connsiteX17" fmla="*/ 596836 w 1186345"/>
                <a:gd name="connsiteY17" fmla="*/ 10903 h 1708268"/>
                <a:gd name="connsiteX18" fmla="*/ 630078 w 1186345"/>
                <a:gd name="connsiteY18" fmla="*/ 16237 h 1708268"/>
                <a:gd name="connsiteX19" fmla="*/ 653510 w 1186345"/>
                <a:gd name="connsiteY19" fmla="*/ 7665 h 1708268"/>
                <a:gd name="connsiteX20" fmla="*/ 671702 w 1186345"/>
                <a:gd name="connsiteY20" fmla="*/ 902 h 1708268"/>
                <a:gd name="connsiteX21" fmla="*/ 688657 w 1186345"/>
                <a:gd name="connsiteY21" fmla="*/ 16713 h 1708268"/>
                <a:gd name="connsiteX22" fmla="*/ 696467 w 1186345"/>
                <a:gd name="connsiteY22" fmla="*/ 28143 h 1708268"/>
                <a:gd name="connsiteX23" fmla="*/ 738092 w 1186345"/>
                <a:gd name="connsiteY23" fmla="*/ 43383 h 1708268"/>
                <a:gd name="connsiteX24" fmla="*/ 776763 w 1186345"/>
                <a:gd name="connsiteY24" fmla="*/ 47003 h 1708268"/>
                <a:gd name="connsiteX25" fmla="*/ 806672 w 1186345"/>
                <a:gd name="connsiteY25" fmla="*/ 47955 h 1708268"/>
                <a:gd name="connsiteX26" fmla="*/ 806672 w 1186345"/>
                <a:gd name="connsiteY26" fmla="*/ 47955 h 1708268"/>
                <a:gd name="connsiteX27" fmla="*/ 816197 w 1186345"/>
                <a:gd name="connsiteY27" fmla="*/ 62814 h 1708268"/>
                <a:gd name="connsiteX28" fmla="*/ 777430 w 1186345"/>
                <a:gd name="connsiteY28" fmla="*/ 86817 h 1708268"/>
                <a:gd name="connsiteX29" fmla="*/ 775430 w 1186345"/>
                <a:gd name="connsiteY29" fmla="*/ 118917 h 1708268"/>
                <a:gd name="connsiteX30" fmla="*/ 787622 w 1186345"/>
                <a:gd name="connsiteY30" fmla="*/ 153302 h 1708268"/>
                <a:gd name="connsiteX31" fmla="*/ 801528 w 1186345"/>
                <a:gd name="connsiteY31" fmla="*/ 181115 h 1708268"/>
                <a:gd name="connsiteX32" fmla="*/ 804576 w 1186345"/>
                <a:gd name="connsiteY32" fmla="*/ 203689 h 1708268"/>
                <a:gd name="connsiteX33" fmla="*/ 818387 w 1186345"/>
                <a:gd name="connsiteY33" fmla="*/ 238741 h 1708268"/>
                <a:gd name="connsiteX34" fmla="*/ 846962 w 1186345"/>
                <a:gd name="connsiteY34" fmla="*/ 231883 h 1708268"/>
                <a:gd name="connsiteX35" fmla="*/ 854583 w 1186345"/>
                <a:gd name="connsiteY35" fmla="*/ 246171 h 1708268"/>
                <a:gd name="connsiteX36" fmla="*/ 841724 w 1186345"/>
                <a:gd name="connsiteY36" fmla="*/ 271698 h 1708268"/>
                <a:gd name="connsiteX37" fmla="*/ 841152 w 1186345"/>
                <a:gd name="connsiteY37" fmla="*/ 293510 h 1708268"/>
                <a:gd name="connsiteX38" fmla="*/ 845534 w 1186345"/>
                <a:gd name="connsiteY38" fmla="*/ 318561 h 1708268"/>
                <a:gd name="connsiteX39" fmla="*/ 860774 w 1186345"/>
                <a:gd name="connsiteY39" fmla="*/ 347136 h 1708268"/>
                <a:gd name="connsiteX40" fmla="*/ 905922 w 1186345"/>
                <a:gd name="connsiteY40" fmla="*/ 344755 h 1708268"/>
                <a:gd name="connsiteX41" fmla="*/ 931068 w 1186345"/>
                <a:gd name="connsiteY41" fmla="*/ 348946 h 1708268"/>
                <a:gd name="connsiteX42" fmla="*/ 958595 w 1186345"/>
                <a:gd name="connsiteY42" fmla="*/ 350088 h 1708268"/>
                <a:gd name="connsiteX43" fmla="*/ 975455 w 1186345"/>
                <a:gd name="connsiteY43" fmla="*/ 334753 h 1708268"/>
                <a:gd name="connsiteX44" fmla="*/ 976883 w 1186345"/>
                <a:gd name="connsiteY44" fmla="*/ 334753 h 1708268"/>
                <a:gd name="connsiteX45" fmla="*/ 985075 w 1186345"/>
                <a:gd name="connsiteY45" fmla="*/ 353803 h 1708268"/>
                <a:gd name="connsiteX46" fmla="*/ 981170 w 1186345"/>
                <a:gd name="connsiteY46" fmla="*/ 369996 h 1708268"/>
                <a:gd name="connsiteX47" fmla="*/ 990695 w 1186345"/>
                <a:gd name="connsiteY47" fmla="*/ 389046 h 1708268"/>
                <a:gd name="connsiteX48" fmla="*/ 1013555 w 1186345"/>
                <a:gd name="connsiteY48" fmla="*/ 396571 h 1708268"/>
                <a:gd name="connsiteX49" fmla="*/ 1019174 w 1186345"/>
                <a:gd name="connsiteY49" fmla="*/ 437147 h 1708268"/>
                <a:gd name="connsiteX50" fmla="*/ 1021556 w 1186345"/>
                <a:gd name="connsiteY50" fmla="*/ 467055 h 1708268"/>
                <a:gd name="connsiteX51" fmla="*/ 1029938 w 1186345"/>
                <a:gd name="connsiteY51" fmla="*/ 493916 h 1708268"/>
                <a:gd name="connsiteX52" fmla="*/ 1027271 w 1186345"/>
                <a:gd name="connsiteY52" fmla="*/ 512966 h 1708268"/>
                <a:gd name="connsiteX53" fmla="*/ 1034986 w 1186345"/>
                <a:gd name="connsiteY53" fmla="*/ 528015 h 1708268"/>
                <a:gd name="connsiteX54" fmla="*/ 1071752 w 1186345"/>
                <a:gd name="connsiteY54" fmla="*/ 556590 h 1708268"/>
                <a:gd name="connsiteX55" fmla="*/ 1105947 w 1186345"/>
                <a:gd name="connsiteY55" fmla="*/ 559639 h 1708268"/>
                <a:gd name="connsiteX56" fmla="*/ 1139951 w 1186345"/>
                <a:gd name="connsiteY56" fmla="*/ 560210 h 1708268"/>
                <a:gd name="connsiteX57" fmla="*/ 1132046 w 1186345"/>
                <a:gd name="connsiteY57" fmla="*/ 593833 h 1708268"/>
                <a:gd name="connsiteX58" fmla="*/ 1119854 w 1186345"/>
                <a:gd name="connsiteY58" fmla="*/ 606597 h 1708268"/>
                <a:gd name="connsiteX59" fmla="*/ 1141475 w 1186345"/>
                <a:gd name="connsiteY59" fmla="*/ 613169 h 1708268"/>
                <a:gd name="connsiteX60" fmla="*/ 1180909 w 1186345"/>
                <a:gd name="connsiteY60" fmla="*/ 611359 h 1708268"/>
                <a:gd name="connsiteX61" fmla="*/ 1186243 w 1186345"/>
                <a:gd name="connsiteY61" fmla="*/ 664223 h 1708268"/>
                <a:gd name="connsiteX62" fmla="*/ 1175766 w 1186345"/>
                <a:gd name="connsiteY62" fmla="*/ 694798 h 1708268"/>
                <a:gd name="connsiteX63" fmla="*/ 1148619 w 1186345"/>
                <a:gd name="connsiteY63" fmla="*/ 713848 h 1708268"/>
                <a:gd name="connsiteX64" fmla="*/ 1127759 w 1186345"/>
                <a:gd name="connsiteY64" fmla="*/ 716706 h 1708268"/>
                <a:gd name="connsiteX65" fmla="*/ 1101851 w 1186345"/>
                <a:gd name="connsiteY65" fmla="*/ 724230 h 1708268"/>
                <a:gd name="connsiteX66" fmla="*/ 1085373 w 1186345"/>
                <a:gd name="connsiteY66" fmla="*/ 741280 h 1708268"/>
                <a:gd name="connsiteX67" fmla="*/ 1102614 w 1186345"/>
                <a:gd name="connsiteY67" fmla="*/ 767569 h 1708268"/>
                <a:gd name="connsiteX68" fmla="*/ 1116996 w 1186345"/>
                <a:gd name="connsiteY68" fmla="*/ 784143 h 1708268"/>
                <a:gd name="connsiteX69" fmla="*/ 1132998 w 1186345"/>
                <a:gd name="connsiteY69" fmla="*/ 805574 h 1708268"/>
                <a:gd name="connsiteX70" fmla="*/ 1134999 w 1186345"/>
                <a:gd name="connsiteY70" fmla="*/ 845674 h 1708268"/>
                <a:gd name="connsiteX71" fmla="*/ 1138904 w 1186345"/>
                <a:gd name="connsiteY71" fmla="*/ 864724 h 1708268"/>
                <a:gd name="connsiteX72" fmla="*/ 1140809 w 1186345"/>
                <a:gd name="connsiteY72" fmla="*/ 918064 h 1708268"/>
                <a:gd name="connsiteX73" fmla="*/ 1140809 w 1186345"/>
                <a:gd name="connsiteY73" fmla="*/ 918064 h 1708268"/>
                <a:gd name="connsiteX74" fmla="*/ 1121759 w 1186345"/>
                <a:gd name="connsiteY74" fmla="*/ 919017 h 1708268"/>
                <a:gd name="connsiteX75" fmla="*/ 1070133 w 1186345"/>
                <a:gd name="connsiteY75" fmla="*/ 935781 h 1708268"/>
                <a:gd name="connsiteX76" fmla="*/ 1034415 w 1186345"/>
                <a:gd name="connsiteY76" fmla="*/ 950259 h 1708268"/>
                <a:gd name="connsiteX77" fmla="*/ 1001172 w 1186345"/>
                <a:gd name="connsiteY77" fmla="*/ 963117 h 1708268"/>
                <a:gd name="connsiteX78" fmla="*/ 973264 w 1186345"/>
                <a:gd name="connsiteY78" fmla="*/ 971690 h 1708268"/>
                <a:gd name="connsiteX79" fmla="*/ 977550 w 1186345"/>
                <a:gd name="connsiteY79" fmla="*/ 1018553 h 1708268"/>
                <a:gd name="connsiteX80" fmla="*/ 969549 w 1186345"/>
                <a:gd name="connsiteY80" fmla="*/ 1050938 h 1708268"/>
                <a:gd name="connsiteX81" fmla="*/ 958215 w 1186345"/>
                <a:gd name="connsiteY81" fmla="*/ 1074084 h 1708268"/>
                <a:gd name="connsiteX82" fmla="*/ 938212 w 1186345"/>
                <a:gd name="connsiteY82" fmla="*/ 1100754 h 1708268"/>
                <a:gd name="connsiteX83" fmla="*/ 921162 w 1186345"/>
                <a:gd name="connsiteY83" fmla="*/ 1142378 h 1708268"/>
                <a:gd name="connsiteX84" fmla="*/ 892587 w 1186345"/>
                <a:gd name="connsiteY84" fmla="*/ 1186574 h 1708268"/>
                <a:gd name="connsiteX85" fmla="*/ 863441 w 1186345"/>
                <a:gd name="connsiteY85" fmla="*/ 1168000 h 1708268"/>
                <a:gd name="connsiteX86" fmla="*/ 851439 w 1186345"/>
                <a:gd name="connsiteY86" fmla="*/ 1135806 h 1708268"/>
                <a:gd name="connsiteX87" fmla="*/ 833627 w 1186345"/>
                <a:gd name="connsiteY87" fmla="*/ 1117803 h 1708268"/>
                <a:gd name="connsiteX88" fmla="*/ 808291 w 1186345"/>
                <a:gd name="connsiteY88" fmla="*/ 1088085 h 1708268"/>
                <a:gd name="connsiteX89" fmla="*/ 788003 w 1186345"/>
                <a:gd name="connsiteY89" fmla="*/ 1085895 h 1708268"/>
                <a:gd name="connsiteX90" fmla="*/ 777620 w 1186345"/>
                <a:gd name="connsiteY90" fmla="*/ 1065892 h 1708268"/>
                <a:gd name="connsiteX91" fmla="*/ 766572 w 1186345"/>
                <a:gd name="connsiteY91" fmla="*/ 1049223 h 1708268"/>
                <a:gd name="connsiteX92" fmla="*/ 748188 w 1186345"/>
                <a:gd name="connsiteY92" fmla="*/ 1052938 h 1708268"/>
                <a:gd name="connsiteX93" fmla="*/ 733901 w 1186345"/>
                <a:gd name="connsiteY93" fmla="*/ 1083609 h 1708268"/>
                <a:gd name="connsiteX94" fmla="*/ 743426 w 1186345"/>
                <a:gd name="connsiteY94" fmla="*/ 1107707 h 1708268"/>
                <a:gd name="connsiteX95" fmla="*/ 746093 w 1186345"/>
                <a:gd name="connsiteY95" fmla="*/ 1113517 h 1708268"/>
                <a:gd name="connsiteX96" fmla="*/ 780192 w 1186345"/>
                <a:gd name="connsiteY96" fmla="*/ 1140759 h 1708268"/>
                <a:gd name="connsiteX97" fmla="*/ 818292 w 1186345"/>
                <a:gd name="connsiteY97" fmla="*/ 1160856 h 1708268"/>
                <a:gd name="connsiteX98" fmla="*/ 840200 w 1186345"/>
                <a:gd name="connsiteY98" fmla="*/ 1210291 h 1708268"/>
                <a:gd name="connsiteX99" fmla="*/ 855725 w 1186345"/>
                <a:gd name="connsiteY99" fmla="*/ 1233247 h 1708268"/>
                <a:gd name="connsiteX100" fmla="*/ 838961 w 1186345"/>
                <a:gd name="connsiteY100" fmla="*/ 1250296 h 1708268"/>
                <a:gd name="connsiteX101" fmla="*/ 812958 w 1186345"/>
                <a:gd name="connsiteY101" fmla="*/ 1268108 h 1708268"/>
                <a:gd name="connsiteX102" fmla="*/ 799528 w 1186345"/>
                <a:gd name="connsiteY102" fmla="*/ 1292968 h 1708268"/>
                <a:gd name="connsiteX103" fmla="*/ 787526 w 1186345"/>
                <a:gd name="connsiteY103" fmla="*/ 1326496 h 1708268"/>
                <a:gd name="connsiteX104" fmla="*/ 779525 w 1186345"/>
                <a:gd name="connsiteY104" fmla="*/ 1333735 h 1708268"/>
                <a:gd name="connsiteX105" fmla="*/ 766191 w 1186345"/>
                <a:gd name="connsiteY105" fmla="*/ 1346403 h 1708268"/>
                <a:gd name="connsiteX106" fmla="*/ 748093 w 1186345"/>
                <a:gd name="connsiteY106" fmla="*/ 1364787 h 1708268"/>
                <a:gd name="connsiteX107" fmla="*/ 728186 w 1186345"/>
                <a:gd name="connsiteY107" fmla="*/ 1381646 h 1708268"/>
                <a:gd name="connsiteX108" fmla="*/ 719232 w 1186345"/>
                <a:gd name="connsiteY108" fmla="*/ 1359262 h 1708268"/>
                <a:gd name="connsiteX109" fmla="*/ 700182 w 1186345"/>
                <a:gd name="connsiteY109" fmla="*/ 1366597 h 1708268"/>
                <a:gd name="connsiteX110" fmla="*/ 690657 w 1186345"/>
                <a:gd name="connsiteY110" fmla="*/ 1354119 h 1708268"/>
                <a:gd name="connsiteX111" fmla="*/ 682656 w 1186345"/>
                <a:gd name="connsiteY111" fmla="*/ 1329830 h 1708268"/>
                <a:gd name="connsiteX112" fmla="*/ 675227 w 1186345"/>
                <a:gd name="connsiteY112" fmla="*/ 1343546 h 1708268"/>
                <a:gd name="connsiteX113" fmla="*/ 673512 w 1186345"/>
                <a:gd name="connsiteY113" fmla="*/ 1357357 h 1708268"/>
                <a:gd name="connsiteX114" fmla="*/ 667797 w 1186345"/>
                <a:gd name="connsiteY114" fmla="*/ 1381456 h 1708268"/>
                <a:gd name="connsiteX115" fmla="*/ 663320 w 1186345"/>
                <a:gd name="connsiteY115" fmla="*/ 1393457 h 1708268"/>
                <a:gd name="connsiteX116" fmla="*/ 642842 w 1186345"/>
                <a:gd name="connsiteY116" fmla="*/ 1402982 h 1708268"/>
                <a:gd name="connsiteX117" fmla="*/ 629031 w 1186345"/>
                <a:gd name="connsiteY117" fmla="*/ 1409745 h 1708268"/>
                <a:gd name="connsiteX118" fmla="*/ 615219 w 1186345"/>
                <a:gd name="connsiteY118" fmla="*/ 1424032 h 1708268"/>
                <a:gd name="connsiteX119" fmla="*/ 610647 w 1186345"/>
                <a:gd name="connsiteY119" fmla="*/ 1435272 h 1708268"/>
                <a:gd name="connsiteX120" fmla="*/ 617696 w 1186345"/>
                <a:gd name="connsiteY120" fmla="*/ 1446892 h 1708268"/>
                <a:gd name="connsiteX121" fmla="*/ 634269 w 1186345"/>
                <a:gd name="connsiteY121" fmla="*/ 1451178 h 1708268"/>
                <a:gd name="connsiteX122" fmla="*/ 628459 w 1186345"/>
                <a:gd name="connsiteY122" fmla="*/ 1456703 h 1708268"/>
                <a:gd name="connsiteX123" fmla="*/ 604361 w 1186345"/>
                <a:gd name="connsiteY123" fmla="*/ 1474324 h 1708268"/>
                <a:gd name="connsiteX124" fmla="*/ 570357 w 1186345"/>
                <a:gd name="connsiteY124" fmla="*/ 1507376 h 1708268"/>
                <a:gd name="connsiteX125" fmla="*/ 547211 w 1186345"/>
                <a:gd name="connsiteY125" fmla="*/ 1539571 h 1708268"/>
                <a:gd name="connsiteX126" fmla="*/ 544163 w 1186345"/>
                <a:gd name="connsiteY126" fmla="*/ 1545000 h 1708268"/>
                <a:gd name="connsiteX127" fmla="*/ 559689 w 1186345"/>
                <a:gd name="connsiteY127" fmla="*/ 1562811 h 1708268"/>
                <a:gd name="connsiteX128" fmla="*/ 591026 w 1186345"/>
                <a:gd name="connsiteY128" fmla="*/ 1562811 h 1708268"/>
                <a:gd name="connsiteX129" fmla="*/ 591026 w 1186345"/>
                <a:gd name="connsiteY129" fmla="*/ 1609579 h 1708268"/>
                <a:gd name="connsiteX130" fmla="*/ 591026 w 1186345"/>
                <a:gd name="connsiteY130" fmla="*/ 1629201 h 1708268"/>
                <a:gd name="connsiteX131" fmla="*/ 591026 w 1186345"/>
                <a:gd name="connsiteY131" fmla="*/ 1648917 h 1708268"/>
                <a:gd name="connsiteX132" fmla="*/ 585216 w 1186345"/>
                <a:gd name="connsiteY132" fmla="*/ 1674730 h 1708268"/>
                <a:gd name="connsiteX133" fmla="*/ 585216 w 1186345"/>
                <a:gd name="connsiteY133" fmla="*/ 1679683 h 1708268"/>
                <a:gd name="connsiteX134" fmla="*/ 580929 w 1186345"/>
                <a:gd name="connsiteY134" fmla="*/ 1697209 h 1708268"/>
                <a:gd name="connsiteX135" fmla="*/ 564546 w 1186345"/>
                <a:gd name="connsiteY135" fmla="*/ 1706734 h 1708268"/>
                <a:gd name="connsiteX136" fmla="*/ 555878 w 1186345"/>
                <a:gd name="connsiteY136" fmla="*/ 1708068 h 1708268"/>
                <a:gd name="connsiteX137" fmla="*/ 555878 w 1186345"/>
                <a:gd name="connsiteY137" fmla="*/ 1708068 h 1708268"/>
                <a:gd name="connsiteX138" fmla="*/ 558545 w 1186345"/>
                <a:gd name="connsiteY138" fmla="*/ 1700257 h 1708268"/>
                <a:gd name="connsiteX139" fmla="*/ 557307 w 1186345"/>
                <a:gd name="connsiteY139" fmla="*/ 1690732 h 1708268"/>
                <a:gd name="connsiteX140" fmla="*/ 553783 w 1186345"/>
                <a:gd name="connsiteY140" fmla="*/ 1652632 h 1708268"/>
                <a:gd name="connsiteX141" fmla="*/ 541972 w 1186345"/>
                <a:gd name="connsiteY141" fmla="*/ 1626724 h 1708268"/>
                <a:gd name="connsiteX142" fmla="*/ 531304 w 1186345"/>
                <a:gd name="connsiteY142" fmla="*/ 1613580 h 1708268"/>
                <a:gd name="connsiteX143" fmla="*/ 504634 w 1186345"/>
                <a:gd name="connsiteY143" fmla="*/ 1595482 h 1708268"/>
                <a:gd name="connsiteX144" fmla="*/ 480155 w 1186345"/>
                <a:gd name="connsiteY144" fmla="*/ 1587672 h 1708268"/>
                <a:gd name="connsiteX145" fmla="*/ 447674 w 1186345"/>
                <a:gd name="connsiteY145" fmla="*/ 1578147 h 1708268"/>
                <a:gd name="connsiteX146" fmla="*/ 425100 w 1186345"/>
                <a:gd name="connsiteY146" fmla="*/ 1580052 h 1708268"/>
                <a:gd name="connsiteX147" fmla="*/ 385190 w 1186345"/>
                <a:gd name="connsiteY147" fmla="*/ 1586243 h 1708268"/>
                <a:gd name="connsiteX148" fmla="*/ 353377 w 1186345"/>
                <a:gd name="connsiteY148" fmla="*/ 1607769 h 1708268"/>
                <a:gd name="connsiteX149" fmla="*/ 328040 w 1186345"/>
                <a:gd name="connsiteY149" fmla="*/ 1619199 h 1708268"/>
                <a:gd name="connsiteX150" fmla="*/ 284797 w 1186345"/>
                <a:gd name="connsiteY150" fmla="*/ 1647774 h 1708268"/>
                <a:gd name="connsiteX151" fmla="*/ 255079 w 1186345"/>
                <a:gd name="connsiteY151" fmla="*/ 1656728 h 1708268"/>
                <a:gd name="connsiteX152" fmla="*/ 236029 w 1186345"/>
                <a:gd name="connsiteY152" fmla="*/ 1637678 h 1708268"/>
                <a:gd name="connsiteX153" fmla="*/ 215455 w 1186345"/>
                <a:gd name="connsiteY153" fmla="*/ 1662157 h 1708268"/>
                <a:gd name="connsiteX154" fmla="*/ 206597 w 1186345"/>
                <a:gd name="connsiteY154" fmla="*/ 1664824 h 1708268"/>
                <a:gd name="connsiteX155" fmla="*/ 209168 w 1186345"/>
                <a:gd name="connsiteY155" fmla="*/ 1684731 h 1708268"/>
                <a:gd name="connsiteX156" fmla="*/ 148018 w 1186345"/>
                <a:gd name="connsiteY156" fmla="*/ 1686636 h 1708268"/>
                <a:gd name="connsiteX157" fmla="*/ 93249 w 1186345"/>
                <a:gd name="connsiteY157" fmla="*/ 1664253 h 1708268"/>
                <a:gd name="connsiteX158" fmla="*/ 27622 w 1186345"/>
                <a:gd name="connsiteY158" fmla="*/ 1620819 h 1708268"/>
                <a:gd name="connsiteX159" fmla="*/ 19431 w 1186345"/>
                <a:gd name="connsiteY159" fmla="*/ 1605388 h 1708268"/>
                <a:gd name="connsiteX160" fmla="*/ 14382 w 1186345"/>
                <a:gd name="connsiteY160" fmla="*/ 1582528 h 1708268"/>
                <a:gd name="connsiteX161" fmla="*/ -1 w 1186345"/>
                <a:gd name="connsiteY161" fmla="*/ 1567193 h 1708268"/>
                <a:gd name="connsiteX162" fmla="*/ -1 w 1186345"/>
                <a:gd name="connsiteY162" fmla="*/ 1567193 h 1708268"/>
                <a:gd name="connsiteX163" fmla="*/ 1428 w 1186345"/>
                <a:gd name="connsiteY163" fmla="*/ 1546524 h 1708268"/>
                <a:gd name="connsiteX164" fmla="*/ 49053 w 1186345"/>
                <a:gd name="connsiteY164" fmla="*/ 1531474 h 1708268"/>
                <a:gd name="connsiteX165" fmla="*/ 70961 w 1186345"/>
                <a:gd name="connsiteY165" fmla="*/ 1545857 h 1708268"/>
                <a:gd name="connsiteX166" fmla="*/ 89439 w 1186345"/>
                <a:gd name="connsiteY166" fmla="*/ 1555382 h 1708268"/>
                <a:gd name="connsiteX167" fmla="*/ 103917 w 1186345"/>
                <a:gd name="connsiteY167" fmla="*/ 1506138 h 1708268"/>
                <a:gd name="connsiteX168" fmla="*/ 120205 w 1186345"/>
                <a:gd name="connsiteY168" fmla="*/ 1491946 h 1708268"/>
                <a:gd name="connsiteX169" fmla="*/ 118490 w 1186345"/>
                <a:gd name="connsiteY169" fmla="*/ 1482421 h 1708268"/>
                <a:gd name="connsiteX170" fmla="*/ 104108 w 1186345"/>
                <a:gd name="connsiteY170" fmla="*/ 1455084 h 1708268"/>
                <a:gd name="connsiteX171" fmla="*/ 110013 w 1186345"/>
                <a:gd name="connsiteY171" fmla="*/ 1429366 h 1708268"/>
                <a:gd name="connsiteX172" fmla="*/ 136302 w 1186345"/>
                <a:gd name="connsiteY172" fmla="*/ 1410316 h 1708268"/>
                <a:gd name="connsiteX173" fmla="*/ 153924 w 1186345"/>
                <a:gd name="connsiteY173" fmla="*/ 1397362 h 1708268"/>
                <a:gd name="connsiteX174" fmla="*/ 183165 w 1186345"/>
                <a:gd name="connsiteY174" fmla="*/ 1380884 h 1708268"/>
                <a:gd name="connsiteX175" fmla="*/ 203739 w 1186345"/>
                <a:gd name="connsiteY175" fmla="*/ 1362691 h 1708268"/>
                <a:gd name="connsiteX176" fmla="*/ 209645 w 1186345"/>
                <a:gd name="connsiteY176" fmla="*/ 1309351 h 1708268"/>
                <a:gd name="connsiteX177" fmla="*/ 203739 w 1186345"/>
                <a:gd name="connsiteY177" fmla="*/ 1287158 h 1708268"/>
                <a:gd name="connsiteX178" fmla="*/ 251364 w 1186345"/>
                <a:gd name="connsiteY178" fmla="*/ 1272299 h 1708268"/>
                <a:gd name="connsiteX179" fmla="*/ 276224 w 1186345"/>
                <a:gd name="connsiteY179" fmla="*/ 1261726 h 1708268"/>
                <a:gd name="connsiteX180" fmla="*/ 297560 w 1186345"/>
                <a:gd name="connsiteY180" fmla="*/ 1246581 h 1708268"/>
                <a:gd name="connsiteX181" fmla="*/ 280511 w 1186345"/>
                <a:gd name="connsiteY181" fmla="*/ 1219340 h 1708268"/>
                <a:gd name="connsiteX182" fmla="*/ 313658 w 1186345"/>
                <a:gd name="connsiteY182" fmla="*/ 1172858 h 1708268"/>
                <a:gd name="connsiteX183" fmla="*/ 285083 w 1186345"/>
                <a:gd name="connsiteY183" fmla="*/ 1110660 h 1708268"/>
                <a:gd name="connsiteX184" fmla="*/ 289464 w 1186345"/>
                <a:gd name="connsiteY184" fmla="*/ 1068845 h 1708268"/>
                <a:gd name="connsiteX185" fmla="*/ 279939 w 1186345"/>
                <a:gd name="connsiteY185" fmla="*/ 1034460 h 1708268"/>
                <a:gd name="connsiteX186" fmla="*/ 285559 w 1186345"/>
                <a:gd name="connsiteY186" fmla="*/ 1007694 h 1708268"/>
                <a:gd name="connsiteX187" fmla="*/ 303180 w 1186345"/>
                <a:gd name="connsiteY187" fmla="*/ 1001694 h 1708268"/>
                <a:gd name="connsiteX188" fmla="*/ 331184 w 1186345"/>
                <a:gd name="connsiteY188" fmla="*/ 980834 h 1708268"/>
                <a:gd name="connsiteX189" fmla="*/ 345090 w 1186345"/>
                <a:gd name="connsiteY189" fmla="*/ 977405 h 1708268"/>
                <a:gd name="connsiteX190" fmla="*/ 374523 w 1186345"/>
                <a:gd name="connsiteY190" fmla="*/ 959117 h 1708268"/>
                <a:gd name="connsiteX191" fmla="*/ 389382 w 1186345"/>
                <a:gd name="connsiteY191" fmla="*/ 991692 h 1708268"/>
                <a:gd name="connsiteX192" fmla="*/ 384905 w 1186345"/>
                <a:gd name="connsiteY192" fmla="*/ 1016553 h 1708268"/>
                <a:gd name="connsiteX193" fmla="*/ 381476 w 1186345"/>
                <a:gd name="connsiteY193" fmla="*/ 1040841 h 1708268"/>
                <a:gd name="connsiteX194" fmla="*/ 399287 w 1186345"/>
                <a:gd name="connsiteY194" fmla="*/ 1045318 h 1708268"/>
                <a:gd name="connsiteX195" fmla="*/ 415194 w 1186345"/>
                <a:gd name="connsiteY195" fmla="*/ 1035031 h 1708268"/>
                <a:gd name="connsiteX196" fmla="*/ 422719 w 1186345"/>
                <a:gd name="connsiteY196" fmla="*/ 1011314 h 1708268"/>
                <a:gd name="connsiteX197" fmla="*/ 434244 w 1186345"/>
                <a:gd name="connsiteY197" fmla="*/ 993978 h 1708268"/>
                <a:gd name="connsiteX198" fmla="*/ 451675 w 1186345"/>
                <a:gd name="connsiteY198" fmla="*/ 1025601 h 1708268"/>
                <a:gd name="connsiteX199" fmla="*/ 470725 w 1186345"/>
                <a:gd name="connsiteY199" fmla="*/ 991978 h 1708268"/>
                <a:gd name="connsiteX200" fmla="*/ 482536 w 1186345"/>
                <a:gd name="connsiteY200" fmla="*/ 1003122 h 1708268"/>
                <a:gd name="connsiteX201" fmla="*/ 493966 w 1186345"/>
                <a:gd name="connsiteY201" fmla="*/ 1031697 h 1708268"/>
                <a:gd name="connsiteX202" fmla="*/ 513968 w 1186345"/>
                <a:gd name="connsiteY202" fmla="*/ 1041222 h 1708268"/>
                <a:gd name="connsiteX203" fmla="*/ 538543 w 1186345"/>
                <a:gd name="connsiteY203" fmla="*/ 1071607 h 1708268"/>
                <a:gd name="connsiteX204" fmla="*/ 557593 w 1186345"/>
                <a:gd name="connsiteY204" fmla="*/ 1039222 h 1708268"/>
                <a:gd name="connsiteX205" fmla="*/ 577595 w 1186345"/>
                <a:gd name="connsiteY205" fmla="*/ 1022839 h 1708268"/>
                <a:gd name="connsiteX206" fmla="*/ 589502 w 1186345"/>
                <a:gd name="connsiteY206" fmla="*/ 1005789 h 1708268"/>
                <a:gd name="connsiteX207" fmla="*/ 590645 w 1186345"/>
                <a:gd name="connsiteY207" fmla="*/ 1006361 h 1708268"/>
                <a:gd name="connsiteX208" fmla="*/ 596169 w 1186345"/>
                <a:gd name="connsiteY208" fmla="*/ 1014172 h 1708268"/>
                <a:gd name="connsiteX209" fmla="*/ 603980 w 1186345"/>
                <a:gd name="connsiteY209" fmla="*/ 1032078 h 1708268"/>
                <a:gd name="connsiteX210" fmla="*/ 611981 w 1186345"/>
                <a:gd name="connsiteY210" fmla="*/ 1046271 h 1708268"/>
                <a:gd name="connsiteX211" fmla="*/ 617791 w 1186345"/>
                <a:gd name="connsiteY211" fmla="*/ 1056843 h 1708268"/>
                <a:gd name="connsiteX212" fmla="*/ 652176 w 1186345"/>
                <a:gd name="connsiteY212" fmla="*/ 1050938 h 1708268"/>
                <a:gd name="connsiteX213" fmla="*/ 678751 w 1186345"/>
                <a:gd name="connsiteY213" fmla="*/ 1047033 h 1708268"/>
                <a:gd name="connsiteX214" fmla="*/ 692086 w 1186345"/>
                <a:gd name="connsiteY214" fmla="*/ 1048938 h 1708268"/>
                <a:gd name="connsiteX215" fmla="*/ 721518 w 1186345"/>
                <a:gd name="connsiteY215" fmla="*/ 1048938 h 1708268"/>
                <a:gd name="connsiteX216" fmla="*/ 746855 w 1186345"/>
                <a:gd name="connsiteY216" fmla="*/ 1037031 h 1708268"/>
                <a:gd name="connsiteX217" fmla="*/ 719804 w 1186345"/>
                <a:gd name="connsiteY217" fmla="*/ 1025697 h 1708268"/>
                <a:gd name="connsiteX218" fmla="*/ 697610 w 1186345"/>
                <a:gd name="connsiteY218" fmla="*/ 1011981 h 1708268"/>
                <a:gd name="connsiteX219" fmla="*/ 675417 w 1186345"/>
                <a:gd name="connsiteY219" fmla="*/ 988835 h 1708268"/>
                <a:gd name="connsiteX220" fmla="*/ 641032 w 1186345"/>
                <a:gd name="connsiteY220" fmla="*/ 961117 h 1708268"/>
                <a:gd name="connsiteX221" fmla="*/ 669607 w 1186345"/>
                <a:gd name="connsiteY221" fmla="*/ 948449 h 1708268"/>
                <a:gd name="connsiteX222" fmla="*/ 671607 w 1186345"/>
                <a:gd name="connsiteY222" fmla="*/ 910921 h 1708268"/>
                <a:gd name="connsiteX223" fmla="*/ 671607 w 1186345"/>
                <a:gd name="connsiteY223" fmla="*/ 881107 h 1708268"/>
                <a:gd name="connsiteX224" fmla="*/ 666940 w 1186345"/>
                <a:gd name="connsiteY224" fmla="*/ 828910 h 1708268"/>
                <a:gd name="connsiteX225" fmla="*/ 675322 w 1186345"/>
                <a:gd name="connsiteY225" fmla="*/ 806050 h 1708268"/>
                <a:gd name="connsiteX226" fmla="*/ 657034 w 1186345"/>
                <a:gd name="connsiteY226" fmla="*/ 798240 h 1708268"/>
                <a:gd name="connsiteX227" fmla="*/ 640937 w 1186345"/>
                <a:gd name="connsiteY227" fmla="*/ 773856 h 1708268"/>
                <a:gd name="connsiteX228" fmla="*/ 584549 w 1186345"/>
                <a:gd name="connsiteY228" fmla="*/ 768617 h 1708268"/>
                <a:gd name="connsiteX229" fmla="*/ 553116 w 1186345"/>
                <a:gd name="connsiteY229" fmla="*/ 745185 h 1708268"/>
                <a:gd name="connsiteX230" fmla="*/ 531399 w 1186345"/>
                <a:gd name="connsiteY230" fmla="*/ 724135 h 1708268"/>
                <a:gd name="connsiteX231" fmla="*/ 532257 w 1186345"/>
                <a:gd name="connsiteY231" fmla="*/ 689655 h 1708268"/>
                <a:gd name="connsiteX232" fmla="*/ 536733 w 1186345"/>
                <a:gd name="connsiteY232" fmla="*/ 659556 h 1708268"/>
                <a:gd name="connsiteX233" fmla="*/ 505872 w 1186345"/>
                <a:gd name="connsiteY233" fmla="*/ 654793 h 1708268"/>
                <a:gd name="connsiteX234" fmla="*/ 517493 w 1186345"/>
                <a:gd name="connsiteY234" fmla="*/ 619074 h 1708268"/>
                <a:gd name="connsiteX235" fmla="*/ 517493 w 1186345"/>
                <a:gd name="connsiteY235" fmla="*/ 590499 h 1708268"/>
                <a:gd name="connsiteX236" fmla="*/ 515492 w 1186345"/>
                <a:gd name="connsiteY236" fmla="*/ 565449 h 1708268"/>
                <a:gd name="connsiteX237" fmla="*/ 527303 w 1186345"/>
                <a:gd name="connsiteY237" fmla="*/ 526110 h 1708268"/>
                <a:gd name="connsiteX238" fmla="*/ 523208 w 1186345"/>
                <a:gd name="connsiteY238" fmla="*/ 503917 h 1708268"/>
                <a:gd name="connsiteX239" fmla="*/ 490918 w 1186345"/>
                <a:gd name="connsiteY239" fmla="*/ 508108 h 1708268"/>
                <a:gd name="connsiteX240" fmla="*/ 459771 w 1186345"/>
                <a:gd name="connsiteY240" fmla="*/ 527158 h 1708268"/>
                <a:gd name="connsiteX241" fmla="*/ 436816 w 1186345"/>
                <a:gd name="connsiteY241" fmla="*/ 491439 h 1708268"/>
                <a:gd name="connsiteX242" fmla="*/ 421004 w 1186345"/>
                <a:gd name="connsiteY242" fmla="*/ 459340 h 1708268"/>
                <a:gd name="connsiteX243" fmla="*/ 391572 w 1186345"/>
                <a:gd name="connsiteY243" fmla="*/ 458102 h 1708268"/>
                <a:gd name="connsiteX244" fmla="*/ 377285 w 1186345"/>
                <a:gd name="connsiteY244" fmla="*/ 459150 h 1708268"/>
                <a:gd name="connsiteX245" fmla="*/ 370998 w 1186345"/>
                <a:gd name="connsiteY245" fmla="*/ 416287 h 1708268"/>
                <a:gd name="connsiteX246" fmla="*/ 373856 w 1186345"/>
                <a:gd name="connsiteY246" fmla="*/ 371615 h 1708268"/>
                <a:gd name="connsiteX247" fmla="*/ 381857 w 1186345"/>
                <a:gd name="connsiteY247" fmla="*/ 336944 h 1708268"/>
                <a:gd name="connsiteX248" fmla="*/ 381857 w 1186345"/>
                <a:gd name="connsiteY248" fmla="*/ 287319 h 1708268"/>
                <a:gd name="connsiteX249" fmla="*/ 398907 w 1186345"/>
                <a:gd name="connsiteY249" fmla="*/ 253314 h 1708268"/>
                <a:gd name="connsiteX250" fmla="*/ 398907 w 1186345"/>
                <a:gd name="connsiteY250" fmla="*/ 250266 h 1708268"/>
                <a:gd name="connsiteX251" fmla="*/ 381476 w 1186345"/>
                <a:gd name="connsiteY251" fmla="*/ 238455 h 1708268"/>
                <a:gd name="connsiteX252" fmla="*/ 395382 w 1186345"/>
                <a:gd name="connsiteY252" fmla="*/ 208738 h 1708268"/>
                <a:gd name="connsiteX253" fmla="*/ 366807 w 1186345"/>
                <a:gd name="connsiteY253" fmla="*/ 187116 h 1708268"/>
                <a:gd name="connsiteX254" fmla="*/ 363378 w 1186345"/>
                <a:gd name="connsiteY254" fmla="*/ 165780 h 1708268"/>
                <a:gd name="connsiteX255" fmla="*/ 335375 w 1186345"/>
                <a:gd name="connsiteY255" fmla="*/ 144253 h 1708268"/>
                <a:gd name="connsiteX256" fmla="*/ 299465 w 1186345"/>
                <a:gd name="connsiteY256" fmla="*/ 153016 h 1708268"/>
                <a:gd name="connsiteX257" fmla="*/ 279749 w 1186345"/>
                <a:gd name="connsiteY257" fmla="*/ 151968 h 1708268"/>
                <a:gd name="connsiteX258" fmla="*/ 256317 w 1186345"/>
                <a:gd name="connsiteY258" fmla="*/ 127870 h 1708268"/>
                <a:gd name="connsiteX259" fmla="*/ 237267 w 1186345"/>
                <a:gd name="connsiteY259" fmla="*/ 97485 h 1708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Lst>
              <a:rect l="l" t="t" r="r" b="b"/>
              <a:pathLst>
                <a:path w="1186345" h="1708268">
                  <a:moveTo>
                    <a:pt x="235934" y="95199"/>
                  </a:moveTo>
                  <a:lnTo>
                    <a:pt x="259746" y="77959"/>
                  </a:lnTo>
                  <a:cubicBezTo>
                    <a:pt x="273462" y="66910"/>
                    <a:pt x="266985" y="71101"/>
                    <a:pt x="270128" y="58433"/>
                  </a:cubicBezTo>
                  <a:cubicBezTo>
                    <a:pt x="275082" y="38335"/>
                    <a:pt x="286892" y="37954"/>
                    <a:pt x="299942" y="51575"/>
                  </a:cubicBezTo>
                  <a:cubicBezTo>
                    <a:pt x="309467" y="61100"/>
                    <a:pt x="318992" y="42050"/>
                    <a:pt x="320040" y="32525"/>
                  </a:cubicBezTo>
                  <a:cubicBezTo>
                    <a:pt x="320611" y="28143"/>
                    <a:pt x="327755" y="10713"/>
                    <a:pt x="333565" y="23000"/>
                  </a:cubicBezTo>
                  <a:cubicBezTo>
                    <a:pt x="340089" y="31287"/>
                    <a:pt x="348900" y="37478"/>
                    <a:pt x="358901" y="40812"/>
                  </a:cubicBezTo>
                  <a:cubicBezTo>
                    <a:pt x="366617" y="41764"/>
                    <a:pt x="367093" y="53575"/>
                    <a:pt x="380714" y="47670"/>
                  </a:cubicBezTo>
                  <a:cubicBezTo>
                    <a:pt x="390239" y="43669"/>
                    <a:pt x="383000" y="58147"/>
                    <a:pt x="386429" y="63196"/>
                  </a:cubicBezTo>
                  <a:cubicBezTo>
                    <a:pt x="393191" y="72721"/>
                    <a:pt x="397573" y="66053"/>
                    <a:pt x="408050" y="71958"/>
                  </a:cubicBezTo>
                  <a:cubicBezTo>
                    <a:pt x="411289" y="73768"/>
                    <a:pt x="413003" y="71292"/>
                    <a:pt x="421385" y="76911"/>
                  </a:cubicBezTo>
                  <a:cubicBezTo>
                    <a:pt x="429767" y="82531"/>
                    <a:pt x="442722" y="76911"/>
                    <a:pt x="449103" y="70244"/>
                  </a:cubicBezTo>
                  <a:cubicBezTo>
                    <a:pt x="465962" y="52337"/>
                    <a:pt x="482536" y="79769"/>
                    <a:pt x="512921" y="65100"/>
                  </a:cubicBezTo>
                  <a:cubicBezTo>
                    <a:pt x="530351" y="56433"/>
                    <a:pt x="559308" y="73482"/>
                    <a:pt x="564641" y="58719"/>
                  </a:cubicBezTo>
                  <a:cubicBezTo>
                    <a:pt x="566927" y="52337"/>
                    <a:pt x="543591" y="31858"/>
                    <a:pt x="566451" y="22619"/>
                  </a:cubicBezTo>
                  <a:cubicBezTo>
                    <a:pt x="577024" y="18333"/>
                    <a:pt x="570452" y="19380"/>
                    <a:pt x="582072" y="18523"/>
                  </a:cubicBezTo>
                  <a:cubicBezTo>
                    <a:pt x="587549" y="17256"/>
                    <a:pt x="592626" y="14637"/>
                    <a:pt x="596836" y="10903"/>
                  </a:cubicBezTo>
                  <a:lnTo>
                    <a:pt x="596836" y="10903"/>
                  </a:lnTo>
                  <a:cubicBezTo>
                    <a:pt x="611885" y="6998"/>
                    <a:pt x="623411" y="1378"/>
                    <a:pt x="630078" y="16237"/>
                  </a:cubicBezTo>
                  <a:cubicBezTo>
                    <a:pt x="637793" y="33573"/>
                    <a:pt x="648176" y="16237"/>
                    <a:pt x="653510" y="7665"/>
                  </a:cubicBezTo>
                  <a:cubicBezTo>
                    <a:pt x="658844" y="-908"/>
                    <a:pt x="663035" y="3759"/>
                    <a:pt x="671702" y="902"/>
                  </a:cubicBezTo>
                  <a:cubicBezTo>
                    <a:pt x="684561" y="-3194"/>
                    <a:pt x="684847" y="6617"/>
                    <a:pt x="688657" y="16713"/>
                  </a:cubicBezTo>
                  <a:cubicBezTo>
                    <a:pt x="690943" y="22524"/>
                    <a:pt x="687228" y="22524"/>
                    <a:pt x="696467" y="28143"/>
                  </a:cubicBezTo>
                  <a:cubicBezTo>
                    <a:pt x="707802" y="35097"/>
                    <a:pt x="704373" y="51765"/>
                    <a:pt x="738092" y="43383"/>
                  </a:cubicBezTo>
                  <a:cubicBezTo>
                    <a:pt x="751084" y="41374"/>
                    <a:pt x="764371" y="42621"/>
                    <a:pt x="776763" y="47003"/>
                  </a:cubicBezTo>
                  <a:cubicBezTo>
                    <a:pt x="786660" y="48527"/>
                    <a:pt x="796699" y="48851"/>
                    <a:pt x="806672" y="47955"/>
                  </a:cubicBezTo>
                  <a:lnTo>
                    <a:pt x="806672" y="47955"/>
                  </a:lnTo>
                  <a:cubicBezTo>
                    <a:pt x="808653" y="53575"/>
                    <a:pt x="811920" y="58661"/>
                    <a:pt x="816197" y="62814"/>
                  </a:cubicBezTo>
                  <a:cubicBezTo>
                    <a:pt x="827246" y="71482"/>
                    <a:pt x="783240" y="82436"/>
                    <a:pt x="777430" y="86817"/>
                  </a:cubicBezTo>
                  <a:cubicBezTo>
                    <a:pt x="760666" y="99200"/>
                    <a:pt x="786193" y="97581"/>
                    <a:pt x="775430" y="118917"/>
                  </a:cubicBezTo>
                  <a:cubicBezTo>
                    <a:pt x="768762" y="132156"/>
                    <a:pt x="777811" y="145206"/>
                    <a:pt x="787622" y="153302"/>
                  </a:cubicBezTo>
                  <a:cubicBezTo>
                    <a:pt x="804195" y="167018"/>
                    <a:pt x="797147" y="159684"/>
                    <a:pt x="801528" y="181115"/>
                  </a:cubicBezTo>
                  <a:cubicBezTo>
                    <a:pt x="803509" y="188478"/>
                    <a:pt x="804529" y="196069"/>
                    <a:pt x="804576" y="203689"/>
                  </a:cubicBezTo>
                  <a:cubicBezTo>
                    <a:pt x="804576" y="210738"/>
                    <a:pt x="805719" y="243884"/>
                    <a:pt x="818387" y="238741"/>
                  </a:cubicBezTo>
                  <a:cubicBezTo>
                    <a:pt x="822483" y="237122"/>
                    <a:pt x="844010" y="229216"/>
                    <a:pt x="846962" y="231883"/>
                  </a:cubicBezTo>
                  <a:cubicBezTo>
                    <a:pt x="850496" y="236045"/>
                    <a:pt x="853097" y="240913"/>
                    <a:pt x="854583" y="246171"/>
                  </a:cubicBezTo>
                  <a:cubicBezTo>
                    <a:pt x="855821" y="273412"/>
                    <a:pt x="850106" y="258267"/>
                    <a:pt x="841724" y="271698"/>
                  </a:cubicBezTo>
                  <a:cubicBezTo>
                    <a:pt x="837437" y="278556"/>
                    <a:pt x="841152" y="284175"/>
                    <a:pt x="841152" y="293510"/>
                  </a:cubicBezTo>
                  <a:cubicBezTo>
                    <a:pt x="840828" y="302073"/>
                    <a:pt x="842314" y="310617"/>
                    <a:pt x="845534" y="318561"/>
                  </a:cubicBezTo>
                  <a:cubicBezTo>
                    <a:pt x="847248" y="324561"/>
                    <a:pt x="854201" y="345231"/>
                    <a:pt x="860774" y="347136"/>
                  </a:cubicBezTo>
                  <a:cubicBezTo>
                    <a:pt x="867346" y="349041"/>
                    <a:pt x="891349" y="339135"/>
                    <a:pt x="905922" y="344755"/>
                  </a:cubicBezTo>
                  <a:cubicBezTo>
                    <a:pt x="914781" y="348279"/>
                    <a:pt x="919257" y="336087"/>
                    <a:pt x="931068" y="348946"/>
                  </a:cubicBezTo>
                  <a:cubicBezTo>
                    <a:pt x="936878" y="355232"/>
                    <a:pt x="958215" y="365519"/>
                    <a:pt x="958595" y="350088"/>
                  </a:cubicBezTo>
                  <a:cubicBezTo>
                    <a:pt x="958595" y="341135"/>
                    <a:pt x="968120" y="336944"/>
                    <a:pt x="975455" y="334753"/>
                  </a:cubicBezTo>
                  <a:cubicBezTo>
                    <a:pt x="975931" y="334658"/>
                    <a:pt x="976417" y="334658"/>
                    <a:pt x="976883" y="334753"/>
                  </a:cubicBezTo>
                  <a:cubicBezTo>
                    <a:pt x="995933" y="345802"/>
                    <a:pt x="980503" y="339135"/>
                    <a:pt x="985075" y="353803"/>
                  </a:cubicBezTo>
                  <a:cubicBezTo>
                    <a:pt x="988504" y="364757"/>
                    <a:pt x="988504" y="361614"/>
                    <a:pt x="981170" y="369996"/>
                  </a:cubicBezTo>
                  <a:cubicBezTo>
                    <a:pt x="973835" y="378378"/>
                    <a:pt x="980598" y="393332"/>
                    <a:pt x="990695" y="389046"/>
                  </a:cubicBezTo>
                  <a:cubicBezTo>
                    <a:pt x="997553" y="386093"/>
                    <a:pt x="1002029" y="394856"/>
                    <a:pt x="1013555" y="396571"/>
                  </a:cubicBezTo>
                  <a:cubicBezTo>
                    <a:pt x="1038320" y="400095"/>
                    <a:pt x="1011364" y="419240"/>
                    <a:pt x="1019174" y="437147"/>
                  </a:cubicBezTo>
                  <a:cubicBezTo>
                    <a:pt x="1022223" y="444196"/>
                    <a:pt x="1009649" y="458197"/>
                    <a:pt x="1021556" y="467055"/>
                  </a:cubicBezTo>
                  <a:cubicBezTo>
                    <a:pt x="1026985" y="471151"/>
                    <a:pt x="1029938" y="487725"/>
                    <a:pt x="1029938" y="493916"/>
                  </a:cubicBezTo>
                  <a:cubicBezTo>
                    <a:pt x="1032319" y="514204"/>
                    <a:pt x="1027937" y="504679"/>
                    <a:pt x="1027271" y="512966"/>
                  </a:cubicBezTo>
                  <a:cubicBezTo>
                    <a:pt x="1027271" y="514585"/>
                    <a:pt x="1033176" y="522015"/>
                    <a:pt x="1034986" y="528015"/>
                  </a:cubicBezTo>
                  <a:cubicBezTo>
                    <a:pt x="1045940" y="563353"/>
                    <a:pt x="1057370" y="516966"/>
                    <a:pt x="1071752" y="556590"/>
                  </a:cubicBezTo>
                  <a:cubicBezTo>
                    <a:pt x="1078706" y="575640"/>
                    <a:pt x="1090136" y="561448"/>
                    <a:pt x="1105947" y="559639"/>
                  </a:cubicBezTo>
                  <a:cubicBezTo>
                    <a:pt x="1110805" y="559067"/>
                    <a:pt x="1144714" y="544684"/>
                    <a:pt x="1139951" y="560210"/>
                  </a:cubicBezTo>
                  <a:cubicBezTo>
                    <a:pt x="1136713" y="570688"/>
                    <a:pt x="1128522" y="581355"/>
                    <a:pt x="1132046" y="593833"/>
                  </a:cubicBezTo>
                  <a:cubicBezTo>
                    <a:pt x="1134808" y="603358"/>
                    <a:pt x="1122521" y="603358"/>
                    <a:pt x="1119854" y="606597"/>
                  </a:cubicBezTo>
                  <a:cubicBezTo>
                    <a:pt x="1114615" y="613169"/>
                    <a:pt x="1126712" y="621170"/>
                    <a:pt x="1141475" y="613169"/>
                  </a:cubicBezTo>
                  <a:cubicBezTo>
                    <a:pt x="1146143" y="610692"/>
                    <a:pt x="1181481" y="598500"/>
                    <a:pt x="1180909" y="611359"/>
                  </a:cubicBezTo>
                  <a:cubicBezTo>
                    <a:pt x="1179766" y="634886"/>
                    <a:pt x="1186243" y="643458"/>
                    <a:pt x="1186243" y="664223"/>
                  </a:cubicBezTo>
                  <a:cubicBezTo>
                    <a:pt x="1186243" y="672033"/>
                    <a:pt x="1187672" y="696989"/>
                    <a:pt x="1175766" y="694798"/>
                  </a:cubicBezTo>
                  <a:cubicBezTo>
                    <a:pt x="1158906" y="691655"/>
                    <a:pt x="1173860" y="717658"/>
                    <a:pt x="1148619" y="713848"/>
                  </a:cubicBezTo>
                  <a:cubicBezTo>
                    <a:pt x="1141533" y="712724"/>
                    <a:pt x="1134274" y="713715"/>
                    <a:pt x="1127759" y="716706"/>
                  </a:cubicBezTo>
                  <a:cubicBezTo>
                    <a:pt x="1102518" y="713563"/>
                    <a:pt x="1117568" y="718420"/>
                    <a:pt x="1101851" y="724230"/>
                  </a:cubicBezTo>
                  <a:cubicBezTo>
                    <a:pt x="1097375" y="725850"/>
                    <a:pt x="1070419" y="722135"/>
                    <a:pt x="1085373" y="741280"/>
                  </a:cubicBezTo>
                  <a:cubicBezTo>
                    <a:pt x="1090802" y="748329"/>
                    <a:pt x="1092422" y="762235"/>
                    <a:pt x="1102614" y="767569"/>
                  </a:cubicBezTo>
                  <a:cubicBezTo>
                    <a:pt x="1104518" y="768617"/>
                    <a:pt x="1117092" y="780809"/>
                    <a:pt x="1116996" y="784143"/>
                  </a:cubicBezTo>
                  <a:cubicBezTo>
                    <a:pt x="1116329" y="803193"/>
                    <a:pt x="1125092" y="789953"/>
                    <a:pt x="1132998" y="805574"/>
                  </a:cubicBezTo>
                  <a:cubicBezTo>
                    <a:pt x="1135760" y="810908"/>
                    <a:pt x="1123473" y="822338"/>
                    <a:pt x="1134999" y="845674"/>
                  </a:cubicBezTo>
                  <a:cubicBezTo>
                    <a:pt x="1135656" y="852142"/>
                    <a:pt x="1136961" y="858523"/>
                    <a:pt x="1138904" y="864724"/>
                  </a:cubicBezTo>
                  <a:cubicBezTo>
                    <a:pt x="1146143" y="881107"/>
                    <a:pt x="1141761" y="901681"/>
                    <a:pt x="1140809" y="918064"/>
                  </a:cubicBezTo>
                  <a:lnTo>
                    <a:pt x="1140809" y="918064"/>
                  </a:lnTo>
                  <a:cubicBezTo>
                    <a:pt x="1134446" y="917855"/>
                    <a:pt x="1128074" y="918179"/>
                    <a:pt x="1121759" y="919017"/>
                  </a:cubicBezTo>
                  <a:cubicBezTo>
                    <a:pt x="1103928" y="922484"/>
                    <a:pt x="1086593" y="928113"/>
                    <a:pt x="1070133" y="935781"/>
                  </a:cubicBezTo>
                  <a:cubicBezTo>
                    <a:pt x="1059170" y="942667"/>
                    <a:pt x="1047083" y="947573"/>
                    <a:pt x="1034415" y="950259"/>
                  </a:cubicBezTo>
                  <a:cubicBezTo>
                    <a:pt x="1021270" y="952735"/>
                    <a:pt x="1015365" y="967880"/>
                    <a:pt x="1001172" y="963117"/>
                  </a:cubicBezTo>
                  <a:cubicBezTo>
                    <a:pt x="982122" y="956736"/>
                    <a:pt x="984980" y="958926"/>
                    <a:pt x="973264" y="971690"/>
                  </a:cubicBezTo>
                  <a:cubicBezTo>
                    <a:pt x="957357" y="989121"/>
                    <a:pt x="982217" y="997789"/>
                    <a:pt x="977550" y="1018553"/>
                  </a:cubicBezTo>
                  <a:cubicBezTo>
                    <a:pt x="975264" y="1028840"/>
                    <a:pt x="975645" y="1043985"/>
                    <a:pt x="969549" y="1050938"/>
                  </a:cubicBezTo>
                  <a:cubicBezTo>
                    <a:pt x="958024" y="1063892"/>
                    <a:pt x="962977" y="1064178"/>
                    <a:pt x="958215" y="1074084"/>
                  </a:cubicBezTo>
                  <a:cubicBezTo>
                    <a:pt x="949356" y="1092562"/>
                    <a:pt x="935735" y="1083609"/>
                    <a:pt x="938212" y="1100754"/>
                  </a:cubicBezTo>
                  <a:cubicBezTo>
                    <a:pt x="940498" y="1115803"/>
                    <a:pt x="926782" y="1129329"/>
                    <a:pt x="921162" y="1142378"/>
                  </a:cubicBezTo>
                  <a:cubicBezTo>
                    <a:pt x="914304" y="1158675"/>
                    <a:pt x="904627" y="1173630"/>
                    <a:pt x="892587" y="1186574"/>
                  </a:cubicBezTo>
                  <a:cubicBezTo>
                    <a:pt x="883062" y="1196861"/>
                    <a:pt x="870299" y="1172001"/>
                    <a:pt x="863441" y="1168000"/>
                  </a:cubicBezTo>
                  <a:cubicBezTo>
                    <a:pt x="839914" y="1154189"/>
                    <a:pt x="852487" y="1149617"/>
                    <a:pt x="851439" y="1135806"/>
                  </a:cubicBezTo>
                  <a:cubicBezTo>
                    <a:pt x="850487" y="1123804"/>
                    <a:pt x="842676" y="1122661"/>
                    <a:pt x="833627" y="1117803"/>
                  </a:cubicBezTo>
                  <a:cubicBezTo>
                    <a:pt x="807719" y="1103897"/>
                    <a:pt x="814101" y="1093705"/>
                    <a:pt x="808291" y="1088085"/>
                  </a:cubicBezTo>
                  <a:cubicBezTo>
                    <a:pt x="794861" y="1075131"/>
                    <a:pt x="794575" y="1087609"/>
                    <a:pt x="788003" y="1085895"/>
                  </a:cubicBezTo>
                  <a:cubicBezTo>
                    <a:pt x="788003" y="1084561"/>
                    <a:pt x="778478" y="1066845"/>
                    <a:pt x="777620" y="1065892"/>
                  </a:cubicBezTo>
                  <a:cubicBezTo>
                    <a:pt x="769810" y="1058558"/>
                    <a:pt x="773334" y="1055415"/>
                    <a:pt x="766572" y="1049223"/>
                  </a:cubicBezTo>
                  <a:cubicBezTo>
                    <a:pt x="764571" y="1047414"/>
                    <a:pt x="748283" y="1052938"/>
                    <a:pt x="748188" y="1052938"/>
                  </a:cubicBezTo>
                  <a:cubicBezTo>
                    <a:pt x="739016" y="1060463"/>
                    <a:pt x="733758" y="1071750"/>
                    <a:pt x="733901" y="1083609"/>
                  </a:cubicBezTo>
                  <a:cubicBezTo>
                    <a:pt x="733844" y="1092572"/>
                    <a:pt x="737254" y="1101211"/>
                    <a:pt x="743426" y="1107707"/>
                  </a:cubicBezTo>
                  <a:cubicBezTo>
                    <a:pt x="744569" y="1109898"/>
                    <a:pt x="745045" y="1111612"/>
                    <a:pt x="746093" y="1113517"/>
                  </a:cubicBezTo>
                  <a:cubicBezTo>
                    <a:pt x="752665" y="1125138"/>
                    <a:pt x="769048" y="1134091"/>
                    <a:pt x="780192" y="1140759"/>
                  </a:cubicBezTo>
                  <a:cubicBezTo>
                    <a:pt x="798766" y="1151903"/>
                    <a:pt x="796004" y="1139330"/>
                    <a:pt x="818292" y="1160856"/>
                  </a:cubicBezTo>
                  <a:cubicBezTo>
                    <a:pt x="834961" y="1176858"/>
                    <a:pt x="825722" y="1200671"/>
                    <a:pt x="840200" y="1210291"/>
                  </a:cubicBezTo>
                  <a:cubicBezTo>
                    <a:pt x="846296" y="1214387"/>
                    <a:pt x="860107" y="1224388"/>
                    <a:pt x="855725" y="1233247"/>
                  </a:cubicBezTo>
                  <a:cubicBezTo>
                    <a:pt x="852649" y="1240943"/>
                    <a:pt x="846610" y="1247086"/>
                    <a:pt x="838961" y="1250296"/>
                  </a:cubicBezTo>
                  <a:cubicBezTo>
                    <a:pt x="828874" y="1253839"/>
                    <a:pt x="819902" y="1259983"/>
                    <a:pt x="812958" y="1268108"/>
                  </a:cubicBezTo>
                  <a:cubicBezTo>
                    <a:pt x="806376" y="1275071"/>
                    <a:pt x="801747" y="1283643"/>
                    <a:pt x="799528" y="1292968"/>
                  </a:cubicBezTo>
                  <a:cubicBezTo>
                    <a:pt x="798194" y="1311542"/>
                    <a:pt x="801433" y="1309161"/>
                    <a:pt x="787526" y="1326496"/>
                  </a:cubicBezTo>
                  <a:cubicBezTo>
                    <a:pt x="784764" y="1328592"/>
                    <a:pt x="782192" y="1331544"/>
                    <a:pt x="779525" y="1333735"/>
                  </a:cubicBezTo>
                  <a:cubicBezTo>
                    <a:pt x="776858" y="1335926"/>
                    <a:pt x="768000" y="1344403"/>
                    <a:pt x="766191" y="1346403"/>
                  </a:cubicBezTo>
                  <a:cubicBezTo>
                    <a:pt x="760495" y="1352861"/>
                    <a:pt x="754456" y="1358996"/>
                    <a:pt x="748093" y="1364787"/>
                  </a:cubicBezTo>
                  <a:cubicBezTo>
                    <a:pt x="744188" y="1368121"/>
                    <a:pt x="732662" y="1381551"/>
                    <a:pt x="728186" y="1381646"/>
                  </a:cubicBezTo>
                  <a:cubicBezTo>
                    <a:pt x="713898" y="1382217"/>
                    <a:pt x="743331" y="1341355"/>
                    <a:pt x="719232" y="1359262"/>
                  </a:cubicBezTo>
                  <a:cubicBezTo>
                    <a:pt x="709707" y="1366692"/>
                    <a:pt x="707326" y="1377360"/>
                    <a:pt x="700182" y="1366597"/>
                  </a:cubicBezTo>
                  <a:cubicBezTo>
                    <a:pt x="696849" y="1361263"/>
                    <a:pt x="693134" y="1358786"/>
                    <a:pt x="690657" y="1354119"/>
                  </a:cubicBezTo>
                  <a:cubicBezTo>
                    <a:pt x="687562" y="1346175"/>
                    <a:pt x="684885" y="1338060"/>
                    <a:pt x="682656" y="1329830"/>
                  </a:cubicBezTo>
                  <a:cubicBezTo>
                    <a:pt x="676656" y="1324020"/>
                    <a:pt x="676370" y="1339355"/>
                    <a:pt x="675227" y="1343546"/>
                  </a:cubicBezTo>
                  <a:cubicBezTo>
                    <a:pt x="674417" y="1348118"/>
                    <a:pt x="673846" y="1352728"/>
                    <a:pt x="673512" y="1357357"/>
                  </a:cubicBezTo>
                  <a:cubicBezTo>
                    <a:pt x="672245" y="1365530"/>
                    <a:pt x="670340" y="1373588"/>
                    <a:pt x="667797" y="1381456"/>
                  </a:cubicBezTo>
                  <a:cubicBezTo>
                    <a:pt x="668102" y="1385913"/>
                    <a:pt x="666473" y="1390285"/>
                    <a:pt x="663320" y="1393457"/>
                  </a:cubicBezTo>
                  <a:cubicBezTo>
                    <a:pt x="658520" y="1399858"/>
                    <a:pt x="650833" y="1403439"/>
                    <a:pt x="642842" y="1402982"/>
                  </a:cubicBezTo>
                  <a:cubicBezTo>
                    <a:pt x="632459" y="1400696"/>
                    <a:pt x="637032" y="1401934"/>
                    <a:pt x="629031" y="1409745"/>
                  </a:cubicBezTo>
                  <a:cubicBezTo>
                    <a:pt x="624077" y="1414602"/>
                    <a:pt x="620553" y="1422318"/>
                    <a:pt x="615219" y="1424032"/>
                  </a:cubicBezTo>
                  <a:cubicBezTo>
                    <a:pt x="609885" y="1425747"/>
                    <a:pt x="610266" y="1430985"/>
                    <a:pt x="610647" y="1435272"/>
                  </a:cubicBezTo>
                  <a:cubicBezTo>
                    <a:pt x="611600" y="1439834"/>
                    <a:pt x="614086" y="1443939"/>
                    <a:pt x="617696" y="1446892"/>
                  </a:cubicBezTo>
                  <a:cubicBezTo>
                    <a:pt x="622382" y="1450559"/>
                    <a:pt x="628392" y="1452112"/>
                    <a:pt x="634269" y="1451178"/>
                  </a:cubicBezTo>
                  <a:cubicBezTo>
                    <a:pt x="633126" y="1455941"/>
                    <a:pt x="629507" y="1455084"/>
                    <a:pt x="628459" y="1456703"/>
                  </a:cubicBezTo>
                  <a:cubicBezTo>
                    <a:pt x="620839" y="1468133"/>
                    <a:pt x="609885" y="1467276"/>
                    <a:pt x="604361" y="1474324"/>
                  </a:cubicBezTo>
                  <a:cubicBezTo>
                    <a:pt x="594836" y="1486040"/>
                    <a:pt x="575119" y="1499280"/>
                    <a:pt x="570357" y="1507376"/>
                  </a:cubicBezTo>
                  <a:cubicBezTo>
                    <a:pt x="562356" y="1521092"/>
                    <a:pt x="558260" y="1515948"/>
                    <a:pt x="547211" y="1539571"/>
                  </a:cubicBezTo>
                  <a:cubicBezTo>
                    <a:pt x="545934" y="1541228"/>
                    <a:pt x="544915" y="1543057"/>
                    <a:pt x="544163" y="1545000"/>
                  </a:cubicBezTo>
                  <a:cubicBezTo>
                    <a:pt x="536828" y="1564812"/>
                    <a:pt x="543306" y="1564050"/>
                    <a:pt x="559689" y="1562811"/>
                  </a:cubicBezTo>
                  <a:cubicBezTo>
                    <a:pt x="573690" y="1561668"/>
                    <a:pt x="575500" y="1553286"/>
                    <a:pt x="591026" y="1562811"/>
                  </a:cubicBezTo>
                  <a:cubicBezTo>
                    <a:pt x="597598" y="1566622"/>
                    <a:pt x="592835" y="1604150"/>
                    <a:pt x="591026" y="1609579"/>
                  </a:cubicBezTo>
                  <a:cubicBezTo>
                    <a:pt x="589978" y="1616075"/>
                    <a:pt x="589978" y="1622705"/>
                    <a:pt x="591026" y="1629201"/>
                  </a:cubicBezTo>
                  <a:cubicBezTo>
                    <a:pt x="590549" y="1635764"/>
                    <a:pt x="590549" y="1642355"/>
                    <a:pt x="591026" y="1648917"/>
                  </a:cubicBezTo>
                  <a:lnTo>
                    <a:pt x="585216" y="1674730"/>
                  </a:lnTo>
                  <a:cubicBezTo>
                    <a:pt x="585358" y="1676378"/>
                    <a:pt x="585358" y="1678035"/>
                    <a:pt x="585216" y="1679683"/>
                  </a:cubicBezTo>
                  <a:cubicBezTo>
                    <a:pt x="584073" y="1688256"/>
                    <a:pt x="588264" y="1695399"/>
                    <a:pt x="580929" y="1697209"/>
                  </a:cubicBezTo>
                  <a:cubicBezTo>
                    <a:pt x="575309" y="1698638"/>
                    <a:pt x="571404" y="1703210"/>
                    <a:pt x="564546" y="1706734"/>
                  </a:cubicBezTo>
                  <a:cubicBezTo>
                    <a:pt x="561851" y="1708020"/>
                    <a:pt x="558841" y="1708487"/>
                    <a:pt x="555878" y="1708068"/>
                  </a:cubicBezTo>
                  <a:lnTo>
                    <a:pt x="555878" y="1708068"/>
                  </a:lnTo>
                  <a:cubicBezTo>
                    <a:pt x="556831" y="1705496"/>
                    <a:pt x="558831" y="1703019"/>
                    <a:pt x="558545" y="1700257"/>
                  </a:cubicBezTo>
                  <a:cubicBezTo>
                    <a:pt x="557869" y="1697123"/>
                    <a:pt x="557450" y="1693933"/>
                    <a:pt x="557307" y="1690732"/>
                  </a:cubicBezTo>
                  <a:cubicBezTo>
                    <a:pt x="560546" y="1670063"/>
                    <a:pt x="559784" y="1671682"/>
                    <a:pt x="553783" y="1652632"/>
                  </a:cubicBezTo>
                  <a:cubicBezTo>
                    <a:pt x="550925" y="1643679"/>
                    <a:pt x="545020" y="1634058"/>
                    <a:pt x="541972" y="1626724"/>
                  </a:cubicBezTo>
                  <a:cubicBezTo>
                    <a:pt x="538924" y="1619390"/>
                    <a:pt x="535781" y="1618914"/>
                    <a:pt x="531304" y="1613580"/>
                  </a:cubicBezTo>
                  <a:cubicBezTo>
                    <a:pt x="519398" y="1599388"/>
                    <a:pt x="517588" y="1603293"/>
                    <a:pt x="504634" y="1595482"/>
                  </a:cubicBezTo>
                  <a:cubicBezTo>
                    <a:pt x="496966" y="1591539"/>
                    <a:pt x="488689" y="1588900"/>
                    <a:pt x="480155" y="1587672"/>
                  </a:cubicBezTo>
                  <a:cubicBezTo>
                    <a:pt x="471392" y="1584814"/>
                    <a:pt x="451580" y="1584243"/>
                    <a:pt x="447674" y="1578147"/>
                  </a:cubicBezTo>
                  <a:cubicBezTo>
                    <a:pt x="443769" y="1572051"/>
                    <a:pt x="429958" y="1577480"/>
                    <a:pt x="425100" y="1580052"/>
                  </a:cubicBezTo>
                  <a:cubicBezTo>
                    <a:pt x="401859" y="1592244"/>
                    <a:pt x="403288" y="1570050"/>
                    <a:pt x="385190" y="1586243"/>
                  </a:cubicBezTo>
                  <a:cubicBezTo>
                    <a:pt x="375837" y="1595120"/>
                    <a:pt x="365093" y="1602388"/>
                    <a:pt x="353377" y="1607769"/>
                  </a:cubicBezTo>
                  <a:cubicBezTo>
                    <a:pt x="343852" y="1613294"/>
                    <a:pt x="335375" y="1614913"/>
                    <a:pt x="328040" y="1619199"/>
                  </a:cubicBezTo>
                  <a:cubicBezTo>
                    <a:pt x="311753" y="1628724"/>
                    <a:pt x="294132" y="1630915"/>
                    <a:pt x="284797" y="1647774"/>
                  </a:cubicBezTo>
                  <a:cubicBezTo>
                    <a:pt x="271748" y="1670730"/>
                    <a:pt x="273272" y="1668730"/>
                    <a:pt x="255079" y="1656728"/>
                  </a:cubicBezTo>
                  <a:cubicBezTo>
                    <a:pt x="248164" y="1650965"/>
                    <a:pt x="241792" y="1644593"/>
                    <a:pt x="236029" y="1637678"/>
                  </a:cubicBezTo>
                  <a:cubicBezTo>
                    <a:pt x="217836" y="1626534"/>
                    <a:pt x="226504" y="1661205"/>
                    <a:pt x="215455" y="1662157"/>
                  </a:cubicBezTo>
                  <a:cubicBezTo>
                    <a:pt x="205930" y="1662824"/>
                    <a:pt x="210978" y="1658728"/>
                    <a:pt x="206597" y="1664824"/>
                  </a:cubicBezTo>
                  <a:cubicBezTo>
                    <a:pt x="205263" y="1666729"/>
                    <a:pt x="220599" y="1681207"/>
                    <a:pt x="209168" y="1684731"/>
                  </a:cubicBezTo>
                  <a:cubicBezTo>
                    <a:pt x="181070" y="1693494"/>
                    <a:pt x="179355" y="1689684"/>
                    <a:pt x="148018" y="1686636"/>
                  </a:cubicBezTo>
                  <a:cubicBezTo>
                    <a:pt x="125920" y="1684541"/>
                    <a:pt x="110870" y="1673873"/>
                    <a:pt x="93249" y="1664253"/>
                  </a:cubicBezTo>
                  <a:cubicBezTo>
                    <a:pt x="59150" y="1645203"/>
                    <a:pt x="51911" y="1654728"/>
                    <a:pt x="27622" y="1620819"/>
                  </a:cubicBezTo>
                  <a:cubicBezTo>
                    <a:pt x="24012" y="1616189"/>
                    <a:pt x="21240" y="1610970"/>
                    <a:pt x="19431" y="1605388"/>
                  </a:cubicBezTo>
                  <a:cubicBezTo>
                    <a:pt x="17135" y="1597921"/>
                    <a:pt x="15440" y="1590272"/>
                    <a:pt x="14382" y="1582528"/>
                  </a:cubicBezTo>
                  <a:cubicBezTo>
                    <a:pt x="10001" y="1571860"/>
                    <a:pt x="15620" y="1573765"/>
                    <a:pt x="-1" y="1567193"/>
                  </a:cubicBezTo>
                  <a:lnTo>
                    <a:pt x="-1" y="1567193"/>
                  </a:lnTo>
                  <a:cubicBezTo>
                    <a:pt x="-210" y="1560278"/>
                    <a:pt x="266" y="1553353"/>
                    <a:pt x="1428" y="1546524"/>
                  </a:cubicBezTo>
                  <a:cubicBezTo>
                    <a:pt x="13049" y="1519473"/>
                    <a:pt x="35528" y="1536999"/>
                    <a:pt x="49053" y="1531474"/>
                  </a:cubicBezTo>
                  <a:cubicBezTo>
                    <a:pt x="59150" y="1526998"/>
                    <a:pt x="68770" y="1537189"/>
                    <a:pt x="70961" y="1545857"/>
                  </a:cubicBezTo>
                  <a:cubicBezTo>
                    <a:pt x="73151" y="1554525"/>
                    <a:pt x="83439" y="1556334"/>
                    <a:pt x="89439" y="1555382"/>
                  </a:cubicBezTo>
                  <a:cubicBezTo>
                    <a:pt x="124872" y="1551381"/>
                    <a:pt x="98964" y="1512805"/>
                    <a:pt x="103917" y="1506138"/>
                  </a:cubicBezTo>
                  <a:cubicBezTo>
                    <a:pt x="108870" y="1499470"/>
                    <a:pt x="110013" y="1509757"/>
                    <a:pt x="120205" y="1491946"/>
                  </a:cubicBezTo>
                  <a:cubicBezTo>
                    <a:pt x="119833" y="1488736"/>
                    <a:pt x="119262" y="1485554"/>
                    <a:pt x="118490" y="1482421"/>
                  </a:cubicBezTo>
                  <a:cubicBezTo>
                    <a:pt x="115442" y="1472229"/>
                    <a:pt x="114681" y="1460513"/>
                    <a:pt x="104108" y="1455084"/>
                  </a:cubicBezTo>
                  <a:cubicBezTo>
                    <a:pt x="93535" y="1449655"/>
                    <a:pt x="109442" y="1439748"/>
                    <a:pt x="110013" y="1429366"/>
                  </a:cubicBezTo>
                  <a:cubicBezTo>
                    <a:pt x="111823" y="1391742"/>
                    <a:pt x="126777" y="1434129"/>
                    <a:pt x="136302" y="1410316"/>
                  </a:cubicBezTo>
                  <a:cubicBezTo>
                    <a:pt x="142112" y="1395838"/>
                    <a:pt x="148590" y="1404982"/>
                    <a:pt x="153924" y="1397362"/>
                  </a:cubicBezTo>
                  <a:cubicBezTo>
                    <a:pt x="162306" y="1385170"/>
                    <a:pt x="183165" y="1406887"/>
                    <a:pt x="183165" y="1380884"/>
                  </a:cubicBezTo>
                  <a:cubicBezTo>
                    <a:pt x="183165" y="1362691"/>
                    <a:pt x="191166" y="1364596"/>
                    <a:pt x="203739" y="1362691"/>
                  </a:cubicBezTo>
                  <a:cubicBezTo>
                    <a:pt x="219932" y="1360310"/>
                    <a:pt x="211454" y="1319829"/>
                    <a:pt x="209645" y="1309351"/>
                  </a:cubicBezTo>
                  <a:cubicBezTo>
                    <a:pt x="208787" y="1304017"/>
                    <a:pt x="202310" y="1288873"/>
                    <a:pt x="203739" y="1287158"/>
                  </a:cubicBezTo>
                  <a:cubicBezTo>
                    <a:pt x="211550" y="1277633"/>
                    <a:pt x="227742" y="1289349"/>
                    <a:pt x="251364" y="1272299"/>
                  </a:cubicBezTo>
                  <a:cubicBezTo>
                    <a:pt x="262985" y="1263917"/>
                    <a:pt x="263270" y="1260774"/>
                    <a:pt x="276224" y="1261726"/>
                  </a:cubicBezTo>
                  <a:cubicBezTo>
                    <a:pt x="289178" y="1262679"/>
                    <a:pt x="291274" y="1255344"/>
                    <a:pt x="297560" y="1246581"/>
                  </a:cubicBezTo>
                  <a:cubicBezTo>
                    <a:pt x="300132" y="1224864"/>
                    <a:pt x="284607" y="1227531"/>
                    <a:pt x="280511" y="1219340"/>
                  </a:cubicBezTo>
                  <a:cubicBezTo>
                    <a:pt x="275272" y="1208481"/>
                    <a:pt x="306419" y="1180478"/>
                    <a:pt x="313658" y="1172858"/>
                  </a:cubicBezTo>
                  <a:cubicBezTo>
                    <a:pt x="338613" y="1146664"/>
                    <a:pt x="283273" y="1131710"/>
                    <a:pt x="285083" y="1110660"/>
                  </a:cubicBezTo>
                  <a:cubicBezTo>
                    <a:pt x="286988" y="1087895"/>
                    <a:pt x="298799" y="1093896"/>
                    <a:pt x="289464" y="1068845"/>
                  </a:cubicBezTo>
                  <a:cubicBezTo>
                    <a:pt x="285178" y="1057320"/>
                    <a:pt x="282892" y="1046461"/>
                    <a:pt x="279939" y="1034460"/>
                  </a:cubicBezTo>
                  <a:cubicBezTo>
                    <a:pt x="274224" y="1014552"/>
                    <a:pt x="270414" y="1018077"/>
                    <a:pt x="285559" y="1007694"/>
                  </a:cubicBezTo>
                  <a:cubicBezTo>
                    <a:pt x="293750" y="1001884"/>
                    <a:pt x="304609" y="1004932"/>
                    <a:pt x="303180" y="1001694"/>
                  </a:cubicBezTo>
                  <a:cubicBezTo>
                    <a:pt x="297560" y="989406"/>
                    <a:pt x="323754" y="983691"/>
                    <a:pt x="331184" y="980834"/>
                  </a:cubicBezTo>
                  <a:cubicBezTo>
                    <a:pt x="335470" y="978586"/>
                    <a:pt x="340242" y="977405"/>
                    <a:pt x="345090" y="977405"/>
                  </a:cubicBezTo>
                  <a:cubicBezTo>
                    <a:pt x="366236" y="980739"/>
                    <a:pt x="362140" y="956355"/>
                    <a:pt x="374523" y="959117"/>
                  </a:cubicBezTo>
                  <a:cubicBezTo>
                    <a:pt x="393573" y="963308"/>
                    <a:pt x="386143" y="984644"/>
                    <a:pt x="389382" y="991692"/>
                  </a:cubicBezTo>
                  <a:cubicBezTo>
                    <a:pt x="396335" y="1007028"/>
                    <a:pt x="381381" y="1009504"/>
                    <a:pt x="384905" y="1016553"/>
                  </a:cubicBezTo>
                  <a:cubicBezTo>
                    <a:pt x="387476" y="1024754"/>
                    <a:pt x="386210" y="1033669"/>
                    <a:pt x="381476" y="1040841"/>
                  </a:cubicBezTo>
                  <a:cubicBezTo>
                    <a:pt x="374237" y="1053605"/>
                    <a:pt x="393287" y="1054272"/>
                    <a:pt x="399287" y="1045318"/>
                  </a:cubicBezTo>
                  <a:cubicBezTo>
                    <a:pt x="407479" y="1033031"/>
                    <a:pt x="404431" y="1038460"/>
                    <a:pt x="415194" y="1035031"/>
                  </a:cubicBezTo>
                  <a:cubicBezTo>
                    <a:pt x="428339" y="1030935"/>
                    <a:pt x="417004" y="1018934"/>
                    <a:pt x="422719" y="1011314"/>
                  </a:cubicBezTo>
                  <a:cubicBezTo>
                    <a:pt x="428434" y="1003694"/>
                    <a:pt x="429482" y="991026"/>
                    <a:pt x="434244" y="993978"/>
                  </a:cubicBezTo>
                  <a:cubicBezTo>
                    <a:pt x="439007" y="996931"/>
                    <a:pt x="449675" y="1025221"/>
                    <a:pt x="451675" y="1025601"/>
                  </a:cubicBezTo>
                  <a:cubicBezTo>
                    <a:pt x="461200" y="1026935"/>
                    <a:pt x="453294" y="990549"/>
                    <a:pt x="470725" y="991978"/>
                  </a:cubicBezTo>
                  <a:cubicBezTo>
                    <a:pt x="481869" y="992931"/>
                    <a:pt x="480250" y="999693"/>
                    <a:pt x="482536" y="1003122"/>
                  </a:cubicBezTo>
                  <a:cubicBezTo>
                    <a:pt x="484822" y="1006551"/>
                    <a:pt x="493204" y="1031697"/>
                    <a:pt x="493966" y="1031697"/>
                  </a:cubicBezTo>
                  <a:cubicBezTo>
                    <a:pt x="501015" y="1036079"/>
                    <a:pt x="501015" y="1029411"/>
                    <a:pt x="513968" y="1041222"/>
                  </a:cubicBezTo>
                  <a:cubicBezTo>
                    <a:pt x="519017" y="1045699"/>
                    <a:pt x="532542" y="1072369"/>
                    <a:pt x="538543" y="1071607"/>
                  </a:cubicBezTo>
                  <a:cubicBezTo>
                    <a:pt x="554545" y="1069607"/>
                    <a:pt x="558260" y="1052557"/>
                    <a:pt x="557593" y="1039222"/>
                  </a:cubicBezTo>
                  <a:cubicBezTo>
                    <a:pt x="556069" y="1015981"/>
                    <a:pt x="563594" y="1028840"/>
                    <a:pt x="577595" y="1022839"/>
                  </a:cubicBezTo>
                  <a:cubicBezTo>
                    <a:pt x="580643" y="1021601"/>
                    <a:pt x="589121" y="1006171"/>
                    <a:pt x="589502" y="1005789"/>
                  </a:cubicBezTo>
                  <a:cubicBezTo>
                    <a:pt x="589883" y="1005408"/>
                    <a:pt x="590073" y="1005789"/>
                    <a:pt x="590645" y="1006361"/>
                  </a:cubicBezTo>
                  <a:cubicBezTo>
                    <a:pt x="596074" y="1008647"/>
                    <a:pt x="594264" y="1010361"/>
                    <a:pt x="596169" y="1014172"/>
                  </a:cubicBezTo>
                  <a:cubicBezTo>
                    <a:pt x="599398" y="1019848"/>
                    <a:pt x="602018" y="1025849"/>
                    <a:pt x="603980" y="1032078"/>
                  </a:cubicBezTo>
                  <a:cubicBezTo>
                    <a:pt x="605475" y="1037384"/>
                    <a:pt x="608218" y="1042251"/>
                    <a:pt x="611981" y="1046271"/>
                  </a:cubicBezTo>
                  <a:cubicBezTo>
                    <a:pt x="615029" y="1049509"/>
                    <a:pt x="615315" y="1054939"/>
                    <a:pt x="617791" y="1056843"/>
                  </a:cubicBezTo>
                  <a:cubicBezTo>
                    <a:pt x="632269" y="1067892"/>
                    <a:pt x="640651" y="1062368"/>
                    <a:pt x="652176" y="1050938"/>
                  </a:cubicBezTo>
                  <a:cubicBezTo>
                    <a:pt x="665607" y="1037793"/>
                    <a:pt x="671226" y="1047223"/>
                    <a:pt x="678751" y="1047033"/>
                  </a:cubicBezTo>
                  <a:cubicBezTo>
                    <a:pt x="683285" y="1046385"/>
                    <a:pt x="687914" y="1047052"/>
                    <a:pt x="692086" y="1048938"/>
                  </a:cubicBezTo>
                  <a:cubicBezTo>
                    <a:pt x="708945" y="1054462"/>
                    <a:pt x="710279" y="1040937"/>
                    <a:pt x="721518" y="1048938"/>
                  </a:cubicBezTo>
                  <a:cubicBezTo>
                    <a:pt x="731043" y="1055319"/>
                    <a:pt x="740568" y="1042651"/>
                    <a:pt x="746855" y="1037031"/>
                  </a:cubicBezTo>
                  <a:cubicBezTo>
                    <a:pt x="745235" y="1029030"/>
                    <a:pt x="725614" y="1024458"/>
                    <a:pt x="719804" y="1025697"/>
                  </a:cubicBezTo>
                  <a:cubicBezTo>
                    <a:pt x="696467" y="1030650"/>
                    <a:pt x="714660" y="1013219"/>
                    <a:pt x="697610" y="1011981"/>
                  </a:cubicBezTo>
                  <a:cubicBezTo>
                    <a:pt x="665130" y="1009695"/>
                    <a:pt x="684847" y="993502"/>
                    <a:pt x="675417" y="988835"/>
                  </a:cubicBezTo>
                  <a:cubicBezTo>
                    <a:pt x="650652" y="976357"/>
                    <a:pt x="654367" y="993788"/>
                    <a:pt x="641032" y="961117"/>
                  </a:cubicBezTo>
                  <a:cubicBezTo>
                    <a:pt x="646080" y="959117"/>
                    <a:pt x="666368" y="953116"/>
                    <a:pt x="669607" y="948449"/>
                  </a:cubicBezTo>
                  <a:cubicBezTo>
                    <a:pt x="680561" y="932733"/>
                    <a:pt x="668083" y="925589"/>
                    <a:pt x="671607" y="910921"/>
                  </a:cubicBezTo>
                  <a:cubicBezTo>
                    <a:pt x="673989" y="900919"/>
                    <a:pt x="669321" y="891108"/>
                    <a:pt x="671607" y="881107"/>
                  </a:cubicBezTo>
                  <a:cubicBezTo>
                    <a:pt x="674960" y="863610"/>
                    <a:pt x="673350" y="845531"/>
                    <a:pt x="666940" y="828910"/>
                  </a:cubicBezTo>
                  <a:cubicBezTo>
                    <a:pt x="666568" y="820480"/>
                    <a:pt x="669588" y="812241"/>
                    <a:pt x="675322" y="806050"/>
                  </a:cubicBezTo>
                  <a:cubicBezTo>
                    <a:pt x="687514" y="792906"/>
                    <a:pt x="664654" y="794811"/>
                    <a:pt x="657034" y="798240"/>
                  </a:cubicBezTo>
                  <a:cubicBezTo>
                    <a:pt x="639222" y="805955"/>
                    <a:pt x="647509" y="779190"/>
                    <a:pt x="640937" y="773856"/>
                  </a:cubicBezTo>
                  <a:cubicBezTo>
                    <a:pt x="627221" y="763473"/>
                    <a:pt x="590073" y="802431"/>
                    <a:pt x="584549" y="768617"/>
                  </a:cubicBezTo>
                  <a:cubicBezTo>
                    <a:pt x="579500" y="738042"/>
                    <a:pt x="561689" y="763092"/>
                    <a:pt x="553116" y="745185"/>
                  </a:cubicBezTo>
                  <a:cubicBezTo>
                    <a:pt x="544544" y="727278"/>
                    <a:pt x="525970" y="749376"/>
                    <a:pt x="531399" y="724135"/>
                  </a:cubicBezTo>
                  <a:cubicBezTo>
                    <a:pt x="534542" y="709276"/>
                    <a:pt x="526923" y="701466"/>
                    <a:pt x="532257" y="689655"/>
                  </a:cubicBezTo>
                  <a:cubicBezTo>
                    <a:pt x="541305" y="669271"/>
                    <a:pt x="532257" y="674605"/>
                    <a:pt x="536733" y="659556"/>
                  </a:cubicBezTo>
                  <a:cubicBezTo>
                    <a:pt x="544734" y="635172"/>
                    <a:pt x="510825" y="659556"/>
                    <a:pt x="505872" y="654793"/>
                  </a:cubicBezTo>
                  <a:cubicBezTo>
                    <a:pt x="487679" y="636600"/>
                    <a:pt x="519017" y="635076"/>
                    <a:pt x="517493" y="619074"/>
                  </a:cubicBezTo>
                  <a:cubicBezTo>
                    <a:pt x="516883" y="609559"/>
                    <a:pt x="516883" y="600015"/>
                    <a:pt x="517493" y="590499"/>
                  </a:cubicBezTo>
                  <a:cubicBezTo>
                    <a:pt x="517493" y="578117"/>
                    <a:pt x="509397" y="573355"/>
                    <a:pt x="515492" y="565449"/>
                  </a:cubicBezTo>
                  <a:cubicBezTo>
                    <a:pt x="529875" y="546875"/>
                    <a:pt x="534542" y="567544"/>
                    <a:pt x="527303" y="526110"/>
                  </a:cubicBezTo>
                  <a:cubicBezTo>
                    <a:pt x="525217" y="518862"/>
                    <a:pt x="523846" y="511432"/>
                    <a:pt x="523208" y="503917"/>
                  </a:cubicBezTo>
                  <a:cubicBezTo>
                    <a:pt x="522446" y="486582"/>
                    <a:pt x="496252" y="492106"/>
                    <a:pt x="490918" y="508108"/>
                  </a:cubicBezTo>
                  <a:cubicBezTo>
                    <a:pt x="486441" y="521634"/>
                    <a:pt x="475107" y="536683"/>
                    <a:pt x="459771" y="527158"/>
                  </a:cubicBezTo>
                  <a:cubicBezTo>
                    <a:pt x="440721" y="514585"/>
                    <a:pt x="460438" y="494773"/>
                    <a:pt x="436816" y="491439"/>
                  </a:cubicBezTo>
                  <a:cubicBezTo>
                    <a:pt x="420909" y="489153"/>
                    <a:pt x="428339" y="468770"/>
                    <a:pt x="421004" y="459340"/>
                  </a:cubicBezTo>
                  <a:cubicBezTo>
                    <a:pt x="408432" y="443243"/>
                    <a:pt x="399192" y="470103"/>
                    <a:pt x="391572" y="458102"/>
                  </a:cubicBezTo>
                  <a:cubicBezTo>
                    <a:pt x="385476" y="448577"/>
                    <a:pt x="380237" y="465055"/>
                    <a:pt x="377285" y="459150"/>
                  </a:cubicBezTo>
                  <a:cubicBezTo>
                    <a:pt x="365664" y="436575"/>
                    <a:pt x="386810" y="427622"/>
                    <a:pt x="370998" y="416287"/>
                  </a:cubicBezTo>
                  <a:cubicBezTo>
                    <a:pt x="348615" y="400095"/>
                    <a:pt x="377094" y="382759"/>
                    <a:pt x="373856" y="371615"/>
                  </a:cubicBezTo>
                  <a:cubicBezTo>
                    <a:pt x="370617" y="360471"/>
                    <a:pt x="377666" y="347707"/>
                    <a:pt x="381857" y="336944"/>
                  </a:cubicBezTo>
                  <a:cubicBezTo>
                    <a:pt x="393668" y="306464"/>
                    <a:pt x="373475" y="298844"/>
                    <a:pt x="381857" y="287319"/>
                  </a:cubicBezTo>
                  <a:cubicBezTo>
                    <a:pt x="395001" y="269316"/>
                    <a:pt x="392429" y="279984"/>
                    <a:pt x="398907" y="253314"/>
                  </a:cubicBezTo>
                  <a:cubicBezTo>
                    <a:pt x="399573" y="251600"/>
                    <a:pt x="399478" y="252076"/>
                    <a:pt x="398907" y="250266"/>
                  </a:cubicBezTo>
                  <a:cubicBezTo>
                    <a:pt x="397382" y="238170"/>
                    <a:pt x="387857" y="239503"/>
                    <a:pt x="381476" y="238455"/>
                  </a:cubicBezTo>
                  <a:cubicBezTo>
                    <a:pt x="375094" y="237408"/>
                    <a:pt x="393763" y="209880"/>
                    <a:pt x="395382" y="208738"/>
                  </a:cubicBezTo>
                  <a:cubicBezTo>
                    <a:pt x="413194" y="191021"/>
                    <a:pt x="375189" y="194545"/>
                    <a:pt x="366807" y="187116"/>
                  </a:cubicBezTo>
                  <a:cubicBezTo>
                    <a:pt x="364836" y="180163"/>
                    <a:pt x="363683" y="173000"/>
                    <a:pt x="363378" y="165780"/>
                  </a:cubicBezTo>
                  <a:cubicBezTo>
                    <a:pt x="361854" y="142158"/>
                    <a:pt x="366522" y="130061"/>
                    <a:pt x="335375" y="144253"/>
                  </a:cubicBezTo>
                  <a:cubicBezTo>
                    <a:pt x="315372" y="153778"/>
                    <a:pt x="316991" y="149587"/>
                    <a:pt x="299465" y="153016"/>
                  </a:cubicBezTo>
                  <a:cubicBezTo>
                    <a:pt x="281940" y="156445"/>
                    <a:pt x="285559" y="151778"/>
                    <a:pt x="279749" y="151968"/>
                  </a:cubicBezTo>
                  <a:cubicBezTo>
                    <a:pt x="257270" y="152730"/>
                    <a:pt x="264699" y="132918"/>
                    <a:pt x="256317" y="127870"/>
                  </a:cubicBezTo>
                  <a:cubicBezTo>
                    <a:pt x="237267" y="116345"/>
                    <a:pt x="259460" y="115392"/>
                    <a:pt x="237267" y="97485"/>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sp>
          <p:nvSpPr>
            <p:cNvPr id="577" name="Freeform: Shape 576">
              <a:extLst>
                <a:ext uri="{FF2B5EF4-FFF2-40B4-BE49-F238E27FC236}">
                  <a16:creationId xmlns:a16="http://schemas.microsoft.com/office/drawing/2014/main" id="{1C6BB0D0-D23D-4A7B-BFDF-9AAA2E2E9356}"/>
                </a:ext>
              </a:extLst>
            </p:cNvPr>
            <p:cNvSpPr/>
            <p:nvPr/>
          </p:nvSpPr>
          <p:spPr>
            <a:xfrm>
              <a:off x="6261072" y="3599378"/>
              <a:ext cx="1394847" cy="999838"/>
            </a:xfrm>
            <a:custGeom>
              <a:avLst/>
              <a:gdLst>
                <a:gd name="connsiteX0" fmla="*/ 481816 w 1394847"/>
                <a:gd name="connsiteY0" fmla="*/ 895064 h 999838"/>
                <a:gd name="connsiteX1" fmla="*/ 490389 w 1394847"/>
                <a:gd name="connsiteY1" fmla="*/ 879634 h 999838"/>
                <a:gd name="connsiteX2" fmla="*/ 534585 w 1394847"/>
                <a:gd name="connsiteY2" fmla="*/ 888302 h 999838"/>
                <a:gd name="connsiteX3" fmla="*/ 559541 w 1394847"/>
                <a:gd name="connsiteY3" fmla="*/ 895160 h 999838"/>
                <a:gd name="connsiteX4" fmla="*/ 507153 w 1394847"/>
                <a:gd name="connsiteY4" fmla="*/ 894207 h 999838"/>
                <a:gd name="connsiteX5" fmla="*/ 496580 w 1394847"/>
                <a:gd name="connsiteY5" fmla="*/ 891540 h 999838"/>
                <a:gd name="connsiteX6" fmla="*/ 481816 w 1394847"/>
                <a:gd name="connsiteY6" fmla="*/ 895064 h 999838"/>
                <a:gd name="connsiteX7" fmla="*/ 1343734 w 1394847"/>
                <a:gd name="connsiteY7" fmla="*/ 847439 h 999838"/>
                <a:gd name="connsiteX8" fmla="*/ 1319540 w 1394847"/>
                <a:gd name="connsiteY8" fmla="*/ 853250 h 999838"/>
                <a:gd name="connsiteX9" fmla="*/ 1340781 w 1394847"/>
                <a:gd name="connsiteY9" fmla="*/ 831818 h 999838"/>
                <a:gd name="connsiteX10" fmla="*/ 1374690 w 1394847"/>
                <a:gd name="connsiteY10" fmla="*/ 812768 h 999838"/>
                <a:gd name="connsiteX11" fmla="*/ 1392312 w 1394847"/>
                <a:gd name="connsiteY11" fmla="*/ 811435 h 999838"/>
                <a:gd name="connsiteX12" fmla="*/ 1376024 w 1394847"/>
                <a:gd name="connsiteY12" fmla="*/ 828294 h 999838"/>
                <a:gd name="connsiteX13" fmla="*/ 1357640 w 1394847"/>
                <a:gd name="connsiteY13" fmla="*/ 841343 h 999838"/>
                <a:gd name="connsiteX14" fmla="*/ 1343734 w 1394847"/>
                <a:gd name="connsiteY14" fmla="*/ 847630 h 999838"/>
                <a:gd name="connsiteX15" fmla="*/ 1048459 w 1394847"/>
                <a:gd name="connsiteY15" fmla="*/ 836676 h 999838"/>
                <a:gd name="connsiteX16" fmla="*/ 1051507 w 1394847"/>
                <a:gd name="connsiteY16" fmla="*/ 814006 h 999838"/>
                <a:gd name="connsiteX17" fmla="*/ 1059317 w 1394847"/>
                <a:gd name="connsiteY17" fmla="*/ 827437 h 999838"/>
                <a:gd name="connsiteX18" fmla="*/ 1055602 w 1394847"/>
                <a:gd name="connsiteY18" fmla="*/ 842391 h 999838"/>
                <a:gd name="connsiteX19" fmla="*/ 1051507 w 1394847"/>
                <a:gd name="connsiteY19" fmla="*/ 842391 h 999838"/>
                <a:gd name="connsiteX20" fmla="*/ 153109 w 1394847"/>
                <a:gd name="connsiteY20" fmla="*/ 530447 h 999838"/>
                <a:gd name="connsiteX21" fmla="*/ 165206 w 1394847"/>
                <a:gd name="connsiteY21" fmla="*/ 548259 h 999838"/>
                <a:gd name="connsiteX22" fmla="*/ 195305 w 1394847"/>
                <a:gd name="connsiteY22" fmla="*/ 571405 h 999838"/>
                <a:gd name="connsiteX23" fmla="*/ 217783 w 1394847"/>
                <a:gd name="connsiteY23" fmla="*/ 584740 h 999838"/>
                <a:gd name="connsiteX24" fmla="*/ 244358 w 1394847"/>
                <a:gd name="connsiteY24" fmla="*/ 579025 h 999838"/>
                <a:gd name="connsiteX25" fmla="*/ 264742 w 1394847"/>
                <a:gd name="connsiteY25" fmla="*/ 588550 h 999838"/>
                <a:gd name="connsiteX26" fmla="*/ 269314 w 1394847"/>
                <a:gd name="connsiteY26" fmla="*/ 611791 h 999838"/>
                <a:gd name="connsiteX27" fmla="*/ 286364 w 1394847"/>
                <a:gd name="connsiteY27" fmla="*/ 634555 h 999838"/>
                <a:gd name="connsiteX28" fmla="*/ 311319 w 1394847"/>
                <a:gd name="connsiteY28" fmla="*/ 637794 h 999838"/>
                <a:gd name="connsiteX29" fmla="*/ 272457 w 1394847"/>
                <a:gd name="connsiteY29" fmla="*/ 642176 h 999838"/>
                <a:gd name="connsiteX30" fmla="*/ 249978 w 1394847"/>
                <a:gd name="connsiteY30" fmla="*/ 638842 h 999838"/>
                <a:gd name="connsiteX31" fmla="*/ 198257 w 1394847"/>
                <a:gd name="connsiteY31" fmla="*/ 634841 h 999838"/>
                <a:gd name="connsiteX32" fmla="*/ 136726 w 1394847"/>
                <a:gd name="connsiteY32" fmla="*/ 625983 h 999838"/>
                <a:gd name="connsiteX33" fmla="*/ 80242 w 1394847"/>
                <a:gd name="connsiteY33" fmla="*/ 602837 h 999838"/>
                <a:gd name="connsiteX34" fmla="*/ 47762 w 1394847"/>
                <a:gd name="connsiteY34" fmla="*/ 605314 h 999838"/>
                <a:gd name="connsiteX35" fmla="*/ 10139 w 1394847"/>
                <a:gd name="connsiteY35" fmla="*/ 605980 h 999838"/>
                <a:gd name="connsiteX36" fmla="*/ 4233 w 1394847"/>
                <a:gd name="connsiteY36" fmla="*/ 613981 h 999838"/>
                <a:gd name="connsiteX37" fmla="*/ 32808 w 1394847"/>
                <a:gd name="connsiteY37" fmla="*/ 645128 h 999838"/>
                <a:gd name="connsiteX38" fmla="*/ 56906 w 1394847"/>
                <a:gd name="connsiteY38" fmla="*/ 632651 h 999838"/>
                <a:gd name="connsiteX39" fmla="*/ 115104 w 1394847"/>
                <a:gd name="connsiteY39" fmla="*/ 648367 h 999838"/>
                <a:gd name="connsiteX40" fmla="*/ 176540 w 1394847"/>
                <a:gd name="connsiteY40" fmla="*/ 670179 h 999838"/>
                <a:gd name="connsiteX41" fmla="*/ 156442 w 1394847"/>
                <a:gd name="connsiteY41" fmla="*/ 712089 h 999838"/>
                <a:gd name="connsiteX42" fmla="*/ 127296 w 1394847"/>
                <a:gd name="connsiteY42" fmla="*/ 719709 h 999838"/>
                <a:gd name="connsiteX43" fmla="*/ 75480 w 1394847"/>
                <a:gd name="connsiteY43" fmla="*/ 731234 h 999838"/>
                <a:gd name="connsiteX44" fmla="*/ 99388 w 1394847"/>
                <a:gd name="connsiteY44" fmla="*/ 743807 h 999838"/>
                <a:gd name="connsiteX45" fmla="*/ 130401 w 1394847"/>
                <a:gd name="connsiteY45" fmla="*/ 733349 h 999838"/>
                <a:gd name="connsiteX46" fmla="*/ 131106 w 1394847"/>
                <a:gd name="connsiteY46" fmla="*/ 733711 h 999838"/>
                <a:gd name="connsiteX47" fmla="*/ 147680 w 1394847"/>
                <a:gd name="connsiteY47" fmla="*/ 757714 h 999838"/>
                <a:gd name="connsiteX48" fmla="*/ 168825 w 1394847"/>
                <a:gd name="connsiteY48" fmla="*/ 760857 h 999838"/>
                <a:gd name="connsiteX49" fmla="*/ 200543 w 1394847"/>
                <a:gd name="connsiteY49" fmla="*/ 783431 h 999838"/>
                <a:gd name="connsiteX50" fmla="*/ 236452 w 1394847"/>
                <a:gd name="connsiteY50" fmla="*/ 798481 h 999838"/>
                <a:gd name="connsiteX51" fmla="*/ 248549 w 1394847"/>
                <a:gd name="connsiteY51" fmla="*/ 826008 h 999838"/>
                <a:gd name="connsiteX52" fmla="*/ 281791 w 1394847"/>
                <a:gd name="connsiteY52" fmla="*/ 837247 h 999838"/>
                <a:gd name="connsiteX53" fmla="*/ 315796 w 1394847"/>
                <a:gd name="connsiteY53" fmla="*/ 848582 h 999838"/>
                <a:gd name="connsiteX54" fmla="*/ 360563 w 1394847"/>
                <a:gd name="connsiteY54" fmla="*/ 865156 h 999838"/>
                <a:gd name="connsiteX55" fmla="*/ 403807 w 1394847"/>
                <a:gd name="connsiteY55" fmla="*/ 843820 h 999838"/>
                <a:gd name="connsiteX56" fmla="*/ 435525 w 1394847"/>
                <a:gd name="connsiteY56" fmla="*/ 838486 h 999838"/>
                <a:gd name="connsiteX57" fmla="*/ 458861 w 1394847"/>
                <a:gd name="connsiteY57" fmla="*/ 839343 h 999838"/>
                <a:gd name="connsiteX58" fmla="*/ 487436 w 1394847"/>
                <a:gd name="connsiteY58" fmla="*/ 837152 h 999838"/>
                <a:gd name="connsiteX59" fmla="*/ 513440 w 1394847"/>
                <a:gd name="connsiteY59" fmla="*/ 841248 h 999838"/>
                <a:gd name="connsiteX60" fmla="*/ 569732 w 1394847"/>
                <a:gd name="connsiteY60" fmla="*/ 819721 h 999838"/>
                <a:gd name="connsiteX61" fmla="*/ 583067 w 1394847"/>
                <a:gd name="connsiteY61" fmla="*/ 831342 h 999838"/>
                <a:gd name="connsiteX62" fmla="*/ 599069 w 1394847"/>
                <a:gd name="connsiteY62" fmla="*/ 825151 h 999838"/>
                <a:gd name="connsiteX63" fmla="*/ 627644 w 1394847"/>
                <a:gd name="connsiteY63" fmla="*/ 797433 h 999838"/>
                <a:gd name="connsiteX64" fmla="*/ 642122 w 1394847"/>
                <a:gd name="connsiteY64" fmla="*/ 824294 h 999838"/>
                <a:gd name="connsiteX65" fmla="*/ 677174 w 1394847"/>
                <a:gd name="connsiteY65" fmla="*/ 848773 h 999838"/>
                <a:gd name="connsiteX66" fmla="*/ 707845 w 1394847"/>
                <a:gd name="connsiteY66" fmla="*/ 878586 h 999838"/>
                <a:gd name="connsiteX67" fmla="*/ 728990 w 1394847"/>
                <a:gd name="connsiteY67" fmla="*/ 874967 h 999838"/>
                <a:gd name="connsiteX68" fmla="*/ 744040 w 1394847"/>
                <a:gd name="connsiteY68" fmla="*/ 862775 h 999838"/>
                <a:gd name="connsiteX69" fmla="*/ 743382 w 1394847"/>
                <a:gd name="connsiteY69" fmla="*/ 843391 h 999838"/>
                <a:gd name="connsiteX70" fmla="*/ 747659 w 1394847"/>
                <a:gd name="connsiteY70" fmla="*/ 840295 h 999838"/>
                <a:gd name="connsiteX71" fmla="*/ 769852 w 1394847"/>
                <a:gd name="connsiteY71" fmla="*/ 824675 h 999838"/>
                <a:gd name="connsiteX72" fmla="*/ 784807 w 1394847"/>
                <a:gd name="connsiteY72" fmla="*/ 821341 h 999838"/>
                <a:gd name="connsiteX73" fmla="*/ 784807 w 1394847"/>
                <a:gd name="connsiteY73" fmla="*/ 821341 h 999838"/>
                <a:gd name="connsiteX74" fmla="*/ 783949 w 1394847"/>
                <a:gd name="connsiteY74" fmla="*/ 802291 h 999838"/>
                <a:gd name="connsiteX75" fmla="*/ 784521 w 1394847"/>
                <a:gd name="connsiteY75" fmla="*/ 781050 h 999838"/>
                <a:gd name="connsiteX76" fmla="*/ 797380 w 1394847"/>
                <a:gd name="connsiteY76" fmla="*/ 783527 h 999838"/>
                <a:gd name="connsiteX77" fmla="*/ 808905 w 1394847"/>
                <a:gd name="connsiteY77" fmla="*/ 788289 h 999838"/>
                <a:gd name="connsiteX78" fmla="*/ 828717 w 1394847"/>
                <a:gd name="connsiteY78" fmla="*/ 796004 h 999838"/>
                <a:gd name="connsiteX79" fmla="*/ 828717 w 1394847"/>
                <a:gd name="connsiteY79" fmla="*/ 796004 h 999838"/>
                <a:gd name="connsiteX80" fmla="*/ 828717 w 1394847"/>
                <a:gd name="connsiteY80" fmla="*/ 766667 h 999838"/>
                <a:gd name="connsiteX81" fmla="*/ 838813 w 1394847"/>
                <a:gd name="connsiteY81" fmla="*/ 775335 h 999838"/>
                <a:gd name="connsiteX82" fmla="*/ 892725 w 1394847"/>
                <a:gd name="connsiteY82" fmla="*/ 776478 h 999838"/>
                <a:gd name="connsiteX83" fmla="*/ 925205 w 1394847"/>
                <a:gd name="connsiteY83" fmla="*/ 813721 h 999838"/>
                <a:gd name="connsiteX84" fmla="*/ 950732 w 1394847"/>
                <a:gd name="connsiteY84" fmla="*/ 827532 h 999838"/>
                <a:gd name="connsiteX85" fmla="*/ 981021 w 1394847"/>
                <a:gd name="connsiteY85" fmla="*/ 829056 h 999838"/>
                <a:gd name="connsiteX86" fmla="*/ 995786 w 1394847"/>
                <a:gd name="connsiteY86" fmla="*/ 818864 h 999838"/>
                <a:gd name="connsiteX87" fmla="*/ 1002167 w 1394847"/>
                <a:gd name="connsiteY87" fmla="*/ 831437 h 999838"/>
                <a:gd name="connsiteX88" fmla="*/ 999215 w 1394847"/>
                <a:gd name="connsiteY88" fmla="*/ 844010 h 999838"/>
                <a:gd name="connsiteX89" fmla="*/ 1018265 w 1394847"/>
                <a:gd name="connsiteY89" fmla="*/ 858679 h 999838"/>
                <a:gd name="connsiteX90" fmla="*/ 1020741 w 1394847"/>
                <a:gd name="connsiteY90" fmla="*/ 844677 h 999838"/>
                <a:gd name="connsiteX91" fmla="*/ 1020741 w 1394847"/>
                <a:gd name="connsiteY91" fmla="*/ 819817 h 999838"/>
                <a:gd name="connsiteX92" fmla="*/ 1000358 w 1394847"/>
                <a:gd name="connsiteY92" fmla="*/ 791242 h 999838"/>
                <a:gd name="connsiteX93" fmla="*/ 1000834 w 1394847"/>
                <a:gd name="connsiteY93" fmla="*/ 755904 h 999838"/>
                <a:gd name="connsiteX94" fmla="*/ 1028646 w 1394847"/>
                <a:gd name="connsiteY94" fmla="*/ 788670 h 999838"/>
                <a:gd name="connsiteX95" fmla="*/ 1045315 w 1394847"/>
                <a:gd name="connsiteY95" fmla="*/ 805148 h 999838"/>
                <a:gd name="connsiteX96" fmla="*/ 1059698 w 1394847"/>
                <a:gd name="connsiteY96" fmla="*/ 784479 h 999838"/>
                <a:gd name="connsiteX97" fmla="*/ 1087035 w 1394847"/>
                <a:gd name="connsiteY97" fmla="*/ 807244 h 999838"/>
                <a:gd name="connsiteX98" fmla="*/ 1115610 w 1394847"/>
                <a:gd name="connsiteY98" fmla="*/ 824579 h 999838"/>
                <a:gd name="connsiteX99" fmla="*/ 1145804 w 1394847"/>
                <a:gd name="connsiteY99" fmla="*/ 800957 h 999838"/>
                <a:gd name="connsiteX100" fmla="*/ 1150757 w 1394847"/>
                <a:gd name="connsiteY100" fmla="*/ 812292 h 999838"/>
                <a:gd name="connsiteX101" fmla="*/ 1154948 w 1394847"/>
                <a:gd name="connsiteY101" fmla="*/ 840867 h 999838"/>
                <a:gd name="connsiteX102" fmla="*/ 1153043 w 1394847"/>
                <a:gd name="connsiteY102" fmla="*/ 851821 h 999838"/>
                <a:gd name="connsiteX103" fmla="*/ 1122754 w 1394847"/>
                <a:gd name="connsiteY103" fmla="*/ 844105 h 999838"/>
                <a:gd name="connsiteX104" fmla="*/ 1108371 w 1394847"/>
                <a:gd name="connsiteY104" fmla="*/ 845439 h 999838"/>
                <a:gd name="connsiteX105" fmla="*/ 1098846 w 1394847"/>
                <a:gd name="connsiteY105" fmla="*/ 865442 h 999838"/>
                <a:gd name="connsiteX106" fmla="*/ 1101608 w 1394847"/>
                <a:gd name="connsiteY106" fmla="*/ 896779 h 999838"/>
                <a:gd name="connsiteX107" fmla="*/ 1112752 w 1394847"/>
                <a:gd name="connsiteY107" fmla="*/ 910019 h 999838"/>
                <a:gd name="connsiteX108" fmla="*/ 1132374 w 1394847"/>
                <a:gd name="connsiteY108" fmla="*/ 912971 h 999838"/>
                <a:gd name="connsiteX109" fmla="*/ 1152091 w 1394847"/>
                <a:gd name="connsiteY109" fmla="*/ 901636 h 999838"/>
                <a:gd name="connsiteX110" fmla="*/ 1163235 w 1394847"/>
                <a:gd name="connsiteY110" fmla="*/ 890016 h 999838"/>
                <a:gd name="connsiteX111" fmla="*/ 1166854 w 1394847"/>
                <a:gd name="connsiteY111" fmla="*/ 873157 h 999838"/>
                <a:gd name="connsiteX112" fmla="*/ 1191429 w 1394847"/>
                <a:gd name="connsiteY112" fmla="*/ 808292 h 999838"/>
                <a:gd name="connsiteX113" fmla="*/ 1223528 w 1394847"/>
                <a:gd name="connsiteY113" fmla="*/ 819531 h 999838"/>
                <a:gd name="connsiteX114" fmla="*/ 1238673 w 1394847"/>
                <a:gd name="connsiteY114" fmla="*/ 848106 h 999838"/>
                <a:gd name="connsiteX115" fmla="*/ 1232006 w 1394847"/>
                <a:gd name="connsiteY115" fmla="*/ 854773 h 999838"/>
                <a:gd name="connsiteX116" fmla="*/ 1204097 w 1394847"/>
                <a:gd name="connsiteY116" fmla="*/ 854773 h 999838"/>
                <a:gd name="connsiteX117" fmla="*/ 1213622 w 1394847"/>
                <a:gd name="connsiteY117" fmla="*/ 871823 h 999838"/>
                <a:gd name="connsiteX118" fmla="*/ 1217718 w 1394847"/>
                <a:gd name="connsiteY118" fmla="*/ 888397 h 999838"/>
                <a:gd name="connsiteX119" fmla="*/ 1240864 w 1394847"/>
                <a:gd name="connsiteY119" fmla="*/ 883444 h 999838"/>
                <a:gd name="connsiteX120" fmla="*/ 1244483 w 1394847"/>
                <a:gd name="connsiteY120" fmla="*/ 904494 h 999838"/>
                <a:gd name="connsiteX121" fmla="*/ 1249246 w 1394847"/>
                <a:gd name="connsiteY121" fmla="*/ 919544 h 999838"/>
                <a:gd name="connsiteX122" fmla="*/ 1254294 w 1394847"/>
                <a:gd name="connsiteY122" fmla="*/ 945452 h 999838"/>
                <a:gd name="connsiteX123" fmla="*/ 1258771 w 1394847"/>
                <a:gd name="connsiteY123" fmla="*/ 988695 h 999838"/>
                <a:gd name="connsiteX124" fmla="*/ 1278868 w 1394847"/>
                <a:gd name="connsiteY124" fmla="*/ 990314 h 999838"/>
                <a:gd name="connsiteX125" fmla="*/ 1272201 w 1394847"/>
                <a:gd name="connsiteY125" fmla="*/ 967740 h 999838"/>
                <a:gd name="connsiteX126" fmla="*/ 1263247 w 1394847"/>
                <a:gd name="connsiteY126" fmla="*/ 916686 h 999838"/>
                <a:gd name="connsiteX127" fmla="*/ 1258295 w 1394847"/>
                <a:gd name="connsiteY127" fmla="*/ 880301 h 999838"/>
                <a:gd name="connsiteX128" fmla="*/ 1252484 w 1394847"/>
                <a:gd name="connsiteY128" fmla="*/ 848011 h 999838"/>
                <a:gd name="connsiteX129" fmla="*/ 1250674 w 1394847"/>
                <a:gd name="connsiteY129" fmla="*/ 815245 h 999838"/>
                <a:gd name="connsiteX130" fmla="*/ 1263247 w 1394847"/>
                <a:gd name="connsiteY130" fmla="*/ 785717 h 999838"/>
                <a:gd name="connsiteX131" fmla="*/ 1300680 w 1394847"/>
                <a:gd name="connsiteY131" fmla="*/ 765524 h 999838"/>
                <a:gd name="connsiteX132" fmla="*/ 1350973 w 1394847"/>
                <a:gd name="connsiteY132" fmla="*/ 741140 h 999838"/>
                <a:gd name="connsiteX133" fmla="*/ 1353735 w 1394847"/>
                <a:gd name="connsiteY133" fmla="*/ 735330 h 999838"/>
                <a:gd name="connsiteX134" fmla="*/ 1353735 w 1394847"/>
                <a:gd name="connsiteY134" fmla="*/ 734473 h 999838"/>
                <a:gd name="connsiteX135" fmla="*/ 1342019 w 1394847"/>
                <a:gd name="connsiteY135" fmla="*/ 710470 h 999838"/>
                <a:gd name="connsiteX136" fmla="*/ 1342019 w 1394847"/>
                <a:gd name="connsiteY136" fmla="*/ 649414 h 999838"/>
                <a:gd name="connsiteX137" fmla="*/ 1308206 w 1394847"/>
                <a:gd name="connsiteY137" fmla="*/ 624840 h 999838"/>
                <a:gd name="connsiteX138" fmla="*/ 1276011 w 1394847"/>
                <a:gd name="connsiteY138" fmla="*/ 594646 h 999838"/>
                <a:gd name="connsiteX139" fmla="*/ 1238768 w 1394847"/>
                <a:gd name="connsiteY139" fmla="*/ 589597 h 999838"/>
                <a:gd name="connsiteX140" fmla="*/ 1218670 w 1394847"/>
                <a:gd name="connsiteY140" fmla="*/ 569500 h 999838"/>
                <a:gd name="connsiteX141" fmla="*/ 1219718 w 1394847"/>
                <a:gd name="connsiteY141" fmla="*/ 536448 h 999838"/>
                <a:gd name="connsiteX142" fmla="*/ 1218670 w 1394847"/>
                <a:gd name="connsiteY142" fmla="*/ 519970 h 999838"/>
                <a:gd name="connsiteX143" fmla="*/ 1196001 w 1394847"/>
                <a:gd name="connsiteY143" fmla="*/ 518541 h 999838"/>
                <a:gd name="connsiteX144" fmla="*/ 1196763 w 1394847"/>
                <a:gd name="connsiteY144" fmla="*/ 486251 h 999838"/>
                <a:gd name="connsiteX145" fmla="*/ 1216480 w 1394847"/>
                <a:gd name="connsiteY145" fmla="*/ 478822 h 999838"/>
                <a:gd name="connsiteX146" fmla="*/ 1222861 w 1394847"/>
                <a:gd name="connsiteY146" fmla="*/ 473869 h 999838"/>
                <a:gd name="connsiteX147" fmla="*/ 1230672 w 1394847"/>
                <a:gd name="connsiteY147" fmla="*/ 444436 h 999838"/>
                <a:gd name="connsiteX148" fmla="*/ 1246865 w 1394847"/>
                <a:gd name="connsiteY148" fmla="*/ 427387 h 999838"/>
                <a:gd name="connsiteX149" fmla="*/ 1228386 w 1394847"/>
                <a:gd name="connsiteY149" fmla="*/ 401574 h 999838"/>
                <a:gd name="connsiteX150" fmla="*/ 1210479 w 1394847"/>
                <a:gd name="connsiteY150" fmla="*/ 364522 h 999838"/>
                <a:gd name="connsiteX151" fmla="*/ 1189619 w 1394847"/>
                <a:gd name="connsiteY151" fmla="*/ 349282 h 999838"/>
                <a:gd name="connsiteX152" fmla="*/ 1159901 w 1394847"/>
                <a:gd name="connsiteY152" fmla="*/ 333185 h 999838"/>
                <a:gd name="connsiteX153" fmla="*/ 1148567 w 1394847"/>
                <a:gd name="connsiteY153" fmla="*/ 307848 h 999838"/>
                <a:gd name="connsiteX154" fmla="*/ 1137041 w 1394847"/>
                <a:gd name="connsiteY154" fmla="*/ 277559 h 999838"/>
                <a:gd name="connsiteX155" fmla="*/ 1129421 w 1394847"/>
                <a:gd name="connsiteY155" fmla="*/ 253270 h 999838"/>
                <a:gd name="connsiteX156" fmla="*/ 1126659 w 1394847"/>
                <a:gd name="connsiteY156" fmla="*/ 222885 h 999838"/>
                <a:gd name="connsiteX157" fmla="*/ 1129136 w 1394847"/>
                <a:gd name="connsiteY157" fmla="*/ 193453 h 999838"/>
                <a:gd name="connsiteX158" fmla="*/ 1130469 w 1394847"/>
                <a:gd name="connsiteY158" fmla="*/ 181546 h 999838"/>
                <a:gd name="connsiteX159" fmla="*/ 1134850 w 1394847"/>
                <a:gd name="connsiteY159" fmla="*/ 151638 h 999838"/>
                <a:gd name="connsiteX160" fmla="*/ 1101894 w 1394847"/>
                <a:gd name="connsiteY160" fmla="*/ 157734 h 999838"/>
                <a:gd name="connsiteX161" fmla="*/ 1085130 w 1394847"/>
                <a:gd name="connsiteY161" fmla="*/ 168688 h 999838"/>
                <a:gd name="connsiteX162" fmla="*/ 1070938 w 1394847"/>
                <a:gd name="connsiteY162" fmla="*/ 174308 h 999838"/>
                <a:gd name="connsiteX163" fmla="*/ 1049983 w 1394847"/>
                <a:gd name="connsiteY163" fmla="*/ 173260 h 999838"/>
                <a:gd name="connsiteX164" fmla="*/ 1038838 w 1394847"/>
                <a:gd name="connsiteY164" fmla="*/ 135160 h 999838"/>
                <a:gd name="connsiteX165" fmla="*/ 1030647 w 1394847"/>
                <a:gd name="connsiteY165" fmla="*/ 95726 h 999838"/>
                <a:gd name="connsiteX166" fmla="*/ 996262 w 1394847"/>
                <a:gd name="connsiteY166" fmla="*/ 67913 h 999838"/>
                <a:gd name="connsiteX167" fmla="*/ 996262 w 1394847"/>
                <a:gd name="connsiteY167" fmla="*/ 67913 h 999838"/>
                <a:gd name="connsiteX168" fmla="*/ 990928 w 1394847"/>
                <a:gd name="connsiteY168" fmla="*/ 67913 h 999838"/>
                <a:gd name="connsiteX169" fmla="*/ 964448 w 1394847"/>
                <a:gd name="connsiteY169" fmla="*/ 68770 h 999838"/>
                <a:gd name="connsiteX170" fmla="*/ 938730 w 1394847"/>
                <a:gd name="connsiteY170" fmla="*/ 72771 h 999838"/>
                <a:gd name="connsiteX171" fmla="*/ 911870 w 1394847"/>
                <a:gd name="connsiteY171" fmla="*/ 68580 h 999838"/>
                <a:gd name="connsiteX172" fmla="*/ 907870 w 1394847"/>
                <a:gd name="connsiteY172" fmla="*/ 49054 h 999838"/>
                <a:gd name="connsiteX173" fmla="*/ 889486 w 1394847"/>
                <a:gd name="connsiteY173" fmla="*/ 45910 h 999838"/>
                <a:gd name="connsiteX174" fmla="*/ 838146 w 1394847"/>
                <a:gd name="connsiteY174" fmla="*/ 52006 h 999838"/>
                <a:gd name="connsiteX175" fmla="*/ 812048 w 1394847"/>
                <a:gd name="connsiteY175" fmla="*/ 55817 h 999838"/>
                <a:gd name="connsiteX176" fmla="*/ 782045 w 1394847"/>
                <a:gd name="connsiteY176" fmla="*/ 46292 h 999838"/>
                <a:gd name="connsiteX177" fmla="*/ 769472 w 1394847"/>
                <a:gd name="connsiteY177" fmla="*/ 33528 h 999838"/>
                <a:gd name="connsiteX178" fmla="*/ 766233 w 1394847"/>
                <a:gd name="connsiteY178" fmla="*/ 1905 h 999838"/>
                <a:gd name="connsiteX179" fmla="*/ 735086 w 1394847"/>
                <a:gd name="connsiteY179" fmla="*/ 4096 h 999838"/>
                <a:gd name="connsiteX180" fmla="*/ 732419 w 1394847"/>
                <a:gd name="connsiteY180" fmla="*/ 21908 h 999838"/>
                <a:gd name="connsiteX181" fmla="*/ 690128 w 1394847"/>
                <a:gd name="connsiteY181" fmla="*/ 35338 h 999838"/>
                <a:gd name="connsiteX182" fmla="*/ 664601 w 1394847"/>
                <a:gd name="connsiteY182" fmla="*/ 52673 h 999838"/>
                <a:gd name="connsiteX183" fmla="*/ 657648 w 1394847"/>
                <a:gd name="connsiteY183" fmla="*/ 32099 h 999838"/>
                <a:gd name="connsiteX184" fmla="*/ 627073 w 1394847"/>
                <a:gd name="connsiteY184" fmla="*/ 31242 h 999838"/>
                <a:gd name="connsiteX185" fmla="*/ 628692 w 1394847"/>
                <a:gd name="connsiteY185" fmla="*/ 19717 h 999838"/>
                <a:gd name="connsiteX186" fmla="*/ 611261 w 1394847"/>
                <a:gd name="connsiteY186" fmla="*/ 10192 h 999838"/>
                <a:gd name="connsiteX187" fmla="*/ 581543 w 1394847"/>
                <a:gd name="connsiteY187" fmla="*/ 10668 h 999838"/>
                <a:gd name="connsiteX188" fmla="*/ 581543 w 1394847"/>
                <a:gd name="connsiteY188" fmla="*/ 10668 h 999838"/>
                <a:gd name="connsiteX189" fmla="*/ 596783 w 1394847"/>
                <a:gd name="connsiteY189" fmla="*/ 28480 h 999838"/>
                <a:gd name="connsiteX190" fmla="*/ 597545 w 1394847"/>
                <a:gd name="connsiteY190" fmla="*/ 44958 h 999838"/>
                <a:gd name="connsiteX191" fmla="*/ 595926 w 1394847"/>
                <a:gd name="connsiteY191" fmla="*/ 80867 h 999838"/>
                <a:gd name="connsiteX192" fmla="*/ 587830 w 1394847"/>
                <a:gd name="connsiteY192" fmla="*/ 100679 h 999838"/>
                <a:gd name="connsiteX193" fmla="*/ 567160 w 1394847"/>
                <a:gd name="connsiteY193" fmla="*/ 71152 h 999838"/>
                <a:gd name="connsiteX194" fmla="*/ 563827 w 1394847"/>
                <a:gd name="connsiteY194" fmla="*/ 98203 h 999838"/>
                <a:gd name="connsiteX195" fmla="*/ 575066 w 1394847"/>
                <a:gd name="connsiteY195" fmla="*/ 120110 h 999838"/>
                <a:gd name="connsiteX196" fmla="*/ 590020 w 1394847"/>
                <a:gd name="connsiteY196" fmla="*/ 144494 h 999838"/>
                <a:gd name="connsiteX197" fmla="*/ 588306 w 1394847"/>
                <a:gd name="connsiteY197" fmla="*/ 174593 h 999838"/>
                <a:gd name="connsiteX198" fmla="*/ 600022 w 1394847"/>
                <a:gd name="connsiteY198" fmla="*/ 185452 h 999838"/>
                <a:gd name="connsiteX199" fmla="*/ 603927 w 1394847"/>
                <a:gd name="connsiteY199" fmla="*/ 208407 h 999838"/>
                <a:gd name="connsiteX200" fmla="*/ 579829 w 1394847"/>
                <a:gd name="connsiteY200" fmla="*/ 215932 h 999838"/>
                <a:gd name="connsiteX201" fmla="*/ 567351 w 1394847"/>
                <a:gd name="connsiteY201" fmla="*/ 232505 h 999838"/>
                <a:gd name="connsiteX202" fmla="*/ 529251 w 1394847"/>
                <a:gd name="connsiteY202" fmla="*/ 242983 h 999838"/>
                <a:gd name="connsiteX203" fmla="*/ 514011 w 1394847"/>
                <a:gd name="connsiteY203" fmla="*/ 261080 h 999838"/>
                <a:gd name="connsiteX204" fmla="*/ 522393 w 1394847"/>
                <a:gd name="connsiteY204" fmla="*/ 295465 h 999838"/>
                <a:gd name="connsiteX205" fmla="*/ 537728 w 1394847"/>
                <a:gd name="connsiteY205" fmla="*/ 309753 h 999838"/>
                <a:gd name="connsiteX206" fmla="*/ 568113 w 1394847"/>
                <a:gd name="connsiteY206" fmla="*/ 297370 h 999838"/>
                <a:gd name="connsiteX207" fmla="*/ 593354 w 1394847"/>
                <a:gd name="connsiteY207" fmla="*/ 266605 h 999838"/>
                <a:gd name="connsiteX208" fmla="*/ 600403 w 1394847"/>
                <a:gd name="connsiteY208" fmla="*/ 274987 h 999838"/>
                <a:gd name="connsiteX209" fmla="*/ 580400 w 1394847"/>
                <a:gd name="connsiteY209" fmla="*/ 314135 h 999838"/>
                <a:gd name="connsiteX210" fmla="*/ 538585 w 1394847"/>
                <a:gd name="connsiteY210" fmla="*/ 348615 h 999838"/>
                <a:gd name="connsiteX211" fmla="*/ 522107 w 1394847"/>
                <a:gd name="connsiteY211" fmla="*/ 350234 h 999838"/>
                <a:gd name="connsiteX212" fmla="*/ 532680 w 1394847"/>
                <a:gd name="connsiteY212" fmla="*/ 370522 h 999838"/>
                <a:gd name="connsiteX213" fmla="*/ 514487 w 1394847"/>
                <a:gd name="connsiteY213" fmla="*/ 385667 h 999838"/>
                <a:gd name="connsiteX214" fmla="*/ 485912 w 1394847"/>
                <a:gd name="connsiteY214" fmla="*/ 402145 h 999838"/>
                <a:gd name="connsiteX215" fmla="*/ 494675 w 1394847"/>
                <a:gd name="connsiteY215" fmla="*/ 407479 h 999838"/>
                <a:gd name="connsiteX216" fmla="*/ 497247 w 1394847"/>
                <a:gd name="connsiteY216" fmla="*/ 422719 h 999838"/>
                <a:gd name="connsiteX217" fmla="*/ 474292 w 1394847"/>
                <a:gd name="connsiteY217" fmla="*/ 432244 h 999838"/>
                <a:gd name="connsiteX218" fmla="*/ 441811 w 1394847"/>
                <a:gd name="connsiteY218" fmla="*/ 438817 h 999838"/>
                <a:gd name="connsiteX219" fmla="*/ 422761 w 1394847"/>
                <a:gd name="connsiteY219" fmla="*/ 421100 h 999838"/>
                <a:gd name="connsiteX220" fmla="*/ 386662 w 1394847"/>
                <a:gd name="connsiteY220" fmla="*/ 417957 h 999838"/>
                <a:gd name="connsiteX221" fmla="*/ 358087 w 1394847"/>
                <a:gd name="connsiteY221" fmla="*/ 439388 h 999838"/>
                <a:gd name="connsiteX222" fmla="*/ 335132 w 1394847"/>
                <a:gd name="connsiteY222" fmla="*/ 431483 h 999838"/>
                <a:gd name="connsiteX223" fmla="*/ 326083 w 1394847"/>
                <a:gd name="connsiteY223" fmla="*/ 431483 h 999838"/>
                <a:gd name="connsiteX224" fmla="*/ 308652 w 1394847"/>
                <a:gd name="connsiteY224" fmla="*/ 441008 h 999838"/>
                <a:gd name="connsiteX225" fmla="*/ 282744 w 1394847"/>
                <a:gd name="connsiteY225" fmla="*/ 445198 h 999838"/>
                <a:gd name="connsiteX226" fmla="*/ 260551 w 1394847"/>
                <a:gd name="connsiteY226" fmla="*/ 440722 h 999838"/>
                <a:gd name="connsiteX227" fmla="*/ 249597 w 1394847"/>
                <a:gd name="connsiteY227" fmla="*/ 444913 h 999838"/>
                <a:gd name="connsiteX228" fmla="*/ 245692 w 1394847"/>
                <a:gd name="connsiteY228" fmla="*/ 447389 h 999838"/>
                <a:gd name="connsiteX229" fmla="*/ 237976 w 1394847"/>
                <a:gd name="connsiteY229" fmla="*/ 466439 h 999838"/>
                <a:gd name="connsiteX230" fmla="*/ 220260 w 1394847"/>
                <a:gd name="connsiteY230" fmla="*/ 476726 h 999838"/>
                <a:gd name="connsiteX231" fmla="*/ 182827 w 1394847"/>
                <a:gd name="connsiteY231" fmla="*/ 486251 h 999838"/>
                <a:gd name="connsiteX232" fmla="*/ 191494 w 1394847"/>
                <a:gd name="connsiteY232" fmla="*/ 509016 h 999838"/>
                <a:gd name="connsiteX233" fmla="*/ 153394 w 1394847"/>
                <a:gd name="connsiteY233" fmla="*/ 529304 h 999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1394847" h="999838">
                  <a:moveTo>
                    <a:pt x="481816" y="895064"/>
                  </a:moveTo>
                  <a:cubicBezTo>
                    <a:pt x="474197" y="879538"/>
                    <a:pt x="474577" y="876014"/>
                    <a:pt x="490389" y="879634"/>
                  </a:cubicBezTo>
                  <a:cubicBezTo>
                    <a:pt x="506200" y="883253"/>
                    <a:pt x="520012" y="881348"/>
                    <a:pt x="534585" y="888302"/>
                  </a:cubicBezTo>
                  <a:cubicBezTo>
                    <a:pt x="542738" y="891159"/>
                    <a:pt x="551073" y="893445"/>
                    <a:pt x="559541" y="895160"/>
                  </a:cubicBezTo>
                  <a:cubicBezTo>
                    <a:pt x="566494" y="900112"/>
                    <a:pt x="515535" y="897541"/>
                    <a:pt x="507153" y="894207"/>
                  </a:cubicBezTo>
                  <a:cubicBezTo>
                    <a:pt x="503876" y="892531"/>
                    <a:pt x="500257" y="891626"/>
                    <a:pt x="496580" y="891540"/>
                  </a:cubicBezTo>
                  <a:lnTo>
                    <a:pt x="481816" y="895064"/>
                  </a:lnTo>
                  <a:close/>
                  <a:moveTo>
                    <a:pt x="1343734" y="847439"/>
                  </a:moveTo>
                  <a:cubicBezTo>
                    <a:pt x="1340876" y="849439"/>
                    <a:pt x="1324684" y="862870"/>
                    <a:pt x="1319540" y="853250"/>
                  </a:cubicBezTo>
                  <a:cubicBezTo>
                    <a:pt x="1316588" y="847344"/>
                    <a:pt x="1335542" y="840677"/>
                    <a:pt x="1340781" y="831818"/>
                  </a:cubicBezTo>
                  <a:cubicBezTo>
                    <a:pt x="1344877" y="824770"/>
                    <a:pt x="1365641" y="819055"/>
                    <a:pt x="1374690" y="812768"/>
                  </a:cubicBezTo>
                  <a:cubicBezTo>
                    <a:pt x="1380119" y="808958"/>
                    <a:pt x="1402122" y="793147"/>
                    <a:pt x="1392312" y="811435"/>
                  </a:cubicBezTo>
                  <a:cubicBezTo>
                    <a:pt x="1386120" y="822865"/>
                    <a:pt x="1383643" y="820388"/>
                    <a:pt x="1376024" y="828294"/>
                  </a:cubicBezTo>
                  <a:cubicBezTo>
                    <a:pt x="1370623" y="833590"/>
                    <a:pt x="1364422" y="837990"/>
                    <a:pt x="1357640" y="841343"/>
                  </a:cubicBezTo>
                  <a:lnTo>
                    <a:pt x="1343734" y="847630"/>
                  </a:lnTo>
                  <a:close/>
                  <a:moveTo>
                    <a:pt x="1048459" y="836676"/>
                  </a:moveTo>
                  <a:cubicBezTo>
                    <a:pt x="1048459" y="836676"/>
                    <a:pt x="1047030" y="808101"/>
                    <a:pt x="1051507" y="814006"/>
                  </a:cubicBezTo>
                  <a:cubicBezTo>
                    <a:pt x="1059222" y="824484"/>
                    <a:pt x="1054079" y="811720"/>
                    <a:pt x="1059317" y="827437"/>
                  </a:cubicBezTo>
                  <a:cubicBezTo>
                    <a:pt x="1061222" y="833152"/>
                    <a:pt x="1064080" y="839534"/>
                    <a:pt x="1055602" y="842391"/>
                  </a:cubicBezTo>
                  <a:cubicBezTo>
                    <a:pt x="1054240" y="842486"/>
                    <a:pt x="1052869" y="842486"/>
                    <a:pt x="1051507" y="842391"/>
                  </a:cubicBezTo>
                  <a:close/>
                  <a:moveTo>
                    <a:pt x="153109" y="530447"/>
                  </a:moveTo>
                  <a:cubicBezTo>
                    <a:pt x="154718" y="537715"/>
                    <a:pt x="159043" y="544087"/>
                    <a:pt x="165206" y="548259"/>
                  </a:cubicBezTo>
                  <a:cubicBezTo>
                    <a:pt x="177683" y="558451"/>
                    <a:pt x="191875" y="549783"/>
                    <a:pt x="195305" y="571405"/>
                  </a:cubicBezTo>
                  <a:cubicBezTo>
                    <a:pt x="198086" y="581101"/>
                    <a:pt x="207944" y="586950"/>
                    <a:pt x="217783" y="584740"/>
                  </a:cubicBezTo>
                  <a:cubicBezTo>
                    <a:pt x="229214" y="582930"/>
                    <a:pt x="225308" y="579025"/>
                    <a:pt x="244358" y="579025"/>
                  </a:cubicBezTo>
                  <a:cubicBezTo>
                    <a:pt x="251502" y="579025"/>
                    <a:pt x="261980" y="580835"/>
                    <a:pt x="264742" y="588550"/>
                  </a:cubicBezTo>
                  <a:cubicBezTo>
                    <a:pt x="267504" y="596265"/>
                    <a:pt x="262075" y="609028"/>
                    <a:pt x="269314" y="611791"/>
                  </a:cubicBezTo>
                  <a:cubicBezTo>
                    <a:pt x="278839" y="615601"/>
                    <a:pt x="269885" y="636461"/>
                    <a:pt x="286364" y="634555"/>
                  </a:cubicBezTo>
                  <a:cubicBezTo>
                    <a:pt x="287507" y="634555"/>
                    <a:pt x="326845" y="627126"/>
                    <a:pt x="311319" y="637794"/>
                  </a:cubicBezTo>
                  <a:cubicBezTo>
                    <a:pt x="303794" y="642937"/>
                    <a:pt x="281220" y="643700"/>
                    <a:pt x="272457" y="642176"/>
                  </a:cubicBezTo>
                  <a:cubicBezTo>
                    <a:pt x="265075" y="640423"/>
                    <a:pt x="257550" y="639309"/>
                    <a:pt x="249978" y="638842"/>
                  </a:cubicBezTo>
                  <a:cubicBezTo>
                    <a:pt x="229785" y="637508"/>
                    <a:pt x="223403" y="627507"/>
                    <a:pt x="198257" y="634841"/>
                  </a:cubicBezTo>
                  <a:cubicBezTo>
                    <a:pt x="178159" y="640652"/>
                    <a:pt x="156252" y="631412"/>
                    <a:pt x="136726" y="625983"/>
                  </a:cubicBezTo>
                  <a:cubicBezTo>
                    <a:pt x="118914" y="621030"/>
                    <a:pt x="104626" y="606933"/>
                    <a:pt x="80242" y="602837"/>
                  </a:cubicBezTo>
                  <a:cubicBezTo>
                    <a:pt x="55858" y="598742"/>
                    <a:pt x="69384" y="601694"/>
                    <a:pt x="47762" y="605314"/>
                  </a:cubicBezTo>
                  <a:cubicBezTo>
                    <a:pt x="26140" y="608933"/>
                    <a:pt x="26045" y="604742"/>
                    <a:pt x="10139" y="605980"/>
                  </a:cubicBezTo>
                  <a:cubicBezTo>
                    <a:pt x="4519" y="605980"/>
                    <a:pt x="-5959" y="608647"/>
                    <a:pt x="4233" y="613981"/>
                  </a:cubicBezTo>
                  <a:cubicBezTo>
                    <a:pt x="20044" y="622363"/>
                    <a:pt x="27188" y="648271"/>
                    <a:pt x="32808" y="645128"/>
                  </a:cubicBezTo>
                  <a:cubicBezTo>
                    <a:pt x="39666" y="640937"/>
                    <a:pt x="41476" y="632936"/>
                    <a:pt x="56906" y="632651"/>
                  </a:cubicBezTo>
                  <a:cubicBezTo>
                    <a:pt x="90053" y="631984"/>
                    <a:pt x="88434" y="643033"/>
                    <a:pt x="115104" y="648367"/>
                  </a:cubicBezTo>
                  <a:cubicBezTo>
                    <a:pt x="139774" y="653225"/>
                    <a:pt x="161586" y="639699"/>
                    <a:pt x="176540" y="670179"/>
                  </a:cubicBezTo>
                  <a:cubicBezTo>
                    <a:pt x="176540" y="698754"/>
                    <a:pt x="174159" y="692944"/>
                    <a:pt x="156442" y="712089"/>
                  </a:cubicBezTo>
                  <a:cubicBezTo>
                    <a:pt x="145679" y="723805"/>
                    <a:pt x="141393" y="718947"/>
                    <a:pt x="127296" y="719709"/>
                  </a:cubicBezTo>
                  <a:cubicBezTo>
                    <a:pt x="110341" y="720661"/>
                    <a:pt x="89863" y="720947"/>
                    <a:pt x="75480" y="731234"/>
                  </a:cubicBezTo>
                  <a:cubicBezTo>
                    <a:pt x="61097" y="741521"/>
                    <a:pt x="85005" y="765524"/>
                    <a:pt x="99388" y="743807"/>
                  </a:cubicBezTo>
                  <a:cubicBezTo>
                    <a:pt x="105065" y="732358"/>
                    <a:pt x="118952" y="727672"/>
                    <a:pt x="130401" y="733349"/>
                  </a:cubicBezTo>
                  <a:cubicBezTo>
                    <a:pt x="130639" y="733463"/>
                    <a:pt x="130877" y="733587"/>
                    <a:pt x="131106" y="733711"/>
                  </a:cubicBezTo>
                  <a:cubicBezTo>
                    <a:pt x="135678" y="735330"/>
                    <a:pt x="137488" y="749332"/>
                    <a:pt x="147680" y="757714"/>
                  </a:cubicBezTo>
                  <a:cubicBezTo>
                    <a:pt x="157871" y="766096"/>
                    <a:pt x="155585" y="760857"/>
                    <a:pt x="168825" y="760857"/>
                  </a:cubicBezTo>
                  <a:cubicBezTo>
                    <a:pt x="199400" y="760857"/>
                    <a:pt x="183017" y="774954"/>
                    <a:pt x="200543" y="783431"/>
                  </a:cubicBezTo>
                  <a:cubicBezTo>
                    <a:pt x="220260" y="792956"/>
                    <a:pt x="207877" y="793813"/>
                    <a:pt x="236452" y="798481"/>
                  </a:cubicBezTo>
                  <a:cubicBezTo>
                    <a:pt x="261313" y="802481"/>
                    <a:pt x="241977" y="804101"/>
                    <a:pt x="248549" y="826008"/>
                  </a:cubicBezTo>
                  <a:cubicBezTo>
                    <a:pt x="250835" y="833628"/>
                    <a:pt x="272648" y="834104"/>
                    <a:pt x="281791" y="837247"/>
                  </a:cubicBezTo>
                  <a:cubicBezTo>
                    <a:pt x="293412" y="840114"/>
                    <a:pt x="304775" y="843905"/>
                    <a:pt x="315796" y="848582"/>
                  </a:cubicBezTo>
                  <a:cubicBezTo>
                    <a:pt x="322463" y="851916"/>
                    <a:pt x="353896" y="866013"/>
                    <a:pt x="360563" y="865156"/>
                  </a:cubicBezTo>
                  <a:cubicBezTo>
                    <a:pt x="371612" y="863727"/>
                    <a:pt x="379613" y="847439"/>
                    <a:pt x="403807" y="843820"/>
                  </a:cubicBezTo>
                  <a:cubicBezTo>
                    <a:pt x="432382" y="841343"/>
                    <a:pt x="413332" y="845629"/>
                    <a:pt x="435525" y="838486"/>
                  </a:cubicBezTo>
                  <a:cubicBezTo>
                    <a:pt x="440192" y="836962"/>
                    <a:pt x="455147" y="834200"/>
                    <a:pt x="458861" y="839343"/>
                  </a:cubicBezTo>
                  <a:cubicBezTo>
                    <a:pt x="462576" y="844486"/>
                    <a:pt x="478673" y="836962"/>
                    <a:pt x="487436" y="837152"/>
                  </a:cubicBezTo>
                  <a:cubicBezTo>
                    <a:pt x="502200" y="837152"/>
                    <a:pt x="496961" y="834009"/>
                    <a:pt x="513440" y="841248"/>
                  </a:cubicBezTo>
                  <a:cubicBezTo>
                    <a:pt x="550968" y="857821"/>
                    <a:pt x="552301" y="806768"/>
                    <a:pt x="569732" y="819721"/>
                  </a:cubicBezTo>
                  <a:cubicBezTo>
                    <a:pt x="574695" y="822960"/>
                    <a:pt x="579181" y="826865"/>
                    <a:pt x="583067" y="831342"/>
                  </a:cubicBezTo>
                  <a:cubicBezTo>
                    <a:pt x="588116" y="836676"/>
                    <a:pt x="591735" y="829246"/>
                    <a:pt x="599069" y="825151"/>
                  </a:cubicBezTo>
                  <a:cubicBezTo>
                    <a:pt x="610594" y="818674"/>
                    <a:pt x="621358" y="797719"/>
                    <a:pt x="627644" y="797433"/>
                  </a:cubicBezTo>
                  <a:cubicBezTo>
                    <a:pt x="636312" y="796957"/>
                    <a:pt x="618119" y="819340"/>
                    <a:pt x="642122" y="824294"/>
                  </a:cubicBezTo>
                  <a:cubicBezTo>
                    <a:pt x="654981" y="830628"/>
                    <a:pt x="666801" y="838886"/>
                    <a:pt x="677174" y="848773"/>
                  </a:cubicBezTo>
                  <a:cubicBezTo>
                    <a:pt x="683175" y="854393"/>
                    <a:pt x="702320" y="877348"/>
                    <a:pt x="707845" y="878586"/>
                  </a:cubicBezTo>
                  <a:cubicBezTo>
                    <a:pt x="711083" y="879158"/>
                    <a:pt x="712893" y="872776"/>
                    <a:pt x="728990" y="874967"/>
                  </a:cubicBezTo>
                  <a:cubicBezTo>
                    <a:pt x="733276" y="875633"/>
                    <a:pt x="754327" y="872680"/>
                    <a:pt x="744040" y="862775"/>
                  </a:cubicBezTo>
                  <a:cubicBezTo>
                    <a:pt x="738506" y="857603"/>
                    <a:pt x="738210" y="848925"/>
                    <a:pt x="743382" y="843391"/>
                  </a:cubicBezTo>
                  <a:cubicBezTo>
                    <a:pt x="744592" y="842086"/>
                    <a:pt x="746049" y="841038"/>
                    <a:pt x="747659" y="840295"/>
                  </a:cubicBezTo>
                  <a:cubicBezTo>
                    <a:pt x="765566" y="831437"/>
                    <a:pt x="749279" y="830770"/>
                    <a:pt x="769852" y="824675"/>
                  </a:cubicBezTo>
                  <a:cubicBezTo>
                    <a:pt x="778139" y="822293"/>
                    <a:pt x="782235" y="820007"/>
                    <a:pt x="784807" y="821341"/>
                  </a:cubicBezTo>
                  <a:lnTo>
                    <a:pt x="784807" y="821341"/>
                  </a:lnTo>
                  <a:cubicBezTo>
                    <a:pt x="783902" y="815035"/>
                    <a:pt x="783607" y="808654"/>
                    <a:pt x="783949" y="802291"/>
                  </a:cubicBezTo>
                  <a:cubicBezTo>
                    <a:pt x="783645" y="795204"/>
                    <a:pt x="783835" y="788108"/>
                    <a:pt x="784521" y="781050"/>
                  </a:cubicBezTo>
                  <a:cubicBezTo>
                    <a:pt x="788941" y="779574"/>
                    <a:pt x="793817" y="780507"/>
                    <a:pt x="797380" y="783527"/>
                  </a:cubicBezTo>
                  <a:cubicBezTo>
                    <a:pt x="797380" y="784003"/>
                    <a:pt x="808905" y="788289"/>
                    <a:pt x="808905" y="788289"/>
                  </a:cubicBezTo>
                  <a:cubicBezTo>
                    <a:pt x="815106" y="791804"/>
                    <a:pt x="821773" y="794404"/>
                    <a:pt x="828717" y="796004"/>
                  </a:cubicBezTo>
                  <a:lnTo>
                    <a:pt x="828717" y="796004"/>
                  </a:lnTo>
                  <a:cubicBezTo>
                    <a:pt x="825631" y="786470"/>
                    <a:pt x="825631" y="776202"/>
                    <a:pt x="828717" y="766667"/>
                  </a:cubicBezTo>
                  <a:cubicBezTo>
                    <a:pt x="830050" y="762476"/>
                    <a:pt x="829765" y="773620"/>
                    <a:pt x="838813" y="775335"/>
                  </a:cubicBezTo>
                  <a:cubicBezTo>
                    <a:pt x="859578" y="779336"/>
                    <a:pt x="876152" y="772096"/>
                    <a:pt x="892725" y="776478"/>
                  </a:cubicBezTo>
                  <a:cubicBezTo>
                    <a:pt x="902917" y="779240"/>
                    <a:pt x="921300" y="803624"/>
                    <a:pt x="925205" y="813721"/>
                  </a:cubicBezTo>
                  <a:cubicBezTo>
                    <a:pt x="932349" y="833914"/>
                    <a:pt x="943303" y="824389"/>
                    <a:pt x="950732" y="827532"/>
                  </a:cubicBezTo>
                  <a:cubicBezTo>
                    <a:pt x="961591" y="832104"/>
                    <a:pt x="970640" y="839819"/>
                    <a:pt x="981021" y="829056"/>
                  </a:cubicBezTo>
                  <a:cubicBezTo>
                    <a:pt x="984546" y="825436"/>
                    <a:pt x="987308" y="807339"/>
                    <a:pt x="995786" y="818864"/>
                  </a:cubicBezTo>
                  <a:cubicBezTo>
                    <a:pt x="1000548" y="825341"/>
                    <a:pt x="1018931" y="816959"/>
                    <a:pt x="1002167" y="831437"/>
                  </a:cubicBezTo>
                  <a:cubicBezTo>
                    <a:pt x="999786" y="833533"/>
                    <a:pt x="990737" y="844010"/>
                    <a:pt x="999215" y="844010"/>
                  </a:cubicBezTo>
                  <a:cubicBezTo>
                    <a:pt x="1007692" y="844010"/>
                    <a:pt x="1001977" y="852106"/>
                    <a:pt x="1018265" y="858679"/>
                  </a:cubicBezTo>
                  <a:cubicBezTo>
                    <a:pt x="1030456" y="863727"/>
                    <a:pt x="1021884" y="850297"/>
                    <a:pt x="1020741" y="844677"/>
                  </a:cubicBezTo>
                  <a:cubicBezTo>
                    <a:pt x="1020227" y="836400"/>
                    <a:pt x="1020227" y="828094"/>
                    <a:pt x="1020741" y="819817"/>
                  </a:cubicBezTo>
                  <a:cubicBezTo>
                    <a:pt x="1018169" y="814769"/>
                    <a:pt x="1000358" y="804005"/>
                    <a:pt x="1000358" y="791242"/>
                  </a:cubicBezTo>
                  <a:cubicBezTo>
                    <a:pt x="1000358" y="781717"/>
                    <a:pt x="994357" y="761810"/>
                    <a:pt x="1000834" y="755904"/>
                  </a:cubicBezTo>
                  <a:cubicBezTo>
                    <a:pt x="1012740" y="767810"/>
                    <a:pt x="1010359" y="782288"/>
                    <a:pt x="1028646" y="788670"/>
                  </a:cubicBezTo>
                  <a:cubicBezTo>
                    <a:pt x="1046935" y="795052"/>
                    <a:pt x="1031314" y="810863"/>
                    <a:pt x="1045315" y="805148"/>
                  </a:cubicBezTo>
                  <a:cubicBezTo>
                    <a:pt x="1059317" y="799433"/>
                    <a:pt x="1048935" y="782669"/>
                    <a:pt x="1059698" y="784479"/>
                  </a:cubicBezTo>
                  <a:cubicBezTo>
                    <a:pt x="1070461" y="786289"/>
                    <a:pt x="1057793" y="799433"/>
                    <a:pt x="1087035" y="807244"/>
                  </a:cubicBezTo>
                  <a:cubicBezTo>
                    <a:pt x="1104370" y="811816"/>
                    <a:pt x="1101418" y="826294"/>
                    <a:pt x="1115610" y="824579"/>
                  </a:cubicBezTo>
                  <a:cubicBezTo>
                    <a:pt x="1126945" y="822865"/>
                    <a:pt x="1134660" y="794195"/>
                    <a:pt x="1145804" y="800957"/>
                  </a:cubicBezTo>
                  <a:cubicBezTo>
                    <a:pt x="1145804" y="800957"/>
                    <a:pt x="1150090" y="811149"/>
                    <a:pt x="1150757" y="812292"/>
                  </a:cubicBezTo>
                  <a:cubicBezTo>
                    <a:pt x="1156663" y="823055"/>
                    <a:pt x="1155234" y="828008"/>
                    <a:pt x="1154948" y="840867"/>
                  </a:cubicBezTo>
                  <a:cubicBezTo>
                    <a:pt x="1154948" y="842201"/>
                    <a:pt x="1154948" y="852678"/>
                    <a:pt x="1153043" y="851821"/>
                  </a:cubicBezTo>
                  <a:cubicBezTo>
                    <a:pt x="1143518" y="846487"/>
                    <a:pt x="1146852" y="837152"/>
                    <a:pt x="1122754" y="844105"/>
                  </a:cubicBezTo>
                  <a:cubicBezTo>
                    <a:pt x="1110276" y="847725"/>
                    <a:pt x="1119229" y="851345"/>
                    <a:pt x="1108371" y="845439"/>
                  </a:cubicBezTo>
                  <a:cubicBezTo>
                    <a:pt x="1099799" y="840772"/>
                    <a:pt x="1087321" y="852773"/>
                    <a:pt x="1098846" y="865442"/>
                  </a:cubicBezTo>
                  <a:cubicBezTo>
                    <a:pt x="1115610" y="883634"/>
                    <a:pt x="1096846" y="887444"/>
                    <a:pt x="1101608" y="896779"/>
                  </a:cubicBezTo>
                  <a:cubicBezTo>
                    <a:pt x="1103418" y="900494"/>
                    <a:pt x="1106562" y="893636"/>
                    <a:pt x="1112752" y="910019"/>
                  </a:cubicBezTo>
                  <a:cubicBezTo>
                    <a:pt x="1120754" y="931069"/>
                    <a:pt x="1120563" y="915543"/>
                    <a:pt x="1132374" y="912971"/>
                  </a:cubicBezTo>
                  <a:cubicBezTo>
                    <a:pt x="1140280" y="911257"/>
                    <a:pt x="1142661" y="901446"/>
                    <a:pt x="1152091" y="901636"/>
                  </a:cubicBezTo>
                  <a:cubicBezTo>
                    <a:pt x="1155424" y="901636"/>
                    <a:pt x="1160663" y="912590"/>
                    <a:pt x="1163235" y="890016"/>
                  </a:cubicBezTo>
                  <a:cubicBezTo>
                    <a:pt x="1164378" y="879443"/>
                    <a:pt x="1155139" y="885825"/>
                    <a:pt x="1166854" y="873157"/>
                  </a:cubicBezTo>
                  <a:cubicBezTo>
                    <a:pt x="1184476" y="854107"/>
                    <a:pt x="1155043" y="809435"/>
                    <a:pt x="1191429" y="808292"/>
                  </a:cubicBezTo>
                  <a:cubicBezTo>
                    <a:pt x="1207050" y="807815"/>
                    <a:pt x="1214194" y="798767"/>
                    <a:pt x="1223528" y="819531"/>
                  </a:cubicBezTo>
                  <a:cubicBezTo>
                    <a:pt x="1230481" y="835152"/>
                    <a:pt x="1235911" y="814769"/>
                    <a:pt x="1238673" y="848106"/>
                  </a:cubicBezTo>
                  <a:cubicBezTo>
                    <a:pt x="1238673" y="852773"/>
                    <a:pt x="1238102" y="860203"/>
                    <a:pt x="1232006" y="854773"/>
                  </a:cubicBezTo>
                  <a:cubicBezTo>
                    <a:pt x="1225909" y="849344"/>
                    <a:pt x="1216289" y="854107"/>
                    <a:pt x="1204097" y="854773"/>
                  </a:cubicBezTo>
                  <a:cubicBezTo>
                    <a:pt x="1191905" y="855440"/>
                    <a:pt x="1206764" y="861155"/>
                    <a:pt x="1213622" y="871823"/>
                  </a:cubicBezTo>
                  <a:cubicBezTo>
                    <a:pt x="1220480" y="882491"/>
                    <a:pt x="1219623" y="873919"/>
                    <a:pt x="1217718" y="888397"/>
                  </a:cubicBezTo>
                  <a:cubicBezTo>
                    <a:pt x="1216194" y="899731"/>
                    <a:pt x="1236768" y="872585"/>
                    <a:pt x="1240864" y="883444"/>
                  </a:cubicBezTo>
                  <a:cubicBezTo>
                    <a:pt x="1243150" y="889159"/>
                    <a:pt x="1241626" y="894874"/>
                    <a:pt x="1244483" y="904494"/>
                  </a:cubicBezTo>
                  <a:cubicBezTo>
                    <a:pt x="1247341" y="914114"/>
                    <a:pt x="1244483" y="910780"/>
                    <a:pt x="1249246" y="919544"/>
                  </a:cubicBezTo>
                  <a:cubicBezTo>
                    <a:pt x="1251370" y="928087"/>
                    <a:pt x="1253055" y="936736"/>
                    <a:pt x="1254294" y="945452"/>
                  </a:cubicBezTo>
                  <a:cubicBezTo>
                    <a:pt x="1258447" y="959463"/>
                    <a:pt x="1259971" y="974131"/>
                    <a:pt x="1258771" y="988695"/>
                  </a:cubicBezTo>
                  <a:cubicBezTo>
                    <a:pt x="1252961" y="1009174"/>
                    <a:pt x="1277059" y="996125"/>
                    <a:pt x="1278868" y="990314"/>
                  </a:cubicBezTo>
                  <a:cubicBezTo>
                    <a:pt x="1280011" y="986409"/>
                    <a:pt x="1273534" y="975931"/>
                    <a:pt x="1272201" y="967740"/>
                  </a:cubicBezTo>
                  <a:cubicBezTo>
                    <a:pt x="1268581" y="946023"/>
                    <a:pt x="1262676" y="941737"/>
                    <a:pt x="1263247" y="916686"/>
                  </a:cubicBezTo>
                  <a:cubicBezTo>
                    <a:pt x="1263247" y="904113"/>
                    <a:pt x="1258295" y="893921"/>
                    <a:pt x="1258295" y="880301"/>
                  </a:cubicBezTo>
                  <a:cubicBezTo>
                    <a:pt x="1258295" y="869156"/>
                    <a:pt x="1252579" y="858964"/>
                    <a:pt x="1252484" y="848011"/>
                  </a:cubicBezTo>
                  <a:cubicBezTo>
                    <a:pt x="1252389" y="837057"/>
                    <a:pt x="1248293" y="830961"/>
                    <a:pt x="1250674" y="815245"/>
                  </a:cubicBezTo>
                  <a:cubicBezTo>
                    <a:pt x="1253913" y="794099"/>
                    <a:pt x="1252484" y="803910"/>
                    <a:pt x="1263247" y="785717"/>
                  </a:cubicBezTo>
                  <a:cubicBezTo>
                    <a:pt x="1278106" y="772573"/>
                    <a:pt x="1284965" y="774478"/>
                    <a:pt x="1300680" y="765524"/>
                  </a:cubicBezTo>
                  <a:cubicBezTo>
                    <a:pt x="1319730" y="754856"/>
                    <a:pt x="1342019" y="763238"/>
                    <a:pt x="1350973" y="741140"/>
                  </a:cubicBezTo>
                  <a:cubicBezTo>
                    <a:pt x="1351773" y="739150"/>
                    <a:pt x="1352697" y="737206"/>
                    <a:pt x="1353735" y="735330"/>
                  </a:cubicBezTo>
                  <a:lnTo>
                    <a:pt x="1353735" y="734473"/>
                  </a:lnTo>
                  <a:cubicBezTo>
                    <a:pt x="1349544" y="725519"/>
                    <a:pt x="1345639" y="719804"/>
                    <a:pt x="1342019" y="710470"/>
                  </a:cubicBezTo>
                  <a:cubicBezTo>
                    <a:pt x="1337257" y="698373"/>
                    <a:pt x="1342019" y="664559"/>
                    <a:pt x="1342019" y="649414"/>
                  </a:cubicBezTo>
                  <a:cubicBezTo>
                    <a:pt x="1342019" y="626364"/>
                    <a:pt x="1323827" y="639413"/>
                    <a:pt x="1308206" y="624840"/>
                  </a:cubicBezTo>
                  <a:cubicBezTo>
                    <a:pt x="1292584" y="610267"/>
                    <a:pt x="1268963" y="628840"/>
                    <a:pt x="1276011" y="594646"/>
                  </a:cubicBezTo>
                  <a:cubicBezTo>
                    <a:pt x="1279631" y="577405"/>
                    <a:pt x="1246769" y="587311"/>
                    <a:pt x="1238768" y="589597"/>
                  </a:cubicBezTo>
                  <a:cubicBezTo>
                    <a:pt x="1213622" y="596836"/>
                    <a:pt x="1228577" y="579406"/>
                    <a:pt x="1218670" y="569500"/>
                  </a:cubicBezTo>
                  <a:cubicBezTo>
                    <a:pt x="1196668" y="547592"/>
                    <a:pt x="1226672" y="552069"/>
                    <a:pt x="1219718" y="536448"/>
                  </a:cubicBezTo>
                  <a:cubicBezTo>
                    <a:pt x="1218527" y="531038"/>
                    <a:pt x="1218175" y="525485"/>
                    <a:pt x="1218670" y="519970"/>
                  </a:cubicBezTo>
                  <a:cubicBezTo>
                    <a:pt x="1217813" y="518636"/>
                    <a:pt x="1202097" y="519970"/>
                    <a:pt x="1196001" y="518541"/>
                  </a:cubicBezTo>
                  <a:cubicBezTo>
                    <a:pt x="1173331" y="512731"/>
                    <a:pt x="1179713" y="491776"/>
                    <a:pt x="1196763" y="486251"/>
                  </a:cubicBezTo>
                  <a:cubicBezTo>
                    <a:pt x="1203668" y="484775"/>
                    <a:pt x="1210317" y="482270"/>
                    <a:pt x="1216480" y="478822"/>
                  </a:cubicBezTo>
                  <a:cubicBezTo>
                    <a:pt x="1220956" y="476345"/>
                    <a:pt x="1219909" y="475964"/>
                    <a:pt x="1222861" y="473869"/>
                  </a:cubicBezTo>
                  <a:cubicBezTo>
                    <a:pt x="1229444" y="465572"/>
                    <a:pt x="1232272" y="454904"/>
                    <a:pt x="1230672" y="444436"/>
                  </a:cubicBezTo>
                  <a:cubicBezTo>
                    <a:pt x="1224100" y="433292"/>
                    <a:pt x="1247055" y="432054"/>
                    <a:pt x="1246865" y="427387"/>
                  </a:cubicBezTo>
                  <a:cubicBezTo>
                    <a:pt x="1246007" y="408337"/>
                    <a:pt x="1247531" y="404431"/>
                    <a:pt x="1228386" y="401574"/>
                  </a:cubicBezTo>
                  <a:cubicBezTo>
                    <a:pt x="1206859" y="398240"/>
                    <a:pt x="1230100" y="363950"/>
                    <a:pt x="1210479" y="364522"/>
                  </a:cubicBezTo>
                  <a:cubicBezTo>
                    <a:pt x="1190858" y="365093"/>
                    <a:pt x="1207050" y="349282"/>
                    <a:pt x="1189619" y="349282"/>
                  </a:cubicBezTo>
                  <a:cubicBezTo>
                    <a:pt x="1153996" y="349282"/>
                    <a:pt x="1166854" y="341186"/>
                    <a:pt x="1159901" y="333185"/>
                  </a:cubicBezTo>
                  <a:cubicBezTo>
                    <a:pt x="1146566" y="318135"/>
                    <a:pt x="1153900" y="326898"/>
                    <a:pt x="1148567" y="307848"/>
                  </a:cubicBezTo>
                  <a:cubicBezTo>
                    <a:pt x="1144280" y="292703"/>
                    <a:pt x="1151424" y="281940"/>
                    <a:pt x="1137041" y="277559"/>
                  </a:cubicBezTo>
                  <a:cubicBezTo>
                    <a:pt x="1128278" y="274796"/>
                    <a:pt x="1130374" y="262890"/>
                    <a:pt x="1129421" y="253270"/>
                  </a:cubicBezTo>
                  <a:cubicBezTo>
                    <a:pt x="1126707" y="243383"/>
                    <a:pt x="1125773" y="233096"/>
                    <a:pt x="1126659" y="222885"/>
                  </a:cubicBezTo>
                  <a:cubicBezTo>
                    <a:pt x="1128850" y="207359"/>
                    <a:pt x="1115705" y="200882"/>
                    <a:pt x="1129136" y="193453"/>
                  </a:cubicBezTo>
                  <a:cubicBezTo>
                    <a:pt x="1136279" y="189547"/>
                    <a:pt x="1134850" y="183261"/>
                    <a:pt x="1130469" y="181546"/>
                  </a:cubicBezTo>
                  <a:cubicBezTo>
                    <a:pt x="1111419" y="173927"/>
                    <a:pt x="1141137" y="155829"/>
                    <a:pt x="1134850" y="151638"/>
                  </a:cubicBezTo>
                  <a:cubicBezTo>
                    <a:pt x="1123630" y="152048"/>
                    <a:pt x="1112524" y="154105"/>
                    <a:pt x="1101894" y="157734"/>
                  </a:cubicBezTo>
                  <a:cubicBezTo>
                    <a:pt x="1095036" y="161544"/>
                    <a:pt x="1087702" y="160211"/>
                    <a:pt x="1085130" y="168688"/>
                  </a:cubicBezTo>
                  <a:cubicBezTo>
                    <a:pt x="1081034" y="182118"/>
                    <a:pt x="1076462" y="175641"/>
                    <a:pt x="1070938" y="174308"/>
                  </a:cubicBezTo>
                  <a:cubicBezTo>
                    <a:pt x="1062079" y="172021"/>
                    <a:pt x="1065699" y="181165"/>
                    <a:pt x="1049983" y="173260"/>
                  </a:cubicBezTo>
                  <a:cubicBezTo>
                    <a:pt x="1041506" y="168878"/>
                    <a:pt x="1044458" y="145161"/>
                    <a:pt x="1038838" y="135160"/>
                  </a:cubicBezTo>
                  <a:cubicBezTo>
                    <a:pt x="1029313" y="118205"/>
                    <a:pt x="1037886" y="108776"/>
                    <a:pt x="1030647" y="95726"/>
                  </a:cubicBezTo>
                  <a:cubicBezTo>
                    <a:pt x="1021122" y="79248"/>
                    <a:pt x="1014740" y="75819"/>
                    <a:pt x="996262" y="67913"/>
                  </a:cubicBezTo>
                  <a:lnTo>
                    <a:pt x="996262" y="67913"/>
                  </a:lnTo>
                  <a:lnTo>
                    <a:pt x="990928" y="67913"/>
                  </a:lnTo>
                  <a:cubicBezTo>
                    <a:pt x="982117" y="66637"/>
                    <a:pt x="973154" y="66923"/>
                    <a:pt x="964448" y="68770"/>
                  </a:cubicBezTo>
                  <a:cubicBezTo>
                    <a:pt x="955771" y="69275"/>
                    <a:pt x="947151" y="70609"/>
                    <a:pt x="938730" y="72771"/>
                  </a:cubicBezTo>
                  <a:cubicBezTo>
                    <a:pt x="929205" y="76486"/>
                    <a:pt x="915680" y="80391"/>
                    <a:pt x="911870" y="68580"/>
                  </a:cubicBezTo>
                  <a:cubicBezTo>
                    <a:pt x="908632" y="62608"/>
                    <a:pt x="907241" y="55817"/>
                    <a:pt x="907870" y="49054"/>
                  </a:cubicBezTo>
                  <a:cubicBezTo>
                    <a:pt x="907870" y="43625"/>
                    <a:pt x="893487" y="46101"/>
                    <a:pt x="889486" y="45910"/>
                  </a:cubicBezTo>
                  <a:cubicBezTo>
                    <a:pt x="887010" y="45910"/>
                    <a:pt x="840242" y="51530"/>
                    <a:pt x="838146" y="52006"/>
                  </a:cubicBezTo>
                  <a:cubicBezTo>
                    <a:pt x="829955" y="54007"/>
                    <a:pt x="816906" y="53626"/>
                    <a:pt x="812048" y="55817"/>
                  </a:cubicBezTo>
                  <a:cubicBezTo>
                    <a:pt x="781092" y="69533"/>
                    <a:pt x="801190" y="58293"/>
                    <a:pt x="782045" y="46292"/>
                  </a:cubicBezTo>
                  <a:cubicBezTo>
                    <a:pt x="777291" y="42634"/>
                    <a:pt x="773063" y="38338"/>
                    <a:pt x="769472" y="33528"/>
                  </a:cubicBezTo>
                  <a:cubicBezTo>
                    <a:pt x="766424" y="19145"/>
                    <a:pt x="783378" y="6953"/>
                    <a:pt x="766233" y="1905"/>
                  </a:cubicBezTo>
                  <a:cubicBezTo>
                    <a:pt x="749088" y="-3143"/>
                    <a:pt x="748326" y="3048"/>
                    <a:pt x="735086" y="4096"/>
                  </a:cubicBezTo>
                  <a:cubicBezTo>
                    <a:pt x="721847" y="5144"/>
                    <a:pt x="732419" y="18764"/>
                    <a:pt x="732419" y="21908"/>
                  </a:cubicBezTo>
                  <a:cubicBezTo>
                    <a:pt x="732419" y="27527"/>
                    <a:pt x="695653" y="35052"/>
                    <a:pt x="690128" y="35338"/>
                  </a:cubicBezTo>
                  <a:cubicBezTo>
                    <a:pt x="677555" y="35909"/>
                    <a:pt x="666316" y="66961"/>
                    <a:pt x="664601" y="52673"/>
                  </a:cubicBezTo>
                  <a:cubicBezTo>
                    <a:pt x="662601" y="36290"/>
                    <a:pt x="660982" y="42196"/>
                    <a:pt x="657648" y="32099"/>
                  </a:cubicBezTo>
                  <a:cubicBezTo>
                    <a:pt x="651076" y="11620"/>
                    <a:pt x="634502" y="31242"/>
                    <a:pt x="627073" y="31242"/>
                  </a:cubicBezTo>
                  <a:cubicBezTo>
                    <a:pt x="626225" y="27327"/>
                    <a:pt x="626797" y="23241"/>
                    <a:pt x="628692" y="19717"/>
                  </a:cubicBezTo>
                  <a:cubicBezTo>
                    <a:pt x="636026" y="5905"/>
                    <a:pt x="621453" y="10192"/>
                    <a:pt x="611261" y="10192"/>
                  </a:cubicBezTo>
                  <a:cubicBezTo>
                    <a:pt x="595355" y="10192"/>
                    <a:pt x="604308" y="6763"/>
                    <a:pt x="581543" y="10668"/>
                  </a:cubicBezTo>
                  <a:lnTo>
                    <a:pt x="581543" y="10668"/>
                  </a:lnTo>
                  <a:cubicBezTo>
                    <a:pt x="579352" y="42767"/>
                    <a:pt x="582496" y="26765"/>
                    <a:pt x="596783" y="28480"/>
                  </a:cubicBezTo>
                  <a:cubicBezTo>
                    <a:pt x="598212" y="28480"/>
                    <a:pt x="595831" y="40862"/>
                    <a:pt x="597545" y="44958"/>
                  </a:cubicBezTo>
                  <a:cubicBezTo>
                    <a:pt x="598479" y="56950"/>
                    <a:pt x="597936" y="69009"/>
                    <a:pt x="595926" y="80867"/>
                  </a:cubicBezTo>
                  <a:cubicBezTo>
                    <a:pt x="594116" y="85153"/>
                    <a:pt x="598879" y="90392"/>
                    <a:pt x="587830" y="100679"/>
                  </a:cubicBezTo>
                  <a:cubicBezTo>
                    <a:pt x="576781" y="110966"/>
                    <a:pt x="574781" y="63532"/>
                    <a:pt x="567160" y="71152"/>
                  </a:cubicBezTo>
                  <a:cubicBezTo>
                    <a:pt x="563255" y="75057"/>
                    <a:pt x="574209" y="85249"/>
                    <a:pt x="563827" y="98203"/>
                  </a:cubicBezTo>
                  <a:cubicBezTo>
                    <a:pt x="559826" y="103156"/>
                    <a:pt x="564970" y="123063"/>
                    <a:pt x="575066" y="120110"/>
                  </a:cubicBezTo>
                  <a:cubicBezTo>
                    <a:pt x="595259" y="114205"/>
                    <a:pt x="583258" y="136303"/>
                    <a:pt x="590020" y="144494"/>
                  </a:cubicBezTo>
                  <a:cubicBezTo>
                    <a:pt x="598022" y="154019"/>
                    <a:pt x="579924" y="159068"/>
                    <a:pt x="588306" y="174593"/>
                  </a:cubicBezTo>
                  <a:cubicBezTo>
                    <a:pt x="589354" y="176403"/>
                    <a:pt x="596307" y="180213"/>
                    <a:pt x="600022" y="185452"/>
                  </a:cubicBezTo>
                  <a:cubicBezTo>
                    <a:pt x="605927" y="193929"/>
                    <a:pt x="614119" y="199453"/>
                    <a:pt x="603927" y="208407"/>
                  </a:cubicBezTo>
                  <a:cubicBezTo>
                    <a:pt x="593735" y="217361"/>
                    <a:pt x="598593" y="230791"/>
                    <a:pt x="579829" y="215932"/>
                  </a:cubicBezTo>
                  <a:cubicBezTo>
                    <a:pt x="571923" y="209645"/>
                    <a:pt x="571923" y="229743"/>
                    <a:pt x="567351" y="232505"/>
                  </a:cubicBezTo>
                  <a:cubicBezTo>
                    <a:pt x="540395" y="248602"/>
                    <a:pt x="539633" y="218885"/>
                    <a:pt x="529251" y="242983"/>
                  </a:cubicBezTo>
                  <a:cubicBezTo>
                    <a:pt x="524574" y="249345"/>
                    <a:pt x="519478" y="255384"/>
                    <a:pt x="514011" y="261080"/>
                  </a:cubicBezTo>
                  <a:cubicBezTo>
                    <a:pt x="510391" y="278416"/>
                    <a:pt x="515630" y="278987"/>
                    <a:pt x="522393" y="295465"/>
                  </a:cubicBezTo>
                  <a:cubicBezTo>
                    <a:pt x="525917" y="303847"/>
                    <a:pt x="522393" y="309753"/>
                    <a:pt x="537728" y="309753"/>
                  </a:cubicBezTo>
                  <a:cubicBezTo>
                    <a:pt x="548787" y="308438"/>
                    <a:pt x="559283" y="304162"/>
                    <a:pt x="568113" y="297370"/>
                  </a:cubicBezTo>
                  <a:cubicBezTo>
                    <a:pt x="574209" y="293179"/>
                    <a:pt x="580019" y="251746"/>
                    <a:pt x="593354" y="266605"/>
                  </a:cubicBezTo>
                  <a:cubicBezTo>
                    <a:pt x="596593" y="270129"/>
                    <a:pt x="606213" y="267748"/>
                    <a:pt x="600403" y="274987"/>
                  </a:cubicBezTo>
                  <a:cubicBezTo>
                    <a:pt x="594592" y="282226"/>
                    <a:pt x="586115" y="304800"/>
                    <a:pt x="580400" y="314135"/>
                  </a:cubicBezTo>
                  <a:cubicBezTo>
                    <a:pt x="569923" y="331470"/>
                    <a:pt x="563827" y="351568"/>
                    <a:pt x="538585" y="348615"/>
                  </a:cubicBezTo>
                  <a:cubicBezTo>
                    <a:pt x="535252" y="348615"/>
                    <a:pt x="522393" y="336994"/>
                    <a:pt x="522107" y="350234"/>
                  </a:cubicBezTo>
                  <a:cubicBezTo>
                    <a:pt x="524165" y="357664"/>
                    <a:pt x="527765" y="364579"/>
                    <a:pt x="532680" y="370522"/>
                  </a:cubicBezTo>
                  <a:cubicBezTo>
                    <a:pt x="537538" y="376619"/>
                    <a:pt x="520869" y="378428"/>
                    <a:pt x="514487" y="385667"/>
                  </a:cubicBezTo>
                  <a:cubicBezTo>
                    <a:pt x="507581" y="394802"/>
                    <a:pt x="497275" y="400745"/>
                    <a:pt x="485912" y="402145"/>
                  </a:cubicBezTo>
                  <a:cubicBezTo>
                    <a:pt x="479340" y="402622"/>
                    <a:pt x="481055" y="407765"/>
                    <a:pt x="494675" y="407479"/>
                  </a:cubicBezTo>
                  <a:cubicBezTo>
                    <a:pt x="503152" y="407479"/>
                    <a:pt x="523250" y="419386"/>
                    <a:pt x="497247" y="422719"/>
                  </a:cubicBezTo>
                  <a:cubicBezTo>
                    <a:pt x="489113" y="424586"/>
                    <a:pt x="481350" y="427806"/>
                    <a:pt x="474292" y="432244"/>
                  </a:cubicBezTo>
                  <a:cubicBezTo>
                    <a:pt x="464767" y="439007"/>
                    <a:pt x="454289" y="434150"/>
                    <a:pt x="441811" y="438817"/>
                  </a:cubicBezTo>
                  <a:cubicBezTo>
                    <a:pt x="426667" y="444436"/>
                    <a:pt x="428572" y="412718"/>
                    <a:pt x="422761" y="421100"/>
                  </a:cubicBezTo>
                  <a:cubicBezTo>
                    <a:pt x="419809" y="425101"/>
                    <a:pt x="391615" y="421100"/>
                    <a:pt x="386662" y="417957"/>
                  </a:cubicBezTo>
                  <a:cubicBezTo>
                    <a:pt x="362564" y="401003"/>
                    <a:pt x="373613" y="419957"/>
                    <a:pt x="358087" y="439388"/>
                  </a:cubicBezTo>
                  <a:cubicBezTo>
                    <a:pt x="350372" y="448913"/>
                    <a:pt x="339037" y="441674"/>
                    <a:pt x="335132" y="431483"/>
                  </a:cubicBezTo>
                  <a:cubicBezTo>
                    <a:pt x="332083" y="423672"/>
                    <a:pt x="331226" y="431483"/>
                    <a:pt x="326083" y="431483"/>
                  </a:cubicBezTo>
                  <a:cubicBezTo>
                    <a:pt x="320939" y="431483"/>
                    <a:pt x="308271" y="435197"/>
                    <a:pt x="308652" y="441008"/>
                  </a:cubicBezTo>
                  <a:cubicBezTo>
                    <a:pt x="309128" y="449104"/>
                    <a:pt x="288554" y="445008"/>
                    <a:pt x="282744" y="445198"/>
                  </a:cubicBezTo>
                  <a:cubicBezTo>
                    <a:pt x="274933" y="445198"/>
                    <a:pt x="267790" y="428815"/>
                    <a:pt x="260551" y="440722"/>
                  </a:cubicBezTo>
                  <a:cubicBezTo>
                    <a:pt x="260551" y="441293"/>
                    <a:pt x="253121" y="442817"/>
                    <a:pt x="249597" y="444913"/>
                  </a:cubicBezTo>
                  <a:cubicBezTo>
                    <a:pt x="249025" y="444913"/>
                    <a:pt x="246263" y="446913"/>
                    <a:pt x="245692" y="447389"/>
                  </a:cubicBezTo>
                  <a:cubicBezTo>
                    <a:pt x="242434" y="453438"/>
                    <a:pt x="239843" y="459829"/>
                    <a:pt x="237976" y="466439"/>
                  </a:cubicBezTo>
                  <a:cubicBezTo>
                    <a:pt x="235119" y="475297"/>
                    <a:pt x="227308" y="469297"/>
                    <a:pt x="220260" y="476726"/>
                  </a:cubicBezTo>
                  <a:cubicBezTo>
                    <a:pt x="207497" y="489966"/>
                    <a:pt x="178255" y="473488"/>
                    <a:pt x="182827" y="486251"/>
                  </a:cubicBezTo>
                  <a:cubicBezTo>
                    <a:pt x="183398" y="487775"/>
                    <a:pt x="195305" y="496919"/>
                    <a:pt x="191494" y="509016"/>
                  </a:cubicBezTo>
                  <a:cubicBezTo>
                    <a:pt x="190447" y="512636"/>
                    <a:pt x="157395" y="527399"/>
                    <a:pt x="153394" y="529304"/>
                  </a:cubicBezTo>
                  <a:close/>
                </a:path>
              </a:pathLst>
            </a:custGeom>
            <a:gradFill>
              <a:gsLst>
                <a:gs pos="0">
                  <a:schemeClr val="bg1">
                    <a:lumMod val="85000"/>
                  </a:schemeClr>
                </a:gs>
                <a:gs pos="100000">
                  <a:schemeClr val="bg1">
                    <a:lumMod val="95000"/>
                  </a:schemeClr>
                </a:gs>
              </a:gsLst>
              <a:lin ang="0" scaled="1"/>
            </a:gradFill>
            <a:ln w="0" cap="flat">
              <a:solidFill>
                <a:schemeClr val="bg1">
                  <a:lumMod val="85000"/>
                </a:schemeClr>
              </a:solidFill>
              <a:prstDash val="solid"/>
              <a:miter/>
            </a:ln>
          </p:spPr>
          <p:txBody>
            <a:bodyPr rtlCol="0" anchor="ctr"/>
            <a:lstStyle/>
            <a:p>
              <a:pPr algn="ctr"/>
              <a:endParaRPr lang="en-US"/>
            </a:p>
          </p:txBody>
        </p:sp>
      </p:grpSp>
      <p:grpSp>
        <p:nvGrpSpPr>
          <p:cNvPr id="8" name="Group 7">
            <a:extLst>
              <a:ext uri="{FF2B5EF4-FFF2-40B4-BE49-F238E27FC236}">
                <a16:creationId xmlns:a16="http://schemas.microsoft.com/office/drawing/2014/main" id="{A1CA19FD-93F4-4890-B166-AECF63F696B0}"/>
              </a:ext>
            </a:extLst>
          </p:cNvPr>
          <p:cNvGrpSpPr/>
          <p:nvPr/>
        </p:nvGrpSpPr>
        <p:grpSpPr>
          <a:xfrm>
            <a:off x="4756286" y="1700325"/>
            <a:ext cx="7064989" cy="4176460"/>
            <a:chOff x="2658400" y="1291700"/>
            <a:chExt cx="6810720" cy="4026149"/>
          </a:xfrm>
        </p:grpSpPr>
        <p:sp>
          <p:nvSpPr>
            <p:cNvPr id="616" name="TextBox 615">
              <a:extLst>
                <a:ext uri="{FF2B5EF4-FFF2-40B4-BE49-F238E27FC236}">
                  <a16:creationId xmlns:a16="http://schemas.microsoft.com/office/drawing/2014/main" id="{98D6B67D-6741-4DF5-BFB8-E8FE1FA102B4}"/>
                </a:ext>
              </a:extLst>
            </p:cNvPr>
            <p:cNvSpPr txBox="1"/>
            <p:nvPr/>
          </p:nvSpPr>
          <p:spPr>
            <a:xfrm>
              <a:off x="6251802" y="5179350"/>
              <a:ext cx="711862" cy="138499"/>
            </a:xfrm>
            <a:prstGeom prst="rect">
              <a:avLst/>
            </a:prstGeom>
            <a:noFill/>
          </p:spPr>
          <p:txBody>
            <a:bodyPr wrap="square" lIns="0" tIns="0" rIns="0" bIns="0" anchor="ctr">
              <a:spAutoFit/>
            </a:bodyPr>
            <a:lstStyle/>
            <a:p>
              <a:pPr algn="ctr"/>
              <a:r>
                <a:rPr lang="en-US" sz="900" dirty="0">
                  <a:solidFill>
                    <a:schemeClr val="tx1">
                      <a:lumMod val="90000"/>
                      <a:lumOff val="10000"/>
                    </a:schemeClr>
                  </a:solidFill>
                </a:rPr>
                <a:t>Sevastopol</a:t>
              </a:r>
            </a:p>
          </p:txBody>
        </p:sp>
        <p:sp>
          <p:nvSpPr>
            <p:cNvPr id="583" name="TextBox 582">
              <a:extLst>
                <a:ext uri="{FF2B5EF4-FFF2-40B4-BE49-F238E27FC236}">
                  <a16:creationId xmlns:a16="http://schemas.microsoft.com/office/drawing/2014/main" id="{0E1147E0-14BB-4A82-83EE-2B27363E31C8}"/>
                </a:ext>
              </a:extLst>
            </p:cNvPr>
            <p:cNvSpPr txBox="1"/>
            <p:nvPr/>
          </p:nvSpPr>
          <p:spPr>
            <a:xfrm>
              <a:off x="5781648" y="264806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Cherkasy</a:t>
              </a:r>
            </a:p>
          </p:txBody>
        </p:sp>
        <p:sp>
          <p:nvSpPr>
            <p:cNvPr id="290" name="TextBox 289">
              <a:extLst>
                <a:ext uri="{FF2B5EF4-FFF2-40B4-BE49-F238E27FC236}">
                  <a16:creationId xmlns:a16="http://schemas.microsoft.com/office/drawing/2014/main" id="{D6376194-0A81-4106-8A19-2C2BB75E3EFD}"/>
                </a:ext>
              </a:extLst>
            </p:cNvPr>
            <p:cNvSpPr txBox="1"/>
            <p:nvPr/>
          </p:nvSpPr>
          <p:spPr>
            <a:xfrm>
              <a:off x="6722718" y="226706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Poltava</a:t>
              </a:r>
            </a:p>
          </p:txBody>
        </p:sp>
        <p:sp>
          <p:nvSpPr>
            <p:cNvPr id="291" name="TextBox 290">
              <a:extLst>
                <a:ext uri="{FF2B5EF4-FFF2-40B4-BE49-F238E27FC236}">
                  <a16:creationId xmlns:a16="http://schemas.microsoft.com/office/drawing/2014/main" id="{A37C5E01-8866-45C6-9F5F-E9D0F1D2D9D4}"/>
                </a:ext>
              </a:extLst>
            </p:cNvPr>
            <p:cNvSpPr txBox="1"/>
            <p:nvPr/>
          </p:nvSpPr>
          <p:spPr>
            <a:xfrm>
              <a:off x="7812378" y="2378992"/>
              <a:ext cx="711862" cy="112608"/>
            </a:xfrm>
            <a:prstGeom prst="rect">
              <a:avLst/>
            </a:prstGeom>
            <a:noFill/>
          </p:spPr>
          <p:txBody>
            <a:bodyPr wrap="square" lIns="0" tIns="0" rIns="0" bIns="0" anchor="ctr">
              <a:spAutoFit/>
            </a:bodyPr>
            <a:lstStyle/>
            <a:p>
              <a:pPr algn="ctr"/>
              <a:r>
                <a:rPr lang="en-US" sz="800" dirty="0" err="1">
                  <a:solidFill>
                    <a:schemeClr val="bg1"/>
                  </a:solidFill>
                </a:rPr>
                <a:t>Kharkiv</a:t>
              </a:r>
              <a:endParaRPr lang="en-US" sz="800" dirty="0">
                <a:solidFill>
                  <a:schemeClr val="bg1"/>
                </a:solidFill>
              </a:endParaRPr>
            </a:p>
          </p:txBody>
        </p:sp>
        <p:sp>
          <p:nvSpPr>
            <p:cNvPr id="292" name="TextBox 291">
              <a:extLst>
                <a:ext uri="{FF2B5EF4-FFF2-40B4-BE49-F238E27FC236}">
                  <a16:creationId xmlns:a16="http://schemas.microsoft.com/office/drawing/2014/main" id="{24893764-362C-4C4D-9F67-4B82D5C6E562}"/>
                </a:ext>
              </a:extLst>
            </p:cNvPr>
            <p:cNvSpPr txBox="1"/>
            <p:nvPr/>
          </p:nvSpPr>
          <p:spPr>
            <a:xfrm>
              <a:off x="8284818" y="3308631"/>
              <a:ext cx="711862" cy="112608"/>
            </a:xfrm>
            <a:prstGeom prst="rect">
              <a:avLst/>
            </a:prstGeom>
            <a:noFill/>
          </p:spPr>
          <p:txBody>
            <a:bodyPr wrap="square" lIns="0" tIns="0" rIns="0" bIns="0" anchor="ctr">
              <a:spAutoFit/>
            </a:bodyPr>
            <a:lstStyle/>
            <a:p>
              <a:pPr algn="ctr"/>
              <a:r>
                <a:rPr lang="en-US" sz="800" dirty="0">
                  <a:solidFill>
                    <a:schemeClr val="bg1"/>
                  </a:solidFill>
                </a:rPr>
                <a:t>Donetsk</a:t>
              </a:r>
            </a:p>
          </p:txBody>
        </p:sp>
        <p:sp>
          <p:nvSpPr>
            <p:cNvPr id="293" name="TextBox 292">
              <a:extLst>
                <a:ext uri="{FF2B5EF4-FFF2-40B4-BE49-F238E27FC236}">
                  <a16:creationId xmlns:a16="http://schemas.microsoft.com/office/drawing/2014/main" id="{753621B8-ECD3-465B-AE55-4B3ABAE7C3BD}"/>
                </a:ext>
              </a:extLst>
            </p:cNvPr>
            <p:cNvSpPr txBox="1"/>
            <p:nvPr/>
          </p:nvSpPr>
          <p:spPr>
            <a:xfrm>
              <a:off x="8757258" y="2787436"/>
              <a:ext cx="711862" cy="118680"/>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Luhansk</a:t>
              </a:r>
            </a:p>
          </p:txBody>
        </p:sp>
        <p:sp>
          <p:nvSpPr>
            <p:cNvPr id="550" name="TextBox 549">
              <a:extLst>
                <a:ext uri="{FF2B5EF4-FFF2-40B4-BE49-F238E27FC236}">
                  <a16:creationId xmlns:a16="http://schemas.microsoft.com/office/drawing/2014/main" id="{A51D07D0-B5B7-4BA2-B855-4C924B5871E5}"/>
                </a:ext>
              </a:extLst>
            </p:cNvPr>
            <p:cNvSpPr txBox="1"/>
            <p:nvPr/>
          </p:nvSpPr>
          <p:spPr>
            <a:xfrm>
              <a:off x="7542630" y="3769724"/>
              <a:ext cx="711862" cy="123111"/>
            </a:xfrm>
            <a:prstGeom prst="rect">
              <a:avLst/>
            </a:prstGeom>
            <a:noFill/>
          </p:spPr>
          <p:txBody>
            <a:bodyPr wrap="square" lIns="0" tIns="0" rIns="0" bIns="0" anchor="ctr">
              <a:spAutoFit/>
            </a:bodyPr>
            <a:lstStyle/>
            <a:p>
              <a:pPr algn="ctr"/>
              <a:r>
                <a:rPr lang="en-US" sz="800" dirty="0" err="1">
                  <a:solidFill>
                    <a:schemeClr val="tx1">
                      <a:lumMod val="90000"/>
                      <a:lumOff val="10000"/>
                    </a:schemeClr>
                  </a:solidFill>
                </a:rPr>
                <a:t>Zaporizhzhia</a:t>
              </a:r>
              <a:endParaRPr lang="en-US" sz="800" dirty="0">
                <a:solidFill>
                  <a:schemeClr val="tx1">
                    <a:lumMod val="90000"/>
                    <a:lumOff val="10000"/>
                  </a:schemeClr>
                </a:solidFill>
              </a:endParaRPr>
            </a:p>
          </p:txBody>
        </p:sp>
        <p:sp>
          <p:nvSpPr>
            <p:cNvPr id="580" name="TextBox 579">
              <a:extLst>
                <a:ext uri="{FF2B5EF4-FFF2-40B4-BE49-F238E27FC236}">
                  <a16:creationId xmlns:a16="http://schemas.microsoft.com/office/drawing/2014/main" id="{33A77F8D-4F1F-4233-99B9-2C06E4476C36}"/>
                </a:ext>
              </a:extLst>
            </p:cNvPr>
            <p:cNvSpPr txBox="1"/>
            <p:nvPr/>
          </p:nvSpPr>
          <p:spPr>
            <a:xfrm>
              <a:off x="6701382" y="4089764"/>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Kherson</a:t>
              </a:r>
            </a:p>
          </p:txBody>
        </p:sp>
        <p:sp>
          <p:nvSpPr>
            <p:cNvPr id="582" name="TextBox 581">
              <a:extLst>
                <a:ext uri="{FF2B5EF4-FFF2-40B4-BE49-F238E27FC236}">
                  <a16:creationId xmlns:a16="http://schemas.microsoft.com/office/drawing/2014/main" id="{13AD5EF3-88DF-4573-A3D7-4934AA6107B9}"/>
                </a:ext>
              </a:extLst>
            </p:cNvPr>
            <p:cNvSpPr txBox="1"/>
            <p:nvPr/>
          </p:nvSpPr>
          <p:spPr>
            <a:xfrm>
              <a:off x="6059778" y="371105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Mykolaiv</a:t>
              </a:r>
            </a:p>
          </p:txBody>
        </p:sp>
        <p:sp>
          <p:nvSpPr>
            <p:cNvPr id="584" name="TextBox 583">
              <a:extLst>
                <a:ext uri="{FF2B5EF4-FFF2-40B4-BE49-F238E27FC236}">
                  <a16:creationId xmlns:a16="http://schemas.microsoft.com/office/drawing/2014/main" id="{D7AF1A1B-E96C-477A-BB47-7CF18CAD521E}"/>
                </a:ext>
              </a:extLst>
            </p:cNvPr>
            <p:cNvSpPr txBox="1"/>
            <p:nvPr/>
          </p:nvSpPr>
          <p:spPr>
            <a:xfrm>
              <a:off x="5407506" y="3816968"/>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Odessa</a:t>
              </a:r>
            </a:p>
          </p:txBody>
        </p:sp>
        <p:sp>
          <p:nvSpPr>
            <p:cNvPr id="585" name="TextBox 584">
              <a:extLst>
                <a:ext uri="{FF2B5EF4-FFF2-40B4-BE49-F238E27FC236}">
                  <a16:creationId xmlns:a16="http://schemas.microsoft.com/office/drawing/2014/main" id="{742D6CF7-BAE0-459B-8755-11D8E4580F79}"/>
                </a:ext>
              </a:extLst>
            </p:cNvPr>
            <p:cNvSpPr txBox="1"/>
            <p:nvPr/>
          </p:nvSpPr>
          <p:spPr>
            <a:xfrm>
              <a:off x="6993990" y="4878352"/>
              <a:ext cx="711862" cy="112608"/>
            </a:xfrm>
            <a:prstGeom prst="rect">
              <a:avLst/>
            </a:prstGeom>
            <a:noFill/>
          </p:spPr>
          <p:txBody>
            <a:bodyPr wrap="square" lIns="0" tIns="0" rIns="0" bIns="0" anchor="ctr">
              <a:spAutoFit/>
            </a:bodyPr>
            <a:lstStyle/>
            <a:p>
              <a:pPr algn="ctr"/>
              <a:r>
                <a:rPr lang="en-US" sz="800" dirty="0">
                  <a:solidFill>
                    <a:schemeClr val="bg1"/>
                  </a:solidFill>
                </a:rPr>
                <a:t>Crimea</a:t>
              </a:r>
            </a:p>
          </p:txBody>
        </p:sp>
        <p:sp>
          <p:nvSpPr>
            <p:cNvPr id="617" name="TextBox 616">
              <a:extLst>
                <a:ext uri="{FF2B5EF4-FFF2-40B4-BE49-F238E27FC236}">
                  <a16:creationId xmlns:a16="http://schemas.microsoft.com/office/drawing/2014/main" id="{10294342-F3F4-4316-915F-2533EF1837B9}"/>
                </a:ext>
              </a:extLst>
            </p:cNvPr>
            <p:cNvSpPr txBox="1"/>
            <p:nvPr/>
          </p:nvSpPr>
          <p:spPr>
            <a:xfrm>
              <a:off x="4110264" y="2527738"/>
              <a:ext cx="711862" cy="107722"/>
            </a:xfrm>
            <a:prstGeom prst="rect">
              <a:avLst/>
            </a:prstGeom>
            <a:noFill/>
          </p:spPr>
          <p:txBody>
            <a:bodyPr wrap="square" lIns="0" tIns="0" rIns="0" bIns="0" anchor="ctr">
              <a:spAutoFit/>
            </a:bodyPr>
            <a:lstStyle/>
            <a:p>
              <a:pPr algn="ctr"/>
              <a:r>
                <a:rPr lang="en-US" sz="700" dirty="0" err="1">
                  <a:solidFill>
                    <a:schemeClr val="tx1">
                      <a:lumMod val="90000"/>
                      <a:lumOff val="10000"/>
                    </a:schemeClr>
                  </a:solidFill>
                </a:rPr>
                <a:t>Khmelnytskyi</a:t>
              </a:r>
              <a:endParaRPr lang="en-US" sz="700" dirty="0">
                <a:solidFill>
                  <a:schemeClr val="tx1">
                    <a:lumMod val="90000"/>
                    <a:lumOff val="10000"/>
                  </a:schemeClr>
                </a:solidFill>
              </a:endParaRPr>
            </a:p>
          </p:txBody>
        </p:sp>
        <p:sp>
          <p:nvSpPr>
            <p:cNvPr id="618" name="TextBox 617">
              <a:extLst>
                <a:ext uri="{FF2B5EF4-FFF2-40B4-BE49-F238E27FC236}">
                  <a16:creationId xmlns:a16="http://schemas.microsoft.com/office/drawing/2014/main" id="{7E50C5A6-C8B6-40BA-9327-1882E4A220E2}"/>
                </a:ext>
              </a:extLst>
            </p:cNvPr>
            <p:cNvSpPr txBox="1"/>
            <p:nvPr/>
          </p:nvSpPr>
          <p:spPr>
            <a:xfrm>
              <a:off x="4741518" y="177938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Zhytomyr</a:t>
              </a:r>
            </a:p>
          </p:txBody>
        </p:sp>
        <p:sp>
          <p:nvSpPr>
            <p:cNvPr id="586" name="TextBox 585">
              <a:extLst>
                <a:ext uri="{FF2B5EF4-FFF2-40B4-BE49-F238E27FC236}">
                  <a16:creationId xmlns:a16="http://schemas.microsoft.com/office/drawing/2014/main" id="{B72EBD37-5D47-48F0-BA61-ED2A96751D9D}"/>
                </a:ext>
              </a:extLst>
            </p:cNvPr>
            <p:cNvSpPr txBox="1"/>
            <p:nvPr/>
          </p:nvSpPr>
          <p:spPr>
            <a:xfrm>
              <a:off x="2950818" y="2251820"/>
              <a:ext cx="711862" cy="123111"/>
            </a:xfrm>
            <a:prstGeom prst="rect">
              <a:avLst/>
            </a:prstGeom>
            <a:noFill/>
          </p:spPr>
          <p:txBody>
            <a:bodyPr wrap="square" lIns="0" tIns="0" rIns="0" bIns="0" anchor="ctr">
              <a:spAutoFit/>
            </a:bodyPr>
            <a:lstStyle/>
            <a:p>
              <a:pPr algn="ctr"/>
              <a:r>
                <a:rPr lang="en-US" sz="800" dirty="0" err="1">
                  <a:solidFill>
                    <a:schemeClr val="tx1">
                      <a:lumMod val="90000"/>
                      <a:lumOff val="10000"/>
                    </a:schemeClr>
                  </a:solidFill>
                </a:rPr>
                <a:t>Lviv</a:t>
              </a:r>
              <a:endParaRPr lang="en-US" sz="800" dirty="0">
                <a:solidFill>
                  <a:schemeClr val="tx1">
                    <a:lumMod val="90000"/>
                    <a:lumOff val="10000"/>
                  </a:schemeClr>
                </a:solidFill>
              </a:endParaRPr>
            </a:p>
          </p:txBody>
        </p:sp>
        <p:sp>
          <p:nvSpPr>
            <p:cNvPr id="587" name="TextBox 586">
              <a:extLst>
                <a:ext uri="{FF2B5EF4-FFF2-40B4-BE49-F238E27FC236}">
                  <a16:creationId xmlns:a16="http://schemas.microsoft.com/office/drawing/2014/main" id="{77D7F045-9E9C-4CE9-8D7C-AA5CEC25A7C6}"/>
                </a:ext>
              </a:extLst>
            </p:cNvPr>
            <p:cNvSpPr txBox="1"/>
            <p:nvPr/>
          </p:nvSpPr>
          <p:spPr>
            <a:xfrm>
              <a:off x="3278478" y="1390760"/>
              <a:ext cx="711862" cy="123111"/>
            </a:xfrm>
            <a:prstGeom prst="rect">
              <a:avLst/>
            </a:prstGeom>
            <a:noFill/>
          </p:spPr>
          <p:txBody>
            <a:bodyPr wrap="square" lIns="0" tIns="0" rIns="0" bIns="0" anchor="ctr">
              <a:spAutoFit/>
            </a:bodyPr>
            <a:lstStyle/>
            <a:p>
              <a:pPr algn="ctr"/>
              <a:r>
                <a:rPr lang="en-US" sz="800" dirty="0" err="1">
                  <a:solidFill>
                    <a:schemeClr val="tx1">
                      <a:lumMod val="90000"/>
                      <a:lumOff val="10000"/>
                    </a:schemeClr>
                  </a:solidFill>
                </a:rPr>
                <a:t>Volyn</a:t>
              </a:r>
              <a:endParaRPr lang="en-US" sz="800" dirty="0">
                <a:solidFill>
                  <a:schemeClr val="tx1">
                    <a:lumMod val="90000"/>
                    <a:lumOff val="10000"/>
                  </a:schemeClr>
                </a:solidFill>
              </a:endParaRPr>
            </a:p>
          </p:txBody>
        </p:sp>
        <p:sp>
          <p:nvSpPr>
            <p:cNvPr id="588" name="TextBox 587">
              <a:extLst>
                <a:ext uri="{FF2B5EF4-FFF2-40B4-BE49-F238E27FC236}">
                  <a16:creationId xmlns:a16="http://schemas.microsoft.com/office/drawing/2014/main" id="{5D9E8B12-AF43-4A9E-B60B-11FAD66A9DD2}"/>
                </a:ext>
              </a:extLst>
            </p:cNvPr>
            <p:cNvSpPr txBox="1"/>
            <p:nvPr/>
          </p:nvSpPr>
          <p:spPr>
            <a:xfrm>
              <a:off x="3994758" y="157364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Rivne</a:t>
              </a:r>
            </a:p>
          </p:txBody>
        </p:sp>
        <p:sp>
          <p:nvSpPr>
            <p:cNvPr id="589" name="TextBox 588">
              <a:extLst>
                <a:ext uri="{FF2B5EF4-FFF2-40B4-BE49-F238E27FC236}">
                  <a16:creationId xmlns:a16="http://schemas.microsoft.com/office/drawing/2014/main" id="{CB7BA7B9-3396-47F4-9FB9-2D80C20E3119}"/>
                </a:ext>
              </a:extLst>
            </p:cNvPr>
            <p:cNvSpPr txBox="1"/>
            <p:nvPr/>
          </p:nvSpPr>
          <p:spPr>
            <a:xfrm>
              <a:off x="5953098" y="129170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Chernihiv</a:t>
              </a:r>
            </a:p>
          </p:txBody>
        </p:sp>
        <p:sp>
          <p:nvSpPr>
            <p:cNvPr id="590" name="TextBox 589">
              <a:extLst>
                <a:ext uri="{FF2B5EF4-FFF2-40B4-BE49-F238E27FC236}">
                  <a16:creationId xmlns:a16="http://schemas.microsoft.com/office/drawing/2014/main" id="{5729BF49-3FAA-4E40-927C-010313CF2152}"/>
                </a:ext>
              </a:extLst>
            </p:cNvPr>
            <p:cNvSpPr txBox="1"/>
            <p:nvPr/>
          </p:nvSpPr>
          <p:spPr>
            <a:xfrm>
              <a:off x="6844638" y="1520300"/>
              <a:ext cx="71186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Sumy</a:t>
              </a:r>
            </a:p>
          </p:txBody>
        </p:sp>
        <p:sp>
          <p:nvSpPr>
            <p:cNvPr id="591" name="TextBox 590">
              <a:extLst>
                <a:ext uri="{FF2B5EF4-FFF2-40B4-BE49-F238E27FC236}">
                  <a16:creationId xmlns:a16="http://schemas.microsoft.com/office/drawing/2014/main" id="{CC433E2B-D0DD-4F98-BD5B-AA2BB8EE9463}"/>
                </a:ext>
              </a:extLst>
            </p:cNvPr>
            <p:cNvSpPr txBox="1"/>
            <p:nvPr/>
          </p:nvSpPr>
          <p:spPr>
            <a:xfrm>
              <a:off x="7139278" y="3074780"/>
              <a:ext cx="899822" cy="123111"/>
            </a:xfrm>
            <a:prstGeom prst="rect">
              <a:avLst/>
            </a:prstGeom>
            <a:noFill/>
          </p:spPr>
          <p:txBody>
            <a:bodyPr wrap="square" lIns="0" tIns="0" rIns="0" bIns="0" anchor="ctr">
              <a:spAutoFit/>
            </a:bodyPr>
            <a:lstStyle/>
            <a:p>
              <a:pPr algn="ctr"/>
              <a:r>
                <a:rPr lang="en-US" sz="800" dirty="0">
                  <a:solidFill>
                    <a:schemeClr val="tx1">
                      <a:lumMod val="90000"/>
                      <a:lumOff val="10000"/>
                    </a:schemeClr>
                  </a:solidFill>
                </a:rPr>
                <a:t>Dnipropetrovsk</a:t>
              </a:r>
            </a:p>
          </p:txBody>
        </p:sp>
        <p:sp>
          <p:nvSpPr>
            <p:cNvPr id="592" name="TextBox 591">
              <a:extLst>
                <a:ext uri="{FF2B5EF4-FFF2-40B4-BE49-F238E27FC236}">
                  <a16:creationId xmlns:a16="http://schemas.microsoft.com/office/drawing/2014/main" id="{FD598789-BD22-4823-8F86-B2A7E80953BE}"/>
                </a:ext>
              </a:extLst>
            </p:cNvPr>
            <p:cNvSpPr txBox="1"/>
            <p:nvPr/>
          </p:nvSpPr>
          <p:spPr>
            <a:xfrm>
              <a:off x="6026758" y="3010010"/>
              <a:ext cx="899822" cy="123111"/>
            </a:xfrm>
            <a:prstGeom prst="rect">
              <a:avLst/>
            </a:prstGeom>
            <a:noFill/>
          </p:spPr>
          <p:txBody>
            <a:bodyPr wrap="square" lIns="0" tIns="0" rIns="0" bIns="0" anchor="ctr">
              <a:spAutoFit/>
            </a:bodyPr>
            <a:lstStyle/>
            <a:p>
              <a:pPr algn="ctr"/>
              <a:r>
                <a:rPr lang="en-US" sz="800" dirty="0" err="1">
                  <a:solidFill>
                    <a:schemeClr val="tx1">
                      <a:lumMod val="90000"/>
                      <a:lumOff val="10000"/>
                    </a:schemeClr>
                  </a:solidFill>
                </a:rPr>
                <a:t>Kirovohrad</a:t>
              </a:r>
              <a:endParaRPr lang="en-US" sz="800" dirty="0">
                <a:solidFill>
                  <a:schemeClr val="tx1">
                    <a:lumMod val="90000"/>
                    <a:lumOff val="10000"/>
                  </a:schemeClr>
                </a:solidFill>
              </a:endParaRPr>
            </a:p>
          </p:txBody>
        </p:sp>
        <p:sp>
          <p:nvSpPr>
            <p:cNvPr id="593" name="TextBox 592">
              <a:extLst>
                <a:ext uri="{FF2B5EF4-FFF2-40B4-BE49-F238E27FC236}">
                  <a16:creationId xmlns:a16="http://schemas.microsoft.com/office/drawing/2014/main" id="{C628BCDA-D912-4BFE-85C5-407A6613FD9C}"/>
                </a:ext>
              </a:extLst>
            </p:cNvPr>
            <p:cNvSpPr txBox="1"/>
            <p:nvPr/>
          </p:nvSpPr>
          <p:spPr>
            <a:xfrm>
              <a:off x="4775490" y="2728070"/>
              <a:ext cx="711862" cy="123111"/>
            </a:xfrm>
            <a:prstGeom prst="rect">
              <a:avLst/>
            </a:prstGeom>
            <a:noFill/>
          </p:spPr>
          <p:txBody>
            <a:bodyPr wrap="square" lIns="0" tIns="0" rIns="0" bIns="0" anchor="ctr">
              <a:spAutoFit/>
            </a:bodyPr>
            <a:lstStyle/>
            <a:p>
              <a:pPr algn="ctr"/>
              <a:r>
                <a:rPr lang="en-US" sz="800" dirty="0" err="1">
                  <a:solidFill>
                    <a:schemeClr val="tx1">
                      <a:lumMod val="90000"/>
                      <a:lumOff val="10000"/>
                    </a:schemeClr>
                  </a:solidFill>
                </a:rPr>
                <a:t>Vinnytsia</a:t>
              </a:r>
              <a:endParaRPr lang="en-US" sz="800" dirty="0">
                <a:solidFill>
                  <a:schemeClr val="tx1">
                    <a:lumMod val="90000"/>
                    <a:lumOff val="10000"/>
                  </a:schemeClr>
                </a:solidFill>
              </a:endParaRPr>
            </a:p>
          </p:txBody>
        </p:sp>
        <p:sp>
          <p:nvSpPr>
            <p:cNvPr id="594" name="TextBox 593">
              <a:extLst>
                <a:ext uri="{FF2B5EF4-FFF2-40B4-BE49-F238E27FC236}">
                  <a16:creationId xmlns:a16="http://schemas.microsoft.com/office/drawing/2014/main" id="{EC9CE722-B967-4A21-8C10-64D7D7BC11DE}"/>
                </a:ext>
              </a:extLst>
            </p:cNvPr>
            <p:cNvSpPr txBox="1"/>
            <p:nvPr/>
          </p:nvSpPr>
          <p:spPr>
            <a:xfrm>
              <a:off x="3100042" y="2881888"/>
              <a:ext cx="864898" cy="92333"/>
            </a:xfrm>
            <a:prstGeom prst="rect">
              <a:avLst/>
            </a:prstGeom>
            <a:noFill/>
          </p:spPr>
          <p:txBody>
            <a:bodyPr wrap="square" lIns="0" tIns="0" rIns="0" bIns="0" anchor="ctr">
              <a:spAutoFit/>
            </a:bodyPr>
            <a:lstStyle/>
            <a:p>
              <a:pPr algn="ctr"/>
              <a:r>
                <a:rPr lang="en-US" sz="600" dirty="0">
                  <a:solidFill>
                    <a:schemeClr val="tx1">
                      <a:lumMod val="90000"/>
                      <a:lumOff val="10000"/>
                    </a:schemeClr>
                  </a:solidFill>
                </a:rPr>
                <a:t>Ivano-Frankivsk</a:t>
              </a:r>
            </a:p>
          </p:txBody>
        </p:sp>
        <p:sp>
          <p:nvSpPr>
            <p:cNvPr id="595" name="TextBox 594">
              <a:extLst>
                <a:ext uri="{FF2B5EF4-FFF2-40B4-BE49-F238E27FC236}">
                  <a16:creationId xmlns:a16="http://schemas.microsoft.com/office/drawing/2014/main" id="{A0BB6959-2437-4C1B-B856-D96971ED23DF}"/>
                </a:ext>
              </a:extLst>
            </p:cNvPr>
            <p:cNvSpPr txBox="1"/>
            <p:nvPr/>
          </p:nvSpPr>
          <p:spPr>
            <a:xfrm>
              <a:off x="2658400" y="3112954"/>
              <a:ext cx="711862" cy="107722"/>
            </a:xfrm>
            <a:prstGeom prst="rect">
              <a:avLst/>
            </a:prstGeom>
            <a:noFill/>
          </p:spPr>
          <p:txBody>
            <a:bodyPr wrap="square" lIns="0" tIns="0" rIns="0" bIns="0" anchor="ctr">
              <a:spAutoFit/>
            </a:bodyPr>
            <a:lstStyle/>
            <a:p>
              <a:pPr algn="ctr"/>
              <a:r>
                <a:rPr lang="en-US" sz="700" dirty="0" err="1">
                  <a:solidFill>
                    <a:schemeClr val="tx1">
                      <a:lumMod val="90000"/>
                      <a:lumOff val="10000"/>
                    </a:schemeClr>
                  </a:solidFill>
                </a:rPr>
                <a:t>Zakarpattia</a:t>
              </a:r>
              <a:endParaRPr lang="en-US" sz="700" dirty="0">
                <a:solidFill>
                  <a:schemeClr val="tx1">
                    <a:lumMod val="90000"/>
                    <a:lumOff val="10000"/>
                  </a:schemeClr>
                </a:solidFill>
              </a:endParaRPr>
            </a:p>
          </p:txBody>
        </p:sp>
        <p:sp>
          <p:nvSpPr>
            <p:cNvPr id="596" name="TextBox 595">
              <a:extLst>
                <a:ext uri="{FF2B5EF4-FFF2-40B4-BE49-F238E27FC236}">
                  <a16:creationId xmlns:a16="http://schemas.microsoft.com/office/drawing/2014/main" id="{22A70624-7C8A-4F5C-BCA6-33CB6807326B}"/>
                </a:ext>
              </a:extLst>
            </p:cNvPr>
            <p:cNvSpPr txBox="1"/>
            <p:nvPr/>
          </p:nvSpPr>
          <p:spPr>
            <a:xfrm>
              <a:off x="3514380" y="2449940"/>
              <a:ext cx="711862" cy="123111"/>
            </a:xfrm>
            <a:prstGeom prst="rect">
              <a:avLst/>
            </a:prstGeom>
            <a:noFill/>
          </p:spPr>
          <p:txBody>
            <a:bodyPr wrap="square" lIns="0" tIns="0" rIns="0" bIns="0" anchor="ctr">
              <a:spAutoFit/>
            </a:bodyPr>
            <a:lstStyle/>
            <a:p>
              <a:pPr algn="ctr"/>
              <a:r>
                <a:rPr lang="en-US" sz="800" dirty="0" err="1">
                  <a:solidFill>
                    <a:schemeClr val="tx1">
                      <a:lumMod val="90000"/>
                      <a:lumOff val="10000"/>
                    </a:schemeClr>
                  </a:solidFill>
                </a:rPr>
                <a:t>Ternopil</a:t>
              </a:r>
              <a:endParaRPr lang="en-US" sz="800" dirty="0">
                <a:solidFill>
                  <a:schemeClr val="tx1">
                    <a:lumMod val="90000"/>
                    <a:lumOff val="10000"/>
                  </a:schemeClr>
                </a:solidFill>
              </a:endParaRPr>
            </a:p>
          </p:txBody>
        </p:sp>
        <p:sp>
          <p:nvSpPr>
            <p:cNvPr id="597" name="TextBox 596">
              <a:extLst>
                <a:ext uri="{FF2B5EF4-FFF2-40B4-BE49-F238E27FC236}">
                  <a16:creationId xmlns:a16="http://schemas.microsoft.com/office/drawing/2014/main" id="{972DCE39-BBD8-46CA-B88E-2E1B8F414D24}"/>
                </a:ext>
              </a:extLst>
            </p:cNvPr>
            <p:cNvSpPr txBox="1"/>
            <p:nvPr/>
          </p:nvSpPr>
          <p:spPr>
            <a:xfrm>
              <a:off x="3742980" y="3153668"/>
              <a:ext cx="711862" cy="92333"/>
            </a:xfrm>
            <a:prstGeom prst="rect">
              <a:avLst/>
            </a:prstGeom>
            <a:noFill/>
          </p:spPr>
          <p:txBody>
            <a:bodyPr wrap="square" lIns="0" tIns="0" rIns="0" bIns="0" anchor="ctr">
              <a:spAutoFit/>
            </a:bodyPr>
            <a:lstStyle/>
            <a:p>
              <a:pPr algn="ctr"/>
              <a:r>
                <a:rPr lang="en-US" sz="600" dirty="0">
                  <a:solidFill>
                    <a:schemeClr val="tx1">
                      <a:lumMod val="90000"/>
                      <a:lumOff val="10000"/>
                    </a:schemeClr>
                  </a:solidFill>
                </a:rPr>
                <a:t>Chernivtsi</a:t>
              </a:r>
            </a:p>
          </p:txBody>
        </p:sp>
        <p:sp>
          <p:nvSpPr>
            <p:cNvPr id="598" name="TextBox 597">
              <a:extLst>
                <a:ext uri="{FF2B5EF4-FFF2-40B4-BE49-F238E27FC236}">
                  <a16:creationId xmlns:a16="http://schemas.microsoft.com/office/drawing/2014/main" id="{842B12CC-B09B-4379-9EDF-88474F389004}"/>
                </a:ext>
              </a:extLst>
            </p:cNvPr>
            <p:cNvSpPr txBox="1"/>
            <p:nvPr/>
          </p:nvSpPr>
          <p:spPr>
            <a:xfrm>
              <a:off x="5610198" y="2051331"/>
              <a:ext cx="711862" cy="112608"/>
            </a:xfrm>
            <a:prstGeom prst="rect">
              <a:avLst/>
            </a:prstGeom>
            <a:noFill/>
          </p:spPr>
          <p:txBody>
            <a:bodyPr wrap="square" lIns="0" tIns="0" rIns="0" bIns="0" anchor="ctr">
              <a:spAutoFit/>
            </a:bodyPr>
            <a:lstStyle/>
            <a:p>
              <a:pPr algn="ctr"/>
              <a:r>
                <a:rPr lang="en-US" sz="800" dirty="0">
                  <a:solidFill>
                    <a:schemeClr val="bg1"/>
                  </a:solidFill>
                </a:rPr>
                <a:t>Kiev Oblast</a:t>
              </a:r>
            </a:p>
          </p:txBody>
        </p:sp>
      </p:grpSp>
      <p:sp>
        <p:nvSpPr>
          <p:cNvPr id="12" name="Text Placeholder 11">
            <a:extLst>
              <a:ext uri="{FF2B5EF4-FFF2-40B4-BE49-F238E27FC236}">
                <a16:creationId xmlns:a16="http://schemas.microsoft.com/office/drawing/2014/main" id="{FF441665-7353-4D8D-9E39-AB83DE129248}"/>
              </a:ext>
            </a:extLst>
          </p:cNvPr>
          <p:cNvSpPr>
            <a:spLocks noGrp="1"/>
          </p:cNvSpPr>
          <p:nvPr>
            <p:ph type="body" sz="half" idx="2"/>
          </p:nvPr>
        </p:nvSpPr>
        <p:spPr>
          <a:xfrm>
            <a:off x="517092" y="884975"/>
            <a:ext cx="11157817" cy="199546"/>
          </a:xfrm>
        </p:spPr>
        <p:txBody>
          <a:bodyPr/>
          <a:lstStyle/>
          <a:p>
            <a:r>
              <a:rPr lang="en-US" dirty="0"/>
              <a:t>Enter your subhead line here</a:t>
            </a:r>
          </a:p>
        </p:txBody>
      </p:sp>
      <p:sp>
        <p:nvSpPr>
          <p:cNvPr id="11" name="Title 10">
            <a:extLst>
              <a:ext uri="{FF2B5EF4-FFF2-40B4-BE49-F238E27FC236}">
                <a16:creationId xmlns:a16="http://schemas.microsoft.com/office/drawing/2014/main" id="{F5827A26-8B17-430D-BBBE-DFB86827BAF5}"/>
              </a:ext>
            </a:extLst>
          </p:cNvPr>
          <p:cNvSpPr>
            <a:spLocks noGrp="1"/>
          </p:cNvSpPr>
          <p:nvPr>
            <p:ph type="title"/>
          </p:nvPr>
        </p:nvSpPr>
        <p:spPr>
          <a:xfrm>
            <a:off x="517092" y="382773"/>
            <a:ext cx="11157817" cy="445500"/>
          </a:xfrm>
        </p:spPr>
        <p:txBody>
          <a:bodyPr/>
          <a:lstStyle/>
          <a:p>
            <a:r>
              <a:rPr lang="en-US" dirty="0"/>
              <a:t>Ukraine Map – Free Download </a:t>
            </a:r>
          </a:p>
        </p:txBody>
      </p:sp>
      <p:sp>
        <p:nvSpPr>
          <p:cNvPr id="62" name="Rectangular Callout 68">
            <a:extLst>
              <a:ext uri="{FF2B5EF4-FFF2-40B4-BE49-F238E27FC236}">
                <a16:creationId xmlns:a16="http://schemas.microsoft.com/office/drawing/2014/main" id="{7B1D4C21-ADFD-4986-B212-A468BFC5274B}"/>
              </a:ext>
            </a:extLst>
          </p:cNvPr>
          <p:cNvSpPr/>
          <p:nvPr/>
        </p:nvSpPr>
        <p:spPr bwMode="auto">
          <a:xfrm>
            <a:off x="6327695" y="4097463"/>
            <a:ext cx="889970" cy="340219"/>
          </a:xfrm>
          <a:prstGeom prst="wedgeRectCallout">
            <a:avLst>
              <a:gd name="adj1" fmla="val 107892"/>
              <a:gd name="adj2" fmla="val -375838"/>
            </a:avLst>
          </a:prstGeom>
          <a:solidFill>
            <a:schemeClr val="accent1"/>
          </a:solidFill>
          <a:ln w="9525">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1200" dirty="0">
                <a:solidFill>
                  <a:schemeClr val="bg1"/>
                </a:solidFill>
              </a:rPr>
              <a:t>75%</a:t>
            </a:r>
          </a:p>
        </p:txBody>
      </p:sp>
      <p:sp>
        <p:nvSpPr>
          <p:cNvPr id="63" name="Rectangular Callout 68">
            <a:extLst>
              <a:ext uri="{FF2B5EF4-FFF2-40B4-BE49-F238E27FC236}">
                <a16:creationId xmlns:a16="http://schemas.microsoft.com/office/drawing/2014/main" id="{9465996C-BE7F-4385-98E4-76E3E614B583}"/>
              </a:ext>
            </a:extLst>
          </p:cNvPr>
          <p:cNvSpPr/>
          <p:nvPr/>
        </p:nvSpPr>
        <p:spPr bwMode="auto">
          <a:xfrm>
            <a:off x="6864408" y="5558515"/>
            <a:ext cx="889970" cy="340219"/>
          </a:xfrm>
          <a:prstGeom prst="wedgeRectCallout">
            <a:avLst>
              <a:gd name="adj1" fmla="val 216221"/>
              <a:gd name="adj2" fmla="val -69092"/>
            </a:avLst>
          </a:prstGeom>
          <a:solidFill>
            <a:schemeClr val="accent5"/>
          </a:solidFill>
          <a:ln w="9525">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1200" dirty="0">
                <a:solidFill>
                  <a:schemeClr val="bg1"/>
                </a:solidFill>
              </a:rPr>
              <a:t>90%</a:t>
            </a:r>
          </a:p>
        </p:txBody>
      </p:sp>
      <p:sp>
        <p:nvSpPr>
          <p:cNvPr id="64" name="Rectangular Callout 68">
            <a:extLst>
              <a:ext uri="{FF2B5EF4-FFF2-40B4-BE49-F238E27FC236}">
                <a16:creationId xmlns:a16="http://schemas.microsoft.com/office/drawing/2014/main" id="{C140BC04-CE42-4CEF-9D79-6898B849E795}"/>
              </a:ext>
            </a:extLst>
          </p:cNvPr>
          <p:cNvSpPr/>
          <p:nvPr/>
        </p:nvSpPr>
        <p:spPr bwMode="auto">
          <a:xfrm>
            <a:off x="10551826" y="1682255"/>
            <a:ext cx="889970" cy="340219"/>
          </a:xfrm>
          <a:prstGeom prst="wedgeRectCallout">
            <a:avLst>
              <a:gd name="adj1" fmla="val -78613"/>
              <a:gd name="adj2" fmla="val 205519"/>
            </a:avLst>
          </a:prstGeom>
          <a:solidFill>
            <a:schemeClr val="accent2"/>
          </a:solidFill>
          <a:ln w="9525">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1200" dirty="0">
                <a:solidFill>
                  <a:schemeClr val="bg1"/>
                </a:solidFill>
              </a:rPr>
              <a:t>35%</a:t>
            </a:r>
          </a:p>
        </p:txBody>
      </p:sp>
      <p:sp>
        <p:nvSpPr>
          <p:cNvPr id="65" name="Rectangular Callout 68">
            <a:extLst>
              <a:ext uri="{FF2B5EF4-FFF2-40B4-BE49-F238E27FC236}">
                <a16:creationId xmlns:a16="http://schemas.microsoft.com/office/drawing/2014/main" id="{50C236BB-D988-44A1-AADD-68286C2866F4}"/>
              </a:ext>
            </a:extLst>
          </p:cNvPr>
          <p:cNvSpPr/>
          <p:nvPr/>
        </p:nvSpPr>
        <p:spPr bwMode="auto">
          <a:xfrm>
            <a:off x="10989148" y="4654055"/>
            <a:ext cx="639635" cy="340219"/>
          </a:xfrm>
          <a:prstGeom prst="wedgeRectCallout">
            <a:avLst>
              <a:gd name="adj1" fmla="val -65408"/>
              <a:gd name="adj2" fmla="val -153813"/>
            </a:avLst>
          </a:prstGeom>
          <a:solidFill>
            <a:schemeClr val="accent4"/>
          </a:solidFill>
          <a:ln w="9525">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1200" dirty="0">
                <a:solidFill>
                  <a:schemeClr val="bg1"/>
                </a:solidFill>
              </a:rPr>
              <a:t>85%</a:t>
            </a:r>
          </a:p>
        </p:txBody>
      </p:sp>
      <p:graphicFrame>
        <p:nvGraphicFramePr>
          <p:cNvPr id="60" name="Chart 59">
            <a:extLst>
              <a:ext uri="{FF2B5EF4-FFF2-40B4-BE49-F238E27FC236}">
                <a16:creationId xmlns:a16="http://schemas.microsoft.com/office/drawing/2014/main" id="{E5599324-4B05-4749-8EC1-C41716135573}"/>
              </a:ext>
            </a:extLst>
          </p:cNvPr>
          <p:cNvGraphicFramePr/>
          <p:nvPr/>
        </p:nvGraphicFramePr>
        <p:xfrm>
          <a:off x="396240" y="3429589"/>
          <a:ext cx="4261486" cy="2451547"/>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65">
            <a:extLst>
              <a:ext uri="{FF2B5EF4-FFF2-40B4-BE49-F238E27FC236}">
                <a16:creationId xmlns:a16="http://schemas.microsoft.com/office/drawing/2014/main" id="{B7942FFB-FA98-4082-B387-696D9703D683}"/>
              </a:ext>
            </a:extLst>
          </p:cNvPr>
          <p:cNvSpPr txBox="1"/>
          <p:nvPr/>
        </p:nvSpPr>
        <p:spPr>
          <a:xfrm>
            <a:off x="517092" y="1821709"/>
            <a:ext cx="4070796" cy="1534266"/>
          </a:xfrm>
          <a:prstGeom prst="rect">
            <a:avLst/>
          </a:prstGeom>
          <a:noFill/>
        </p:spPr>
        <p:txBody>
          <a:bodyPr wrap="square" lIns="0" tIns="0" rIns="0" bIns="0" anchor="t">
            <a:spAutoFit/>
          </a:bodyPr>
          <a:lstStyle/>
          <a:p>
            <a:pPr>
              <a:lnSpc>
                <a:spcPct val="120000"/>
              </a:lnSpc>
            </a:pPr>
            <a:r>
              <a:rPr lang="en-US" sz="1200" dirty="0">
                <a:solidFill>
                  <a:schemeClr val="tx1">
                    <a:lumMod val="75000"/>
                    <a:lumOff val="25000"/>
                  </a:schemeClr>
                </a:solidFill>
              </a:rPr>
              <a:t>This is a sample text. You simply add your own text and description here. This text is fully editable. It can be replaced with your own style. You can change its color or font size. This is a sample text. You simply add your own text and description here. This text is fully editable. It can be replaced with your own style. You can change its color or font size. This is a sample text. </a:t>
            </a:r>
            <a:endParaRPr lang="en-US" sz="1067" dirty="0"/>
          </a:p>
        </p:txBody>
      </p:sp>
      <p:sp>
        <p:nvSpPr>
          <p:cNvPr id="68" name="Rectangular Callout 68">
            <a:extLst>
              <a:ext uri="{FF2B5EF4-FFF2-40B4-BE49-F238E27FC236}">
                <a16:creationId xmlns:a16="http://schemas.microsoft.com/office/drawing/2014/main" id="{E70F297D-4474-46EB-8811-C6330B319706}"/>
              </a:ext>
            </a:extLst>
          </p:cNvPr>
          <p:cNvSpPr/>
          <p:nvPr/>
        </p:nvSpPr>
        <p:spPr bwMode="auto">
          <a:xfrm>
            <a:off x="9865360" y="1052335"/>
            <a:ext cx="916036" cy="340219"/>
          </a:xfrm>
          <a:prstGeom prst="wedgeRectCallout">
            <a:avLst>
              <a:gd name="adj1" fmla="val -156243"/>
              <a:gd name="adj2" fmla="val 59189"/>
            </a:avLst>
          </a:prstGeom>
          <a:solidFill>
            <a:schemeClr val="accent3"/>
          </a:solidFill>
          <a:ln w="9525">
            <a:solidFill>
              <a:schemeClr val="bg1"/>
            </a:solidFill>
            <a:round/>
            <a:headEnd/>
            <a:tailEnd/>
          </a:ln>
        </p:spPr>
        <p:txBody>
          <a:bodyPr vert="horz" wrap="square" lIns="121920" tIns="60960" rIns="121920" bIns="60960" numCol="1" rtlCol="0" anchor="ctr" anchorCtr="0" compatLnSpc="1">
            <a:prstTxWarp prst="textNoShape">
              <a:avLst/>
            </a:prstTxWarp>
          </a:bodyPr>
          <a:lstStyle/>
          <a:p>
            <a:pPr algn="ctr"/>
            <a:r>
              <a:rPr lang="en-US" sz="1200" dirty="0">
                <a:solidFill>
                  <a:schemeClr val="bg1"/>
                </a:solidFill>
              </a:rPr>
              <a:t>35%</a:t>
            </a:r>
          </a:p>
        </p:txBody>
      </p:sp>
    </p:spTree>
    <p:extLst>
      <p:ext uri="{BB962C8B-B14F-4D97-AF65-F5344CB8AC3E}">
        <p14:creationId xmlns:p14="http://schemas.microsoft.com/office/powerpoint/2010/main" val="380770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Theme 103">
      <a:dk1>
        <a:srgbClr val="262626"/>
      </a:dk1>
      <a:lt1>
        <a:srgbClr val="FFFFFF"/>
      </a:lt1>
      <a:dk2>
        <a:srgbClr val="262626"/>
      </a:dk2>
      <a:lt2>
        <a:srgbClr val="FFFFFF"/>
      </a:lt2>
      <a:accent1>
        <a:srgbClr val="06CDBA"/>
      </a:accent1>
      <a:accent2>
        <a:srgbClr val="549FD6"/>
      </a:accent2>
      <a:accent3>
        <a:srgbClr val="FDC113"/>
      </a:accent3>
      <a:accent4>
        <a:srgbClr val="E97373"/>
      </a:accent4>
      <a:accent5>
        <a:srgbClr val="ED1F81"/>
      </a:accent5>
      <a:accent6>
        <a:srgbClr val="80739E"/>
      </a:accent6>
      <a:hlink>
        <a:srgbClr val="FFFFFF"/>
      </a:hlink>
      <a:folHlink>
        <a:srgbClr val="595959"/>
      </a:folHlink>
    </a:clrScheme>
    <a:fontScheme name="Custom 5">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34078</TotalTime>
  <Words>154</Words>
  <Application>Microsoft Office PowerPoint</Application>
  <PresentationFormat>Widescreen</PresentationFormat>
  <Paragraphs>37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Roboto</vt:lpstr>
      <vt:lpstr>Default Theme</vt:lpstr>
      <vt:lpstr>PowerPoint Presentation</vt:lpstr>
      <vt:lpstr>Ukraine Map – Free Download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High Tech</dc:creator>
  <cp:lastModifiedBy>Infographics School</cp:lastModifiedBy>
  <cp:revision>5592</cp:revision>
  <dcterms:created xsi:type="dcterms:W3CDTF">2015-09-08T18:46:55Z</dcterms:created>
  <dcterms:modified xsi:type="dcterms:W3CDTF">2024-03-09T16:58:15Z</dcterms:modified>
</cp:coreProperties>
</file>