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963" r:id="rId2"/>
  </p:sldIdLst>
  <p:sldSz cx="12192000" cy="6858000"/>
  <p:notesSz cx="6858000" cy="9144000"/>
  <p:defaultTextStyle>
    <a:defPPr>
      <a:defRPr lang="en-US"/>
    </a:defPPr>
    <a:lvl1pPr marL="0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70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40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09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278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848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418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987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557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aval Sh" initials="HS" lastIdx="2" clrIdx="0">
    <p:extLst>
      <p:ext uri="{19B8F6BF-5375-455C-9EA6-DF929625EA0E}">
        <p15:presenceInfo xmlns:p15="http://schemas.microsoft.com/office/powerpoint/2012/main" userId="854ca461d12d590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4155"/>
    <a:srgbClr val="00A8FF"/>
    <a:srgbClr val="55E373"/>
    <a:srgbClr val="FFE400"/>
    <a:srgbClr val="FF3D8C"/>
    <a:srgbClr val="1A1254"/>
    <a:srgbClr val="001D35"/>
    <a:srgbClr val="CAD7E7"/>
    <a:srgbClr val="F4F5F9"/>
    <a:srgbClr val="CCD9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617" autoAdjust="0"/>
    <p:restoredTop sz="95013" autoAdjust="0"/>
  </p:normalViewPr>
  <p:slideViewPr>
    <p:cSldViewPr>
      <p:cViewPr>
        <p:scale>
          <a:sx n="66" d="100"/>
          <a:sy n="66" d="100"/>
        </p:scale>
        <p:origin x="1483" y="408"/>
      </p:cViewPr>
      <p:guideLst/>
    </p:cSldViewPr>
  </p:slideViewPr>
  <p:outlineViewPr>
    <p:cViewPr>
      <p:scale>
        <a:sx n="33" d="100"/>
        <a:sy n="33" d="100"/>
      </p:scale>
      <p:origin x="0" y="-15874"/>
    </p:cViewPr>
  </p:outlineViewPr>
  <p:notesTextViewPr>
    <p:cViewPr>
      <p:scale>
        <a:sx n="50" d="100"/>
        <a:sy n="50" d="100"/>
      </p:scale>
      <p:origin x="0" y="0"/>
    </p:cViewPr>
  </p:notesTextViewPr>
  <p:sorterViewPr>
    <p:cViewPr>
      <p:scale>
        <a:sx n="30" d="100"/>
        <a:sy n="30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25B5738-1E37-42C3-A444-B06868AED65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EABB3F-7D1A-42C8-9DC6-3AA392A3AA4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D7C36B-4418-447E-AEC8-53B79A6DEAAF}" type="datetimeFigureOut">
              <a:rPr lang="en-US" smtClean="0"/>
              <a:t>1/1/2022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3B99F9A-C35E-4F3A-B1F8-50F96348E87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E619D30-AE59-4C08-A723-AF8F189924C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E42CB2-05DB-40E9-8887-85D53F4C05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3976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63E9E0-D922-418E-8BFA-E41C87CB1E68}" type="datetimeFigureOut">
              <a:rPr lang="en-US" smtClean="0"/>
              <a:pPr/>
              <a:t>1/1/2022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7D2F9E-D167-4ED3-83EC-AE46EA34BEC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51559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570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140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709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278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848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418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987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557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___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7171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ctr" defTabSz="1219108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66" indent="-457166" algn="l" defTabSz="1219108" rtl="0" eaLnBrk="1" latinLnBrk="0" hangingPunct="1">
        <a:spcBef>
          <a:spcPct val="20000"/>
        </a:spcBef>
        <a:buFont typeface="Arial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26" indent="-380973" algn="l" defTabSz="1219108" rtl="0" eaLnBrk="1" latinLnBrk="0" hangingPunct="1">
        <a:spcBef>
          <a:spcPct val="20000"/>
        </a:spcBef>
        <a:buFont typeface="Arial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885" indent="-304776" algn="l" defTabSz="121910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440" indent="-304776" algn="l" defTabSz="1219108" rtl="0" eaLnBrk="1" latinLnBrk="0" hangingPunct="1">
        <a:spcBef>
          <a:spcPct val="20000"/>
        </a:spcBef>
        <a:buFont typeface="Arial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2994" indent="-304776" algn="l" defTabSz="1219108" rtl="0" eaLnBrk="1" latinLnBrk="0" hangingPunct="1">
        <a:spcBef>
          <a:spcPct val="20000"/>
        </a:spcBef>
        <a:buFont typeface="Arial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548" indent="-304776" algn="l" defTabSz="1219108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104" indent="-304776" algn="l" defTabSz="1219108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656" indent="-304776" algn="l" defTabSz="1219108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212" indent="-304776" algn="l" defTabSz="1219108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55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08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664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218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772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326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880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435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375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74000">
              <a:schemeClr val="bg1">
                <a:lumMod val="95000"/>
              </a:schemeClr>
            </a:gs>
            <a:gs pos="8300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44">
            <a:extLst>
              <a:ext uri="{FF2B5EF4-FFF2-40B4-BE49-F238E27FC236}">
                <a16:creationId xmlns:a16="http://schemas.microsoft.com/office/drawing/2014/main" id="{3DE984A9-7D00-4098-A132-04A4CBCD0DC8}"/>
              </a:ext>
            </a:extLst>
          </p:cNvPr>
          <p:cNvSpPr/>
          <p:nvPr/>
        </p:nvSpPr>
        <p:spPr>
          <a:xfrm>
            <a:off x="4899951" y="875983"/>
            <a:ext cx="2392100" cy="860606"/>
          </a:xfrm>
          <a:prstGeom prst="rect">
            <a:avLst/>
          </a:prstGeom>
          <a:solidFill>
            <a:schemeClr val="accent5"/>
          </a:solidFill>
          <a:ln w="28575" cap="sq">
            <a:solidFill>
              <a:schemeClr val="bg1">
                <a:lumMod val="95000"/>
              </a:schemeClr>
            </a:solidFill>
            <a:miter lim="800000"/>
          </a:ln>
          <a:effectLst>
            <a:outerShdw blurRad="317500" dist="2540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Montserrat (Body)"/>
              </a:rPr>
              <a:t>YOUR DATA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E36F1C95-D810-4353-8168-442638858806}"/>
              </a:ext>
            </a:extLst>
          </p:cNvPr>
          <p:cNvCxnSpPr>
            <a:cxnSpLocks/>
          </p:cNvCxnSpPr>
          <p:nvPr/>
        </p:nvCxnSpPr>
        <p:spPr>
          <a:xfrm>
            <a:off x="2704618" y="1736589"/>
            <a:ext cx="0" cy="473211"/>
          </a:xfrm>
          <a:prstGeom prst="straightConnector1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headEnd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E25C8DD3-1C80-46EA-B748-20A97556CE1C}"/>
              </a:ext>
            </a:extLst>
          </p:cNvPr>
          <p:cNvCxnSpPr>
            <a:cxnSpLocks/>
          </p:cNvCxnSpPr>
          <p:nvPr/>
        </p:nvCxnSpPr>
        <p:spPr>
          <a:xfrm>
            <a:off x="2704618" y="3151732"/>
            <a:ext cx="0" cy="483008"/>
          </a:xfrm>
          <a:prstGeom prst="straightConnector1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headEnd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7E47A37A-0037-429A-8474-472743122B6D}"/>
              </a:ext>
            </a:extLst>
          </p:cNvPr>
          <p:cNvCxnSpPr>
            <a:cxnSpLocks/>
          </p:cNvCxnSpPr>
          <p:nvPr/>
        </p:nvCxnSpPr>
        <p:spPr>
          <a:xfrm>
            <a:off x="2704618" y="4566875"/>
            <a:ext cx="0" cy="492805"/>
          </a:xfrm>
          <a:prstGeom prst="straightConnector1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headEnd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0FE1D779-858C-4A89-A7B7-0A7E79FFA6B4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1464418" y="2546485"/>
            <a:ext cx="4675731" cy="2195333"/>
          </a:xfrm>
          <a:prstGeom prst="bentConnector4">
            <a:avLst>
              <a:gd name="adj1" fmla="val -7860"/>
              <a:gd name="adj2" fmla="val 81459"/>
            </a:avLst>
          </a:prstGeom>
          <a:ln w="12700">
            <a:solidFill>
              <a:schemeClr val="tx1">
                <a:lumMod val="50000"/>
                <a:lumOff val="50000"/>
              </a:schemeClr>
            </a:solidFill>
            <a:headEnd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: Rounded Corners 36">
            <a:extLst>
              <a:ext uri="{FF2B5EF4-FFF2-40B4-BE49-F238E27FC236}">
                <a16:creationId xmlns:a16="http://schemas.microsoft.com/office/drawing/2014/main" id="{1A869551-9B8B-428B-94E3-A80AB6833FB6}"/>
              </a:ext>
            </a:extLst>
          </p:cNvPr>
          <p:cNvSpPr/>
          <p:nvPr/>
        </p:nvSpPr>
        <p:spPr>
          <a:xfrm>
            <a:off x="1508568" y="875983"/>
            <a:ext cx="2392100" cy="860606"/>
          </a:xfrm>
          <a:prstGeom prst="roundRect">
            <a:avLst>
              <a:gd name="adj" fmla="val 42546"/>
            </a:avLst>
          </a:prstGeom>
          <a:ln w="28575" cap="sq">
            <a:solidFill>
              <a:schemeClr val="bg1">
                <a:lumMod val="95000"/>
              </a:schemeClr>
            </a:solidFill>
            <a:miter lim="800000"/>
          </a:ln>
          <a:effectLst>
            <a:outerShdw blurRad="317500" dist="2540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Montserrat (Body)"/>
              </a:rPr>
              <a:t>YOUR DATA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4391AD2C-387C-4D61-BE97-8D8C13A38357}"/>
              </a:ext>
            </a:extLst>
          </p:cNvPr>
          <p:cNvSpPr/>
          <p:nvPr/>
        </p:nvSpPr>
        <p:spPr>
          <a:xfrm>
            <a:off x="1508568" y="2291126"/>
            <a:ext cx="2392100" cy="860606"/>
          </a:xfrm>
          <a:prstGeom prst="rect">
            <a:avLst/>
          </a:prstGeom>
          <a:solidFill>
            <a:schemeClr val="accent2"/>
          </a:solidFill>
          <a:ln w="28575" cap="sq">
            <a:solidFill>
              <a:schemeClr val="bg1">
                <a:lumMod val="95000"/>
              </a:schemeClr>
            </a:solidFill>
            <a:miter lim="800000"/>
          </a:ln>
          <a:effectLst>
            <a:outerShdw blurRad="317500" dist="2540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Montserrat (Body)"/>
              </a:rPr>
              <a:t>YOUR DATA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CC10B95D-2563-4BA0-B92B-1E0EDA7EE8C3}"/>
              </a:ext>
            </a:extLst>
          </p:cNvPr>
          <p:cNvSpPr/>
          <p:nvPr/>
        </p:nvSpPr>
        <p:spPr>
          <a:xfrm>
            <a:off x="1508568" y="3706269"/>
            <a:ext cx="2392100" cy="860606"/>
          </a:xfrm>
          <a:prstGeom prst="rect">
            <a:avLst/>
          </a:prstGeom>
          <a:solidFill>
            <a:schemeClr val="accent3"/>
          </a:solidFill>
          <a:ln w="28575" cap="sq">
            <a:solidFill>
              <a:schemeClr val="bg1">
                <a:lumMod val="95000"/>
              </a:schemeClr>
            </a:solidFill>
            <a:miter lim="800000"/>
          </a:ln>
          <a:effectLst>
            <a:outerShdw blurRad="317500" dist="2540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Montserrat (Body)"/>
              </a:rPr>
              <a:t>YOUR DATA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0D36E369-7C5B-440B-B4EE-D69224EF9A0A}"/>
              </a:ext>
            </a:extLst>
          </p:cNvPr>
          <p:cNvSpPr/>
          <p:nvPr/>
        </p:nvSpPr>
        <p:spPr>
          <a:xfrm>
            <a:off x="1508568" y="5121411"/>
            <a:ext cx="2392100" cy="860606"/>
          </a:xfrm>
          <a:prstGeom prst="rect">
            <a:avLst/>
          </a:prstGeom>
          <a:solidFill>
            <a:schemeClr val="accent4"/>
          </a:solidFill>
          <a:ln w="28575" cap="sq">
            <a:solidFill>
              <a:schemeClr val="bg1">
                <a:lumMod val="95000"/>
              </a:schemeClr>
            </a:solidFill>
            <a:miter lim="800000"/>
          </a:ln>
          <a:effectLst>
            <a:outerShdw blurRad="317500" dist="2540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Montserrat (Body)"/>
              </a:rPr>
              <a:t>YOUR DATA</a:t>
            </a:r>
          </a:p>
        </p:txBody>
      </p:sp>
      <p:cxnSp>
        <p:nvCxnSpPr>
          <p:cNvPr id="41" name="Straight Arrow Connector 31">
            <a:extLst>
              <a:ext uri="{FF2B5EF4-FFF2-40B4-BE49-F238E27FC236}">
                <a16:creationId xmlns:a16="http://schemas.microsoft.com/office/drawing/2014/main" id="{D4CDDB24-8C3C-4C1E-A3DD-E734396CBD30}"/>
              </a:ext>
            </a:extLst>
          </p:cNvPr>
          <p:cNvCxnSpPr>
            <a:cxnSpLocks/>
            <a:stCxn id="46" idx="0"/>
            <a:endCxn id="45" idx="3"/>
          </p:cNvCxnSpPr>
          <p:nvPr/>
        </p:nvCxnSpPr>
        <p:spPr>
          <a:xfrm rot="16200000" flipV="1">
            <a:off x="7897297" y="701040"/>
            <a:ext cx="984840" cy="2195332"/>
          </a:xfrm>
          <a:prstGeom prst="bentConnector2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headEnd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45">
            <a:extLst>
              <a:ext uri="{FF2B5EF4-FFF2-40B4-BE49-F238E27FC236}">
                <a16:creationId xmlns:a16="http://schemas.microsoft.com/office/drawing/2014/main" id="{35EA8283-F342-4E5E-A76E-0F33C78EEE62}"/>
              </a:ext>
            </a:extLst>
          </p:cNvPr>
          <p:cNvSpPr/>
          <p:nvPr/>
        </p:nvSpPr>
        <p:spPr>
          <a:xfrm>
            <a:off x="8291333" y="2291126"/>
            <a:ext cx="2392100" cy="860606"/>
          </a:xfrm>
          <a:prstGeom prst="rect">
            <a:avLst/>
          </a:prstGeom>
          <a:solidFill>
            <a:schemeClr val="accent6"/>
          </a:solidFill>
          <a:ln w="28575" cap="sq">
            <a:solidFill>
              <a:schemeClr val="bg1">
                <a:lumMod val="95000"/>
              </a:schemeClr>
            </a:solidFill>
            <a:miter lim="800000"/>
          </a:ln>
          <a:effectLst>
            <a:outerShdw blurRad="317500" dist="2540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Montserrat (Body)"/>
              </a:rPr>
              <a:t>YOUR DATA</a:t>
            </a:r>
          </a:p>
        </p:txBody>
      </p: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1A2D228C-2C90-4114-90CD-CEA99DAE89C3}"/>
              </a:ext>
            </a:extLst>
          </p:cNvPr>
          <p:cNvCxnSpPr>
            <a:cxnSpLocks/>
          </p:cNvCxnSpPr>
          <p:nvPr/>
        </p:nvCxnSpPr>
        <p:spPr>
          <a:xfrm>
            <a:off x="7292051" y="2721427"/>
            <a:ext cx="999282" cy="2"/>
          </a:xfrm>
          <a:prstGeom prst="straightConnector1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headEnd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C69528C1-E5B8-48D8-AE4A-72E01376B278}"/>
              </a:ext>
            </a:extLst>
          </p:cNvPr>
          <p:cNvCxnSpPr>
            <a:cxnSpLocks/>
          </p:cNvCxnSpPr>
          <p:nvPr/>
        </p:nvCxnSpPr>
        <p:spPr>
          <a:xfrm>
            <a:off x="6096001" y="3151732"/>
            <a:ext cx="0" cy="483008"/>
          </a:xfrm>
          <a:prstGeom prst="straightConnector1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headEnd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DE464651-F780-41F5-81F7-F2432285EE04}"/>
              </a:ext>
            </a:extLst>
          </p:cNvPr>
          <p:cNvCxnSpPr>
            <a:cxnSpLocks/>
          </p:cNvCxnSpPr>
          <p:nvPr/>
        </p:nvCxnSpPr>
        <p:spPr>
          <a:xfrm>
            <a:off x="6096001" y="4566875"/>
            <a:ext cx="0" cy="492805"/>
          </a:xfrm>
          <a:prstGeom prst="straightConnector1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headEnd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0FA3D2CF-D98A-42E1-BC92-77D7FE180CAE}"/>
              </a:ext>
            </a:extLst>
          </p:cNvPr>
          <p:cNvSpPr/>
          <p:nvPr/>
        </p:nvSpPr>
        <p:spPr>
          <a:xfrm>
            <a:off x="4899951" y="5121411"/>
            <a:ext cx="2392100" cy="860606"/>
          </a:xfrm>
          <a:prstGeom prst="roundRect">
            <a:avLst>
              <a:gd name="adj" fmla="val 42546"/>
            </a:avLst>
          </a:prstGeom>
          <a:solidFill>
            <a:schemeClr val="tx1">
              <a:lumMod val="50000"/>
              <a:lumOff val="50000"/>
            </a:schemeClr>
          </a:solidFill>
          <a:ln w="28575" cap="sq">
            <a:solidFill>
              <a:schemeClr val="bg1">
                <a:lumMod val="95000"/>
              </a:schemeClr>
            </a:solidFill>
            <a:miter lim="800000"/>
          </a:ln>
          <a:effectLst>
            <a:outerShdw blurRad="317500" dist="2540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Montserrat (Body)"/>
              </a:rPr>
              <a:t>YOUR DATA</a:t>
            </a:r>
          </a:p>
        </p:txBody>
      </p:sp>
      <p:sp>
        <p:nvSpPr>
          <p:cNvPr id="56" name="Rectangle: Rounded Corners 55">
            <a:extLst>
              <a:ext uri="{FF2B5EF4-FFF2-40B4-BE49-F238E27FC236}">
                <a16:creationId xmlns:a16="http://schemas.microsoft.com/office/drawing/2014/main" id="{F043D518-A228-4025-81A9-ED45DB12653E}"/>
              </a:ext>
            </a:extLst>
          </p:cNvPr>
          <p:cNvSpPr/>
          <p:nvPr/>
        </p:nvSpPr>
        <p:spPr>
          <a:xfrm>
            <a:off x="4899951" y="3706269"/>
            <a:ext cx="2392100" cy="860606"/>
          </a:xfrm>
          <a:prstGeom prst="roundRect">
            <a:avLst>
              <a:gd name="adj" fmla="val 42546"/>
            </a:avLst>
          </a:prstGeom>
          <a:solidFill>
            <a:schemeClr val="tx1">
              <a:lumMod val="50000"/>
              <a:lumOff val="50000"/>
            </a:schemeClr>
          </a:solidFill>
          <a:ln w="28575" cap="sq">
            <a:solidFill>
              <a:schemeClr val="bg1">
                <a:lumMod val="95000"/>
              </a:schemeClr>
            </a:solidFill>
            <a:miter lim="800000"/>
          </a:ln>
          <a:effectLst>
            <a:outerShdw blurRad="317500" dist="2540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Montserrat (Body)"/>
              </a:rPr>
              <a:t>YOUR DATA</a:t>
            </a:r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C290679A-FB66-4953-900F-0C12F84B7A49}"/>
              </a:ext>
            </a:extLst>
          </p:cNvPr>
          <p:cNvSpPr/>
          <p:nvPr/>
        </p:nvSpPr>
        <p:spPr>
          <a:xfrm>
            <a:off x="4899951" y="2200275"/>
            <a:ext cx="2392100" cy="1042304"/>
          </a:xfrm>
          <a:custGeom>
            <a:avLst/>
            <a:gdLst>
              <a:gd name="connsiteX0" fmla="*/ 1352939 w 2705878"/>
              <a:gd name="connsiteY0" fmla="*/ 0 h 973494"/>
              <a:gd name="connsiteX1" fmla="*/ 2705878 w 2705878"/>
              <a:gd name="connsiteY1" fmla="*/ 486747 h 973494"/>
              <a:gd name="connsiteX2" fmla="*/ 1352939 w 2705878"/>
              <a:gd name="connsiteY2" fmla="*/ 973494 h 973494"/>
              <a:gd name="connsiteX3" fmla="*/ 0 w 2705878"/>
              <a:gd name="connsiteY3" fmla="*/ 486747 h 9734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05878" h="973494">
                <a:moveTo>
                  <a:pt x="1352939" y="0"/>
                </a:moveTo>
                <a:lnTo>
                  <a:pt x="2705878" y="486747"/>
                </a:lnTo>
                <a:lnTo>
                  <a:pt x="1352939" y="973494"/>
                </a:lnTo>
                <a:lnTo>
                  <a:pt x="0" y="486747"/>
                </a:lnTo>
                <a:close/>
              </a:path>
            </a:pathLst>
          </a:custGeom>
          <a:solidFill>
            <a:schemeClr val="accent6"/>
          </a:solidFill>
          <a:ln w="28575" cap="sq">
            <a:solidFill>
              <a:schemeClr val="bg1">
                <a:lumMod val="95000"/>
              </a:schemeClr>
            </a:solidFill>
            <a:miter lim="800000"/>
          </a:ln>
          <a:effectLst>
            <a:outerShdw blurRad="317500" dist="2540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sz="1600" dirty="0">
                <a:latin typeface="Montserrat (Body)"/>
              </a:rPr>
              <a:t>YOUR DATA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5655965-E532-4EA1-BC0A-B260FCD72AE3}"/>
              </a:ext>
            </a:extLst>
          </p:cNvPr>
          <p:cNvSpPr txBox="1"/>
          <p:nvPr/>
        </p:nvSpPr>
        <p:spPr>
          <a:xfrm>
            <a:off x="6179800" y="3229687"/>
            <a:ext cx="854984" cy="307777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spcAft>
                <a:spcPts val="200"/>
              </a:spcAft>
            </a:pPr>
            <a:r>
              <a: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 (Body)"/>
                <a:cs typeface="Mongolian Baiti" panose="03000500000000000000" pitchFamily="66" charset="0"/>
              </a:rPr>
              <a:t>Yes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47BDCE1-565B-4E8D-9071-BB29BFB3103C}"/>
              </a:ext>
            </a:extLst>
          </p:cNvPr>
          <p:cNvSpPr txBox="1"/>
          <p:nvPr/>
        </p:nvSpPr>
        <p:spPr>
          <a:xfrm>
            <a:off x="6179800" y="4690255"/>
            <a:ext cx="854984" cy="307777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spcAft>
                <a:spcPts val="200"/>
              </a:spcAft>
            </a:pPr>
            <a:r>
              <a: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 (Body)"/>
                <a:cs typeface="Mongolian Baiti" panose="03000500000000000000" pitchFamily="66" charset="0"/>
              </a:rPr>
              <a:t>No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C2B5097-77BB-4C8A-8807-1189E5800C4D}"/>
              </a:ext>
            </a:extLst>
          </p:cNvPr>
          <p:cNvSpPr txBox="1"/>
          <p:nvPr/>
        </p:nvSpPr>
        <p:spPr>
          <a:xfrm>
            <a:off x="7364200" y="2409787"/>
            <a:ext cx="854984" cy="307777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spcAft>
                <a:spcPts val="200"/>
              </a:spcAft>
            </a:pPr>
            <a:r>
              <a: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 (Body)"/>
                <a:cs typeface="Mongolian Baiti" panose="03000500000000000000" pitchFamily="66" charset="0"/>
              </a:rPr>
              <a:t>No</a:t>
            </a:r>
          </a:p>
        </p:txBody>
      </p:sp>
    </p:spTree>
    <p:extLst>
      <p:ext uri="{BB962C8B-B14F-4D97-AF65-F5344CB8AC3E}">
        <p14:creationId xmlns:p14="http://schemas.microsoft.com/office/powerpoint/2010/main" val="1457530324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Theme 96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64D0DA"/>
      </a:accent1>
      <a:accent2>
        <a:srgbClr val="34B2E4"/>
      </a:accent2>
      <a:accent3>
        <a:srgbClr val="FF3F5E"/>
      </a:accent3>
      <a:accent4>
        <a:srgbClr val="FE912A"/>
      </a:accent4>
      <a:accent5>
        <a:srgbClr val="8B103E"/>
      </a:accent5>
      <a:accent6>
        <a:srgbClr val="92D050"/>
      </a:accent6>
      <a:hlink>
        <a:srgbClr val="00C8C3"/>
      </a:hlink>
      <a:folHlink>
        <a:srgbClr val="A116E0"/>
      </a:folHlink>
    </a:clrScheme>
    <a:fontScheme name="Custom 5">
      <a:majorFont>
        <a:latin typeface="Roboto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34075</TotalTime>
  <Words>21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Montserrat (Body)</vt:lpstr>
      <vt:lpstr>Default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High Tech</dc:creator>
  <cp:lastModifiedBy>Infographics School</cp:lastModifiedBy>
  <cp:revision>5573</cp:revision>
  <dcterms:created xsi:type="dcterms:W3CDTF">2015-09-08T18:46:55Z</dcterms:created>
  <dcterms:modified xsi:type="dcterms:W3CDTF">2022-01-01T10:46:49Z</dcterms:modified>
</cp:coreProperties>
</file>