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handoutMasterIdLst>
    <p:handoutMasterId r:id="rId5"/>
  </p:handoutMasterIdLst>
  <p:sldIdLst>
    <p:sldId id="404" r:id="rId2"/>
    <p:sldId id="40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FF"/>
    <a:srgbClr val="BCBCBC"/>
    <a:srgbClr val="E0E1E1"/>
    <a:srgbClr val="DEEBF7"/>
    <a:srgbClr val="D4D4D4"/>
    <a:srgbClr val="4472C4"/>
    <a:srgbClr val="B7B7B7"/>
    <a:srgbClr val="7F7F7F"/>
    <a:srgbClr val="FC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4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21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76BDA-07A0-4DA8-AFE6-3D7C3626BBC3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9FD66-AFCA-4FDF-9816-84E1C1DB2F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44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B3DB3-D554-4314-B633-12D0D2D34BCF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F915E-4B16-445A-A33E-1DED061A4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73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93498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64831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72205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ck_V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314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1178428"/>
            <a:ext cx="8368364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81001" y="455086"/>
            <a:ext cx="8368364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732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68678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27869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89108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25024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24742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93762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632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77664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81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1.envato.market/xKkY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25" y="1098133"/>
            <a:ext cx="2958352" cy="40464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9413" y="5390537"/>
            <a:ext cx="3445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https://1.envato.market/xKkYO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40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Your Subtitle Will Go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Australia Map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657621" y="2005105"/>
            <a:ext cx="4054302" cy="3824573"/>
            <a:chOff x="2540000" y="973138"/>
            <a:chExt cx="4062413" cy="3832225"/>
          </a:xfrm>
          <a:solidFill>
            <a:schemeClr val="bg2">
              <a:lumMod val="95000"/>
            </a:schemeClr>
          </a:solidFill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540000" y="1339850"/>
              <a:ext cx="1604963" cy="2360613"/>
            </a:xfrm>
            <a:custGeom>
              <a:avLst/>
              <a:gdLst/>
              <a:ahLst/>
              <a:cxnLst>
                <a:cxn ang="0">
                  <a:pos x="852" y="68"/>
                </a:cxn>
                <a:cxn ang="0">
                  <a:pos x="846" y="76"/>
                </a:cxn>
                <a:cxn ang="0">
                  <a:pos x="830" y="87"/>
                </a:cxn>
                <a:cxn ang="0">
                  <a:pos x="815" y="35"/>
                </a:cxn>
                <a:cxn ang="0">
                  <a:pos x="771" y="0"/>
                </a:cxn>
                <a:cxn ang="0">
                  <a:pos x="754" y="25"/>
                </a:cxn>
                <a:cxn ang="0">
                  <a:pos x="721" y="30"/>
                </a:cxn>
                <a:cxn ang="0">
                  <a:pos x="709" y="47"/>
                </a:cxn>
                <a:cxn ang="0">
                  <a:pos x="685" y="51"/>
                </a:cxn>
                <a:cxn ang="0">
                  <a:pos x="680" y="63"/>
                </a:cxn>
                <a:cxn ang="0">
                  <a:pos x="686" y="72"/>
                </a:cxn>
                <a:cxn ang="0">
                  <a:pos x="657" y="79"/>
                </a:cxn>
                <a:cxn ang="0">
                  <a:pos x="668" y="93"/>
                </a:cxn>
                <a:cxn ang="0">
                  <a:pos x="651" y="90"/>
                </a:cxn>
                <a:cxn ang="0">
                  <a:pos x="629" y="115"/>
                </a:cxn>
                <a:cxn ang="0">
                  <a:pos x="642" y="125"/>
                </a:cxn>
                <a:cxn ang="0">
                  <a:pos x="634" y="148"/>
                </a:cxn>
                <a:cxn ang="0">
                  <a:pos x="631" y="159"/>
                </a:cxn>
                <a:cxn ang="0">
                  <a:pos x="608" y="151"/>
                </a:cxn>
                <a:cxn ang="0">
                  <a:pos x="589" y="139"/>
                </a:cxn>
                <a:cxn ang="0">
                  <a:pos x="589" y="159"/>
                </a:cxn>
                <a:cxn ang="0">
                  <a:pos x="597" y="186"/>
                </a:cxn>
                <a:cxn ang="0">
                  <a:pos x="587" y="201"/>
                </a:cxn>
                <a:cxn ang="0">
                  <a:pos x="560" y="180"/>
                </a:cxn>
                <a:cxn ang="0">
                  <a:pos x="548" y="153"/>
                </a:cxn>
                <a:cxn ang="0">
                  <a:pos x="528" y="183"/>
                </a:cxn>
                <a:cxn ang="0">
                  <a:pos x="505" y="261"/>
                </a:cxn>
                <a:cxn ang="0">
                  <a:pos x="467" y="314"/>
                </a:cxn>
                <a:cxn ang="0">
                  <a:pos x="342" y="358"/>
                </a:cxn>
                <a:cxn ang="0">
                  <a:pos x="267" y="397"/>
                </a:cxn>
                <a:cxn ang="0">
                  <a:pos x="182" y="411"/>
                </a:cxn>
                <a:cxn ang="0">
                  <a:pos x="92" y="478"/>
                </a:cxn>
                <a:cxn ang="0">
                  <a:pos x="64" y="486"/>
                </a:cxn>
                <a:cxn ang="0">
                  <a:pos x="47" y="501"/>
                </a:cxn>
                <a:cxn ang="0">
                  <a:pos x="41" y="655"/>
                </a:cxn>
                <a:cxn ang="0">
                  <a:pos x="75" y="718"/>
                </a:cxn>
                <a:cxn ang="0">
                  <a:pos x="53" y="728"/>
                </a:cxn>
                <a:cxn ang="0">
                  <a:pos x="28" y="698"/>
                </a:cxn>
                <a:cxn ang="0">
                  <a:pos x="43" y="761"/>
                </a:cxn>
                <a:cxn ang="0">
                  <a:pos x="25" y="732"/>
                </a:cxn>
                <a:cxn ang="0">
                  <a:pos x="27" y="748"/>
                </a:cxn>
                <a:cxn ang="0">
                  <a:pos x="68" y="850"/>
                </a:cxn>
                <a:cxn ang="0">
                  <a:pos x="112" y="950"/>
                </a:cxn>
                <a:cxn ang="0">
                  <a:pos x="155" y="1082"/>
                </a:cxn>
                <a:cxn ang="0">
                  <a:pos x="150" y="1132"/>
                </a:cxn>
                <a:cxn ang="0">
                  <a:pos x="114" y="1209"/>
                </a:cxn>
                <a:cxn ang="0">
                  <a:pos x="170" y="1285"/>
                </a:cxn>
                <a:cxn ang="0">
                  <a:pos x="239" y="1296"/>
                </a:cxn>
                <a:cxn ang="0">
                  <a:pos x="275" y="1302"/>
                </a:cxn>
                <a:cxn ang="0">
                  <a:pos x="338" y="1258"/>
                </a:cxn>
                <a:cxn ang="0">
                  <a:pos x="421" y="1220"/>
                </a:cxn>
                <a:cxn ang="0">
                  <a:pos x="508" y="1227"/>
                </a:cxn>
                <a:cxn ang="0">
                  <a:pos x="566" y="1227"/>
                </a:cxn>
                <a:cxn ang="0">
                  <a:pos x="624" y="1163"/>
                </a:cxn>
                <a:cxn ang="0">
                  <a:pos x="732" y="1111"/>
                </a:cxn>
                <a:cxn ang="0">
                  <a:pos x="885" y="716"/>
                </a:cxn>
                <a:cxn ang="0">
                  <a:pos x="128" y="410"/>
                </a:cxn>
                <a:cxn ang="0">
                  <a:pos x="3" y="689"/>
                </a:cxn>
              </a:cxnLst>
              <a:rect l="0" t="0" r="r" b="b"/>
              <a:pathLst>
                <a:path w="885" h="1302">
                  <a:moveTo>
                    <a:pt x="882" y="66"/>
                  </a:moveTo>
                  <a:cubicBezTo>
                    <a:pt x="879" y="64"/>
                    <a:pt x="875" y="63"/>
                    <a:pt x="871" y="63"/>
                  </a:cubicBezTo>
                  <a:cubicBezTo>
                    <a:pt x="866" y="62"/>
                    <a:pt x="864" y="59"/>
                    <a:pt x="860" y="59"/>
                  </a:cubicBezTo>
                  <a:cubicBezTo>
                    <a:pt x="857" y="59"/>
                    <a:pt x="856" y="60"/>
                    <a:pt x="853" y="60"/>
                  </a:cubicBezTo>
                  <a:cubicBezTo>
                    <a:pt x="854" y="63"/>
                    <a:pt x="854" y="66"/>
                    <a:pt x="856" y="68"/>
                  </a:cubicBezTo>
                  <a:cubicBezTo>
                    <a:pt x="856" y="69"/>
                    <a:pt x="856" y="69"/>
                    <a:pt x="856" y="69"/>
                  </a:cubicBezTo>
                  <a:cubicBezTo>
                    <a:pt x="854" y="69"/>
                    <a:pt x="853" y="68"/>
                    <a:pt x="852" y="68"/>
                  </a:cubicBezTo>
                  <a:cubicBezTo>
                    <a:pt x="851" y="68"/>
                    <a:pt x="851" y="68"/>
                    <a:pt x="851" y="68"/>
                  </a:cubicBezTo>
                  <a:cubicBezTo>
                    <a:pt x="851" y="69"/>
                    <a:pt x="851" y="70"/>
                    <a:pt x="852" y="70"/>
                  </a:cubicBezTo>
                  <a:cubicBezTo>
                    <a:pt x="852" y="72"/>
                    <a:pt x="852" y="72"/>
                    <a:pt x="852" y="72"/>
                  </a:cubicBezTo>
                  <a:cubicBezTo>
                    <a:pt x="850" y="71"/>
                    <a:pt x="848" y="70"/>
                    <a:pt x="847" y="68"/>
                  </a:cubicBezTo>
                  <a:cubicBezTo>
                    <a:pt x="846" y="69"/>
                    <a:pt x="846" y="69"/>
                    <a:pt x="846" y="69"/>
                  </a:cubicBezTo>
                  <a:cubicBezTo>
                    <a:pt x="846" y="71"/>
                    <a:pt x="847" y="73"/>
                    <a:pt x="847" y="75"/>
                  </a:cubicBezTo>
                  <a:cubicBezTo>
                    <a:pt x="847" y="75"/>
                    <a:pt x="846" y="76"/>
                    <a:pt x="846" y="76"/>
                  </a:cubicBezTo>
                  <a:cubicBezTo>
                    <a:pt x="842" y="71"/>
                    <a:pt x="842" y="71"/>
                    <a:pt x="842" y="71"/>
                  </a:cubicBezTo>
                  <a:cubicBezTo>
                    <a:pt x="840" y="73"/>
                    <a:pt x="839" y="75"/>
                    <a:pt x="839" y="78"/>
                  </a:cubicBezTo>
                  <a:cubicBezTo>
                    <a:pt x="839" y="83"/>
                    <a:pt x="843" y="95"/>
                    <a:pt x="836" y="83"/>
                  </a:cubicBezTo>
                  <a:cubicBezTo>
                    <a:pt x="835" y="86"/>
                    <a:pt x="833" y="91"/>
                    <a:pt x="833" y="94"/>
                  </a:cubicBezTo>
                  <a:cubicBezTo>
                    <a:pt x="833" y="95"/>
                    <a:pt x="835" y="98"/>
                    <a:pt x="833" y="96"/>
                  </a:cubicBezTo>
                  <a:cubicBezTo>
                    <a:pt x="830" y="90"/>
                    <a:pt x="830" y="90"/>
                    <a:pt x="830" y="90"/>
                  </a:cubicBezTo>
                  <a:cubicBezTo>
                    <a:pt x="827" y="89"/>
                    <a:pt x="823" y="87"/>
                    <a:pt x="830" y="87"/>
                  </a:cubicBezTo>
                  <a:cubicBezTo>
                    <a:pt x="832" y="87"/>
                    <a:pt x="834" y="85"/>
                    <a:pt x="834" y="83"/>
                  </a:cubicBezTo>
                  <a:cubicBezTo>
                    <a:pt x="834" y="78"/>
                    <a:pt x="832" y="76"/>
                    <a:pt x="832" y="72"/>
                  </a:cubicBezTo>
                  <a:cubicBezTo>
                    <a:pt x="832" y="69"/>
                    <a:pt x="832" y="67"/>
                    <a:pt x="833" y="64"/>
                  </a:cubicBezTo>
                  <a:cubicBezTo>
                    <a:pt x="834" y="62"/>
                    <a:pt x="837" y="61"/>
                    <a:pt x="837" y="58"/>
                  </a:cubicBezTo>
                  <a:cubicBezTo>
                    <a:pt x="837" y="53"/>
                    <a:pt x="832" y="50"/>
                    <a:pt x="827" y="47"/>
                  </a:cubicBezTo>
                  <a:cubicBezTo>
                    <a:pt x="823" y="45"/>
                    <a:pt x="821" y="43"/>
                    <a:pt x="818" y="39"/>
                  </a:cubicBezTo>
                  <a:cubicBezTo>
                    <a:pt x="818" y="37"/>
                    <a:pt x="815" y="37"/>
                    <a:pt x="815" y="35"/>
                  </a:cubicBezTo>
                  <a:cubicBezTo>
                    <a:pt x="815" y="35"/>
                    <a:pt x="815" y="34"/>
                    <a:pt x="815" y="34"/>
                  </a:cubicBezTo>
                  <a:cubicBezTo>
                    <a:pt x="815" y="29"/>
                    <a:pt x="811" y="28"/>
                    <a:pt x="807" y="26"/>
                  </a:cubicBezTo>
                  <a:cubicBezTo>
                    <a:pt x="805" y="25"/>
                    <a:pt x="804" y="23"/>
                    <a:pt x="801" y="21"/>
                  </a:cubicBezTo>
                  <a:cubicBezTo>
                    <a:pt x="799" y="20"/>
                    <a:pt x="795" y="21"/>
                    <a:pt x="795" y="18"/>
                  </a:cubicBezTo>
                  <a:cubicBezTo>
                    <a:pt x="795" y="15"/>
                    <a:pt x="795" y="11"/>
                    <a:pt x="793" y="11"/>
                  </a:cubicBezTo>
                  <a:cubicBezTo>
                    <a:pt x="789" y="11"/>
                    <a:pt x="787" y="12"/>
                    <a:pt x="784" y="12"/>
                  </a:cubicBezTo>
                  <a:cubicBezTo>
                    <a:pt x="777" y="12"/>
                    <a:pt x="774" y="7"/>
                    <a:pt x="771" y="0"/>
                  </a:cubicBezTo>
                  <a:cubicBezTo>
                    <a:pt x="769" y="2"/>
                    <a:pt x="768" y="3"/>
                    <a:pt x="765" y="4"/>
                  </a:cubicBezTo>
                  <a:cubicBezTo>
                    <a:pt x="760" y="2"/>
                    <a:pt x="760" y="2"/>
                    <a:pt x="760" y="2"/>
                  </a:cubicBezTo>
                  <a:cubicBezTo>
                    <a:pt x="759" y="3"/>
                    <a:pt x="759" y="3"/>
                    <a:pt x="759" y="3"/>
                  </a:cubicBezTo>
                  <a:cubicBezTo>
                    <a:pt x="762" y="7"/>
                    <a:pt x="763" y="10"/>
                    <a:pt x="768" y="13"/>
                  </a:cubicBezTo>
                  <a:cubicBezTo>
                    <a:pt x="767" y="14"/>
                    <a:pt x="767" y="14"/>
                    <a:pt x="767" y="14"/>
                  </a:cubicBezTo>
                  <a:cubicBezTo>
                    <a:pt x="765" y="13"/>
                    <a:pt x="764" y="14"/>
                    <a:pt x="761" y="14"/>
                  </a:cubicBezTo>
                  <a:cubicBezTo>
                    <a:pt x="761" y="19"/>
                    <a:pt x="758" y="22"/>
                    <a:pt x="754" y="25"/>
                  </a:cubicBezTo>
                  <a:cubicBezTo>
                    <a:pt x="752" y="27"/>
                    <a:pt x="752" y="29"/>
                    <a:pt x="749" y="29"/>
                  </a:cubicBezTo>
                  <a:cubicBezTo>
                    <a:pt x="744" y="29"/>
                    <a:pt x="744" y="22"/>
                    <a:pt x="744" y="17"/>
                  </a:cubicBezTo>
                  <a:cubicBezTo>
                    <a:pt x="744" y="10"/>
                    <a:pt x="745" y="15"/>
                    <a:pt x="740" y="18"/>
                  </a:cubicBezTo>
                  <a:cubicBezTo>
                    <a:pt x="738" y="19"/>
                    <a:pt x="735" y="19"/>
                    <a:pt x="735" y="21"/>
                  </a:cubicBezTo>
                  <a:cubicBezTo>
                    <a:pt x="735" y="24"/>
                    <a:pt x="737" y="24"/>
                    <a:pt x="738" y="26"/>
                  </a:cubicBezTo>
                  <a:cubicBezTo>
                    <a:pt x="735" y="27"/>
                    <a:pt x="734" y="29"/>
                    <a:pt x="731" y="29"/>
                  </a:cubicBezTo>
                  <a:cubicBezTo>
                    <a:pt x="723" y="29"/>
                    <a:pt x="730" y="19"/>
                    <a:pt x="721" y="30"/>
                  </a:cubicBezTo>
                  <a:cubicBezTo>
                    <a:pt x="722" y="32"/>
                    <a:pt x="722" y="32"/>
                    <a:pt x="722" y="32"/>
                  </a:cubicBezTo>
                  <a:cubicBezTo>
                    <a:pt x="720" y="35"/>
                    <a:pt x="718" y="36"/>
                    <a:pt x="718" y="38"/>
                  </a:cubicBezTo>
                  <a:cubicBezTo>
                    <a:pt x="718" y="40"/>
                    <a:pt x="719" y="41"/>
                    <a:pt x="719" y="43"/>
                  </a:cubicBezTo>
                  <a:cubicBezTo>
                    <a:pt x="719" y="46"/>
                    <a:pt x="715" y="45"/>
                    <a:pt x="712" y="45"/>
                  </a:cubicBezTo>
                  <a:cubicBezTo>
                    <a:pt x="713" y="48"/>
                    <a:pt x="713" y="49"/>
                    <a:pt x="714" y="51"/>
                  </a:cubicBezTo>
                  <a:cubicBezTo>
                    <a:pt x="713" y="50"/>
                    <a:pt x="713" y="50"/>
                    <a:pt x="713" y="50"/>
                  </a:cubicBezTo>
                  <a:cubicBezTo>
                    <a:pt x="712" y="49"/>
                    <a:pt x="710" y="48"/>
                    <a:pt x="709" y="47"/>
                  </a:cubicBezTo>
                  <a:cubicBezTo>
                    <a:pt x="708" y="45"/>
                    <a:pt x="708" y="41"/>
                    <a:pt x="706" y="41"/>
                  </a:cubicBezTo>
                  <a:cubicBezTo>
                    <a:pt x="697" y="41"/>
                    <a:pt x="699" y="56"/>
                    <a:pt x="699" y="33"/>
                  </a:cubicBezTo>
                  <a:cubicBezTo>
                    <a:pt x="699" y="33"/>
                    <a:pt x="700" y="33"/>
                    <a:pt x="700" y="32"/>
                  </a:cubicBezTo>
                  <a:cubicBezTo>
                    <a:pt x="700" y="30"/>
                    <a:pt x="697" y="29"/>
                    <a:pt x="695" y="28"/>
                  </a:cubicBezTo>
                  <a:cubicBezTo>
                    <a:pt x="695" y="40"/>
                    <a:pt x="695" y="40"/>
                    <a:pt x="695" y="40"/>
                  </a:cubicBezTo>
                  <a:cubicBezTo>
                    <a:pt x="695" y="43"/>
                    <a:pt x="695" y="44"/>
                    <a:pt x="695" y="47"/>
                  </a:cubicBezTo>
                  <a:cubicBezTo>
                    <a:pt x="691" y="47"/>
                    <a:pt x="687" y="47"/>
                    <a:pt x="685" y="51"/>
                  </a:cubicBezTo>
                  <a:cubicBezTo>
                    <a:pt x="685" y="50"/>
                    <a:pt x="684" y="50"/>
                    <a:pt x="684" y="50"/>
                  </a:cubicBezTo>
                  <a:cubicBezTo>
                    <a:pt x="684" y="48"/>
                    <a:pt x="684" y="48"/>
                    <a:pt x="684" y="48"/>
                  </a:cubicBezTo>
                  <a:cubicBezTo>
                    <a:pt x="681" y="48"/>
                    <a:pt x="681" y="48"/>
                    <a:pt x="681" y="48"/>
                  </a:cubicBezTo>
                  <a:cubicBezTo>
                    <a:pt x="680" y="48"/>
                    <a:pt x="680" y="47"/>
                    <a:pt x="679" y="47"/>
                  </a:cubicBezTo>
                  <a:cubicBezTo>
                    <a:pt x="678" y="47"/>
                    <a:pt x="678" y="48"/>
                    <a:pt x="678" y="48"/>
                  </a:cubicBezTo>
                  <a:cubicBezTo>
                    <a:pt x="678" y="52"/>
                    <a:pt x="673" y="53"/>
                    <a:pt x="673" y="57"/>
                  </a:cubicBezTo>
                  <a:cubicBezTo>
                    <a:pt x="673" y="61"/>
                    <a:pt x="676" y="63"/>
                    <a:pt x="680" y="63"/>
                  </a:cubicBezTo>
                  <a:cubicBezTo>
                    <a:pt x="680" y="64"/>
                    <a:pt x="680" y="64"/>
                    <a:pt x="680" y="64"/>
                  </a:cubicBezTo>
                  <a:cubicBezTo>
                    <a:pt x="680" y="67"/>
                    <a:pt x="679" y="67"/>
                    <a:pt x="678" y="69"/>
                  </a:cubicBezTo>
                  <a:cubicBezTo>
                    <a:pt x="678" y="70"/>
                    <a:pt x="678" y="70"/>
                    <a:pt x="678" y="70"/>
                  </a:cubicBezTo>
                  <a:cubicBezTo>
                    <a:pt x="679" y="71"/>
                    <a:pt x="679" y="71"/>
                    <a:pt x="680" y="71"/>
                  </a:cubicBezTo>
                  <a:cubicBezTo>
                    <a:pt x="681" y="71"/>
                    <a:pt x="681" y="70"/>
                    <a:pt x="682" y="70"/>
                  </a:cubicBezTo>
                  <a:cubicBezTo>
                    <a:pt x="683" y="70"/>
                    <a:pt x="683" y="72"/>
                    <a:pt x="684" y="72"/>
                  </a:cubicBezTo>
                  <a:cubicBezTo>
                    <a:pt x="685" y="72"/>
                    <a:pt x="686" y="72"/>
                    <a:pt x="686" y="72"/>
                  </a:cubicBezTo>
                  <a:cubicBezTo>
                    <a:pt x="685" y="73"/>
                    <a:pt x="684" y="73"/>
                    <a:pt x="684" y="75"/>
                  </a:cubicBezTo>
                  <a:cubicBezTo>
                    <a:pt x="684" y="77"/>
                    <a:pt x="687" y="78"/>
                    <a:pt x="689" y="80"/>
                  </a:cubicBezTo>
                  <a:cubicBezTo>
                    <a:pt x="686" y="80"/>
                    <a:pt x="685" y="81"/>
                    <a:pt x="682" y="81"/>
                  </a:cubicBezTo>
                  <a:cubicBezTo>
                    <a:pt x="678" y="81"/>
                    <a:pt x="677" y="79"/>
                    <a:pt x="673" y="77"/>
                  </a:cubicBezTo>
                  <a:cubicBezTo>
                    <a:pt x="673" y="79"/>
                    <a:pt x="673" y="80"/>
                    <a:pt x="672" y="81"/>
                  </a:cubicBezTo>
                  <a:cubicBezTo>
                    <a:pt x="665" y="78"/>
                    <a:pt x="665" y="66"/>
                    <a:pt x="664" y="79"/>
                  </a:cubicBezTo>
                  <a:cubicBezTo>
                    <a:pt x="662" y="79"/>
                    <a:pt x="660" y="79"/>
                    <a:pt x="657" y="79"/>
                  </a:cubicBezTo>
                  <a:cubicBezTo>
                    <a:pt x="657" y="80"/>
                    <a:pt x="657" y="81"/>
                    <a:pt x="657" y="82"/>
                  </a:cubicBezTo>
                  <a:cubicBezTo>
                    <a:pt x="660" y="83"/>
                    <a:pt x="660" y="83"/>
                    <a:pt x="660" y="83"/>
                  </a:cubicBezTo>
                  <a:cubicBezTo>
                    <a:pt x="662" y="82"/>
                    <a:pt x="663" y="81"/>
                    <a:pt x="666" y="81"/>
                  </a:cubicBezTo>
                  <a:cubicBezTo>
                    <a:pt x="663" y="83"/>
                    <a:pt x="662" y="84"/>
                    <a:pt x="659" y="85"/>
                  </a:cubicBezTo>
                  <a:cubicBezTo>
                    <a:pt x="660" y="88"/>
                    <a:pt x="662" y="89"/>
                    <a:pt x="664" y="89"/>
                  </a:cubicBezTo>
                  <a:cubicBezTo>
                    <a:pt x="666" y="89"/>
                    <a:pt x="667" y="87"/>
                    <a:pt x="669" y="87"/>
                  </a:cubicBezTo>
                  <a:cubicBezTo>
                    <a:pt x="668" y="89"/>
                    <a:pt x="668" y="90"/>
                    <a:pt x="668" y="93"/>
                  </a:cubicBezTo>
                  <a:cubicBezTo>
                    <a:pt x="668" y="96"/>
                    <a:pt x="678" y="106"/>
                    <a:pt x="676" y="105"/>
                  </a:cubicBezTo>
                  <a:cubicBezTo>
                    <a:pt x="671" y="103"/>
                    <a:pt x="672" y="99"/>
                    <a:pt x="668" y="99"/>
                  </a:cubicBezTo>
                  <a:cubicBezTo>
                    <a:pt x="667" y="99"/>
                    <a:pt x="666" y="101"/>
                    <a:pt x="665" y="102"/>
                  </a:cubicBezTo>
                  <a:cubicBezTo>
                    <a:pt x="663" y="100"/>
                    <a:pt x="661" y="100"/>
                    <a:pt x="660" y="98"/>
                  </a:cubicBezTo>
                  <a:cubicBezTo>
                    <a:pt x="659" y="96"/>
                    <a:pt x="661" y="94"/>
                    <a:pt x="659" y="92"/>
                  </a:cubicBezTo>
                  <a:cubicBezTo>
                    <a:pt x="657" y="90"/>
                    <a:pt x="655" y="92"/>
                    <a:pt x="653" y="91"/>
                  </a:cubicBezTo>
                  <a:cubicBezTo>
                    <a:pt x="652" y="91"/>
                    <a:pt x="652" y="90"/>
                    <a:pt x="651" y="90"/>
                  </a:cubicBezTo>
                  <a:cubicBezTo>
                    <a:pt x="647" y="90"/>
                    <a:pt x="647" y="93"/>
                    <a:pt x="644" y="95"/>
                  </a:cubicBezTo>
                  <a:cubicBezTo>
                    <a:pt x="645" y="98"/>
                    <a:pt x="645" y="98"/>
                    <a:pt x="645" y="98"/>
                  </a:cubicBezTo>
                  <a:cubicBezTo>
                    <a:pt x="644" y="100"/>
                    <a:pt x="642" y="101"/>
                    <a:pt x="640" y="101"/>
                  </a:cubicBezTo>
                  <a:cubicBezTo>
                    <a:pt x="638" y="101"/>
                    <a:pt x="637" y="99"/>
                    <a:pt x="636" y="99"/>
                  </a:cubicBezTo>
                  <a:cubicBezTo>
                    <a:pt x="635" y="101"/>
                    <a:pt x="631" y="101"/>
                    <a:pt x="631" y="104"/>
                  </a:cubicBezTo>
                  <a:cubicBezTo>
                    <a:pt x="631" y="105"/>
                    <a:pt x="632" y="106"/>
                    <a:pt x="633" y="106"/>
                  </a:cubicBezTo>
                  <a:cubicBezTo>
                    <a:pt x="630" y="108"/>
                    <a:pt x="629" y="112"/>
                    <a:pt x="629" y="115"/>
                  </a:cubicBezTo>
                  <a:cubicBezTo>
                    <a:pt x="629" y="117"/>
                    <a:pt x="631" y="119"/>
                    <a:pt x="632" y="119"/>
                  </a:cubicBezTo>
                  <a:cubicBezTo>
                    <a:pt x="633" y="119"/>
                    <a:pt x="633" y="118"/>
                    <a:pt x="634" y="118"/>
                  </a:cubicBezTo>
                  <a:cubicBezTo>
                    <a:pt x="635" y="118"/>
                    <a:pt x="635" y="118"/>
                    <a:pt x="635" y="118"/>
                  </a:cubicBezTo>
                  <a:cubicBezTo>
                    <a:pt x="635" y="120"/>
                    <a:pt x="635" y="121"/>
                    <a:pt x="635" y="123"/>
                  </a:cubicBezTo>
                  <a:cubicBezTo>
                    <a:pt x="642" y="120"/>
                    <a:pt x="644" y="115"/>
                    <a:pt x="649" y="110"/>
                  </a:cubicBezTo>
                  <a:cubicBezTo>
                    <a:pt x="649" y="116"/>
                    <a:pt x="649" y="116"/>
                    <a:pt x="649" y="116"/>
                  </a:cubicBezTo>
                  <a:cubicBezTo>
                    <a:pt x="649" y="120"/>
                    <a:pt x="642" y="120"/>
                    <a:pt x="642" y="125"/>
                  </a:cubicBezTo>
                  <a:cubicBezTo>
                    <a:pt x="642" y="126"/>
                    <a:pt x="642" y="126"/>
                    <a:pt x="642" y="128"/>
                  </a:cubicBezTo>
                  <a:cubicBezTo>
                    <a:pt x="641" y="128"/>
                    <a:pt x="640" y="129"/>
                    <a:pt x="640" y="130"/>
                  </a:cubicBezTo>
                  <a:cubicBezTo>
                    <a:pt x="640" y="132"/>
                    <a:pt x="641" y="133"/>
                    <a:pt x="641" y="135"/>
                  </a:cubicBezTo>
                  <a:cubicBezTo>
                    <a:pt x="641" y="137"/>
                    <a:pt x="638" y="137"/>
                    <a:pt x="637" y="139"/>
                  </a:cubicBezTo>
                  <a:cubicBezTo>
                    <a:pt x="635" y="139"/>
                    <a:pt x="634" y="138"/>
                    <a:pt x="633" y="137"/>
                  </a:cubicBezTo>
                  <a:cubicBezTo>
                    <a:pt x="632" y="141"/>
                    <a:pt x="632" y="143"/>
                    <a:pt x="630" y="146"/>
                  </a:cubicBezTo>
                  <a:cubicBezTo>
                    <a:pt x="632" y="147"/>
                    <a:pt x="632" y="148"/>
                    <a:pt x="634" y="148"/>
                  </a:cubicBezTo>
                  <a:cubicBezTo>
                    <a:pt x="635" y="148"/>
                    <a:pt x="636" y="147"/>
                    <a:pt x="637" y="147"/>
                  </a:cubicBezTo>
                  <a:cubicBezTo>
                    <a:pt x="639" y="147"/>
                    <a:pt x="659" y="153"/>
                    <a:pt x="654" y="154"/>
                  </a:cubicBezTo>
                  <a:cubicBezTo>
                    <a:pt x="647" y="152"/>
                    <a:pt x="643" y="154"/>
                    <a:pt x="636" y="153"/>
                  </a:cubicBezTo>
                  <a:cubicBezTo>
                    <a:pt x="633" y="152"/>
                    <a:pt x="631" y="149"/>
                    <a:pt x="628" y="149"/>
                  </a:cubicBezTo>
                  <a:cubicBezTo>
                    <a:pt x="628" y="149"/>
                    <a:pt x="627" y="150"/>
                    <a:pt x="627" y="150"/>
                  </a:cubicBezTo>
                  <a:cubicBezTo>
                    <a:pt x="627" y="153"/>
                    <a:pt x="629" y="155"/>
                    <a:pt x="632" y="155"/>
                  </a:cubicBezTo>
                  <a:cubicBezTo>
                    <a:pt x="632" y="157"/>
                    <a:pt x="631" y="157"/>
                    <a:pt x="631" y="159"/>
                  </a:cubicBezTo>
                  <a:cubicBezTo>
                    <a:pt x="629" y="157"/>
                    <a:pt x="628" y="155"/>
                    <a:pt x="625" y="155"/>
                  </a:cubicBezTo>
                  <a:cubicBezTo>
                    <a:pt x="624" y="155"/>
                    <a:pt x="624" y="156"/>
                    <a:pt x="623" y="156"/>
                  </a:cubicBezTo>
                  <a:cubicBezTo>
                    <a:pt x="618" y="156"/>
                    <a:pt x="618" y="151"/>
                    <a:pt x="616" y="148"/>
                  </a:cubicBezTo>
                  <a:cubicBezTo>
                    <a:pt x="613" y="144"/>
                    <a:pt x="610" y="145"/>
                    <a:pt x="606" y="145"/>
                  </a:cubicBezTo>
                  <a:cubicBezTo>
                    <a:pt x="605" y="145"/>
                    <a:pt x="605" y="145"/>
                    <a:pt x="605" y="145"/>
                  </a:cubicBezTo>
                  <a:cubicBezTo>
                    <a:pt x="606" y="147"/>
                    <a:pt x="608" y="148"/>
                    <a:pt x="608" y="150"/>
                  </a:cubicBezTo>
                  <a:cubicBezTo>
                    <a:pt x="608" y="151"/>
                    <a:pt x="608" y="151"/>
                    <a:pt x="608" y="151"/>
                  </a:cubicBezTo>
                  <a:cubicBezTo>
                    <a:pt x="605" y="151"/>
                    <a:pt x="605" y="151"/>
                    <a:pt x="605" y="151"/>
                  </a:cubicBezTo>
                  <a:cubicBezTo>
                    <a:pt x="603" y="151"/>
                    <a:pt x="603" y="153"/>
                    <a:pt x="601" y="153"/>
                  </a:cubicBezTo>
                  <a:cubicBezTo>
                    <a:pt x="600" y="153"/>
                    <a:pt x="599" y="151"/>
                    <a:pt x="598" y="150"/>
                  </a:cubicBezTo>
                  <a:cubicBezTo>
                    <a:pt x="595" y="147"/>
                    <a:pt x="592" y="145"/>
                    <a:pt x="592" y="141"/>
                  </a:cubicBezTo>
                  <a:cubicBezTo>
                    <a:pt x="592" y="140"/>
                    <a:pt x="592" y="139"/>
                    <a:pt x="592" y="139"/>
                  </a:cubicBezTo>
                  <a:cubicBezTo>
                    <a:pt x="590" y="139"/>
                    <a:pt x="590" y="139"/>
                    <a:pt x="590" y="139"/>
                  </a:cubicBezTo>
                  <a:cubicBezTo>
                    <a:pt x="590" y="139"/>
                    <a:pt x="589" y="139"/>
                    <a:pt x="589" y="139"/>
                  </a:cubicBezTo>
                  <a:cubicBezTo>
                    <a:pt x="588" y="139"/>
                    <a:pt x="588" y="139"/>
                    <a:pt x="587" y="139"/>
                  </a:cubicBezTo>
                  <a:cubicBezTo>
                    <a:pt x="587" y="141"/>
                    <a:pt x="586" y="142"/>
                    <a:pt x="586" y="144"/>
                  </a:cubicBezTo>
                  <a:cubicBezTo>
                    <a:pt x="586" y="144"/>
                    <a:pt x="587" y="144"/>
                    <a:pt x="587" y="145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91" y="152"/>
                    <a:pt x="591" y="152"/>
                    <a:pt x="591" y="152"/>
                  </a:cubicBezTo>
                  <a:cubicBezTo>
                    <a:pt x="590" y="153"/>
                    <a:pt x="588" y="153"/>
                    <a:pt x="588" y="155"/>
                  </a:cubicBezTo>
                  <a:cubicBezTo>
                    <a:pt x="588" y="157"/>
                    <a:pt x="589" y="157"/>
                    <a:pt x="589" y="159"/>
                  </a:cubicBezTo>
                  <a:cubicBezTo>
                    <a:pt x="589" y="162"/>
                    <a:pt x="585" y="162"/>
                    <a:pt x="585" y="165"/>
                  </a:cubicBezTo>
                  <a:cubicBezTo>
                    <a:pt x="585" y="169"/>
                    <a:pt x="590" y="167"/>
                    <a:pt x="592" y="169"/>
                  </a:cubicBezTo>
                  <a:cubicBezTo>
                    <a:pt x="595" y="172"/>
                    <a:pt x="594" y="176"/>
                    <a:pt x="596" y="180"/>
                  </a:cubicBezTo>
                  <a:cubicBezTo>
                    <a:pt x="598" y="180"/>
                    <a:pt x="600" y="180"/>
                    <a:pt x="602" y="179"/>
                  </a:cubicBezTo>
                  <a:cubicBezTo>
                    <a:pt x="603" y="179"/>
                    <a:pt x="603" y="179"/>
                    <a:pt x="603" y="179"/>
                  </a:cubicBezTo>
                  <a:cubicBezTo>
                    <a:pt x="601" y="181"/>
                    <a:pt x="600" y="182"/>
                    <a:pt x="597" y="183"/>
                  </a:cubicBezTo>
                  <a:cubicBezTo>
                    <a:pt x="601" y="188"/>
                    <a:pt x="604" y="191"/>
                    <a:pt x="597" y="186"/>
                  </a:cubicBezTo>
                  <a:cubicBezTo>
                    <a:pt x="599" y="191"/>
                    <a:pt x="600" y="195"/>
                    <a:pt x="603" y="200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9" y="198"/>
                    <a:pt x="596" y="197"/>
                    <a:pt x="592" y="194"/>
                  </a:cubicBezTo>
                  <a:cubicBezTo>
                    <a:pt x="590" y="192"/>
                    <a:pt x="591" y="187"/>
                    <a:pt x="588" y="187"/>
                  </a:cubicBezTo>
                  <a:cubicBezTo>
                    <a:pt x="586" y="187"/>
                    <a:pt x="587" y="190"/>
                    <a:pt x="587" y="192"/>
                  </a:cubicBezTo>
                  <a:cubicBezTo>
                    <a:pt x="587" y="196"/>
                    <a:pt x="589" y="197"/>
                    <a:pt x="591" y="200"/>
                  </a:cubicBezTo>
                  <a:cubicBezTo>
                    <a:pt x="590" y="201"/>
                    <a:pt x="589" y="201"/>
                    <a:pt x="587" y="201"/>
                  </a:cubicBezTo>
                  <a:cubicBezTo>
                    <a:pt x="587" y="205"/>
                    <a:pt x="584" y="206"/>
                    <a:pt x="584" y="209"/>
                  </a:cubicBezTo>
                  <a:cubicBezTo>
                    <a:pt x="584" y="210"/>
                    <a:pt x="585" y="211"/>
                    <a:pt x="585" y="212"/>
                  </a:cubicBezTo>
                  <a:cubicBezTo>
                    <a:pt x="585" y="216"/>
                    <a:pt x="582" y="233"/>
                    <a:pt x="582" y="220"/>
                  </a:cubicBezTo>
                  <a:cubicBezTo>
                    <a:pt x="582" y="219"/>
                    <a:pt x="583" y="218"/>
                    <a:pt x="583" y="216"/>
                  </a:cubicBezTo>
                  <a:cubicBezTo>
                    <a:pt x="583" y="211"/>
                    <a:pt x="579" y="210"/>
                    <a:pt x="575" y="207"/>
                  </a:cubicBezTo>
                  <a:cubicBezTo>
                    <a:pt x="571" y="202"/>
                    <a:pt x="572" y="197"/>
                    <a:pt x="569" y="191"/>
                  </a:cubicBezTo>
                  <a:cubicBezTo>
                    <a:pt x="566" y="186"/>
                    <a:pt x="560" y="185"/>
                    <a:pt x="560" y="180"/>
                  </a:cubicBezTo>
                  <a:cubicBezTo>
                    <a:pt x="560" y="178"/>
                    <a:pt x="561" y="177"/>
                    <a:pt x="561" y="176"/>
                  </a:cubicBezTo>
                  <a:cubicBezTo>
                    <a:pt x="561" y="173"/>
                    <a:pt x="561" y="173"/>
                    <a:pt x="561" y="173"/>
                  </a:cubicBezTo>
                  <a:cubicBezTo>
                    <a:pt x="560" y="173"/>
                    <a:pt x="559" y="173"/>
                    <a:pt x="558" y="172"/>
                  </a:cubicBezTo>
                  <a:cubicBezTo>
                    <a:pt x="558" y="170"/>
                    <a:pt x="558" y="170"/>
                    <a:pt x="558" y="170"/>
                  </a:cubicBezTo>
                  <a:cubicBezTo>
                    <a:pt x="555" y="166"/>
                    <a:pt x="550" y="165"/>
                    <a:pt x="550" y="161"/>
                  </a:cubicBezTo>
                  <a:cubicBezTo>
                    <a:pt x="550" y="157"/>
                    <a:pt x="552" y="156"/>
                    <a:pt x="553" y="153"/>
                  </a:cubicBezTo>
                  <a:cubicBezTo>
                    <a:pt x="551" y="153"/>
                    <a:pt x="550" y="153"/>
                    <a:pt x="548" y="153"/>
                  </a:cubicBezTo>
                  <a:cubicBezTo>
                    <a:pt x="547" y="157"/>
                    <a:pt x="544" y="160"/>
                    <a:pt x="539" y="160"/>
                  </a:cubicBezTo>
                  <a:cubicBezTo>
                    <a:pt x="540" y="163"/>
                    <a:pt x="539" y="164"/>
                    <a:pt x="539" y="167"/>
                  </a:cubicBezTo>
                  <a:cubicBezTo>
                    <a:pt x="539" y="169"/>
                    <a:pt x="541" y="171"/>
                    <a:pt x="544" y="172"/>
                  </a:cubicBezTo>
                  <a:cubicBezTo>
                    <a:pt x="543" y="172"/>
                    <a:pt x="543" y="173"/>
                    <a:pt x="543" y="173"/>
                  </a:cubicBezTo>
                  <a:cubicBezTo>
                    <a:pt x="539" y="173"/>
                    <a:pt x="537" y="175"/>
                    <a:pt x="533" y="175"/>
                  </a:cubicBezTo>
                  <a:cubicBezTo>
                    <a:pt x="531" y="175"/>
                    <a:pt x="530" y="173"/>
                    <a:pt x="528" y="172"/>
                  </a:cubicBezTo>
                  <a:cubicBezTo>
                    <a:pt x="528" y="177"/>
                    <a:pt x="529" y="179"/>
                    <a:pt x="528" y="183"/>
                  </a:cubicBezTo>
                  <a:cubicBezTo>
                    <a:pt x="527" y="183"/>
                    <a:pt x="527" y="183"/>
                    <a:pt x="527" y="183"/>
                  </a:cubicBezTo>
                  <a:cubicBezTo>
                    <a:pt x="521" y="185"/>
                    <a:pt x="518" y="189"/>
                    <a:pt x="515" y="194"/>
                  </a:cubicBezTo>
                  <a:cubicBezTo>
                    <a:pt x="511" y="199"/>
                    <a:pt x="507" y="202"/>
                    <a:pt x="507" y="208"/>
                  </a:cubicBezTo>
                  <a:cubicBezTo>
                    <a:pt x="507" y="216"/>
                    <a:pt x="509" y="221"/>
                    <a:pt x="510" y="228"/>
                  </a:cubicBezTo>
                  <a:cubicBezTo>
                    <a:pt x="510" y="233"/>
                    <a:pt x="508" y="236"/>
                    <a:pt x="511" y="239"/>
                  </a:cubicBezTo>
                  <a:cubicBezTo>
                    <a:pt x="514" y="242"/>
                    <a:pt x="520" y="240"/>
                    <a:pt x="520" y="244"/>
                  </a:cubicBezTo>
                  <a:cubicBezTo>
                    <a:pt x="520" y="253"/>
                    <a:pt x="513" y="257"/>
                    <a:pt x="505" y="261"/>
                  </a:cubicBezTo>
                  <a:cubicBezTo>
                    <a:pt x="499" y="265"/>
                    <a:pt x="496" y="269"/>
                    <a:pt x="489" y="270"/>
                  </a:cubicBezTo>
                  <a:cubicBezTo>
                    <a:pt x="486" y="271"/>
                    <a:pt x="487" y="274"/>
                    <a:pt x="484" y="276"/>
                  </a:cubicBezTo>
                  <a:cubicBezTo>
                    <a:pt x="485" y="277"/>
                    <a:pt x="487" y="278"/>
                    <a:pt x="487" y="280"/>
                  </a:cubicBezTo>
                  <a:cubicBezTo>
                    <a:pt x="487" y="283"/>
                    <a:pt x="484" y="286"/>
                    <a:pt x="481" y="286"/>
                  </a:cubicBezTo>
                  <a:cubicBezTo>
                    <a:pt x="480" y="286"/>
                    <a:pt x="480" y="286"/>
                    <a:pt x="479" y="286"/>
                  </a:cubicBezTo>
                  <a:cubicBezTo>
                    <a:pt x="479" y="287"/>
                    <a:pt x="480" y="288"/>
                    <a:pt x="480" y="289"/>
                  </a:cubicBezTo>
                  <a:cubicBezTo>
                    <a:pt x="480" y="300"/>
                    <a:pt x="474" y="305"/>
                    <a:pt x="467" y="314"/>
                  </a:cubicBezTo>
                  <a:cubicBezTo>
                    <a:pt x="460" y="323"/>
                    <a:pt x="456" y="329"/>
                    <a:pt x="447" y="335"/>
                  </a:cubicBezTo>
                  <a:cubicBezTo>
                    <a:pt x="437" y="342"/>
                    <a:pt x="431" y="343"/>
                    <a:pt x="420" y="348"/>
                  </a:cubicBezTo>
                  <a:cubicBezTo>
                    <a:pt x="411" y="351"/>
                    <a:pt x="406" y="356"/>
                    <a:pt x="396" y="356"/>
                  </a:cubicBezTo>
                  <a:cubicBezTo>
                    <a:pt x="389" y="356"/>
                    <a:pt x="389" y="356"/>
                    <a:pt x="389" y="356"/>
                  </a:cubicBezTo>
                  <a:cubicBezTo>
                    <a:pt x="378" y="356"/>
                    <a:pt x="373" y="364"/>
                    <a:pt x="362" y="364"/>
                  </a:cubicBezTo>
                  <a:cubicBezTo>
                    <a:pt x="355" y="364"/>
                    <a:pt x="351" y="358"/>
                    <a:pt x="344" y="358"/>
                  </a:cubicBezTo>
                  <a:cubicBezTo>
                    <a:pt x="343" y="358"/>
                    <a:pt x="343" y="358"/>
                    <a:pt x="342" y="358"/>
                  </a:cubicBezTo>
                  <a:cubicBezTo>
                    <a:pt x="342" y="360"/>
                    <a:pt x="342" y="361"/>
                    <a:pt x="342" y="362"/>
                  </a:cubicBezTo>
                  <a:cubicBezTo>
                    <a:pt x="340" y="362"/>
                    <a:pt x="340" y="361"/>
                    <a:pt x="338" y="361"/>
                  </a:cubicBezTo>
                  <a:cubicBezTo>
                    <a:pt x="330" y="361"/>
                    <a:pt x="330" y="369"/>
                    <a:pt x="324" y="374"/>
                  </a:cubicBezTo>
                  <a:cubicBezTo>
                    <a:pt x="318" y="380"/>
                    <a:pt x="313" y="381"/>
                    <a:pt x="305" y="381"/>
                  </a:cubicBezTo>
                  <a:cubicBezTo>
                    <a:pt x="300" y="381"/>
                    <a:pt x="300" y="381"/>
                    <a:pt x="300" y="381"/>
                  </a:cubicBezTo>
                  <a:cubicBezTo>
                    <a:pt x="291" y="383"/>
                    <a:pt x="286" y="383"/>
                    <a:pt x="278" y="387"/>
                  </a:cubicBezTo>
                  <a:cubicBezTo>
                    <a:pt x="273" y="390"/>
                    <a:pt x="272" y="394"/>
                    <a:pt x="267" y="397"/>
                  </a:cubicBezTo>
                  <a:cubicBezTo>
                    <a:pt x="259" y="403"/>
                    <a:pt x="253" y="405"/>
                    <a:pt x="243" y="405"/>
                  </a:cubicBezTo>
                  <a:cubicBezTo>
                    <a:pt x="237" y="405"/>
                    <a:pt x="235" y="398"/>
                    <a:pt x="229" y="398"/>
                  </a:cubicBezTo>
                  <a:cubicBezTo>
                    <a:pt x="222" y="398"/>
                    <a:pt x="219" y="404"/>
                    <a:pt x="213" y="404"/>
                  </a:cubicBezTo>
                  <a:cubicBezTo>
                    <a:pt x="211" y="404"/>
                    <a:pt x="210" y="403"/>
                    <a:pt x="209" y="403"/>
                  </a:cubicBezTo>
                  <a:cubicBezTo>
                    <a:pt x="209" y="402"/>
                    <a:pt x="213" y="390"/>
                    <a:pt x="211" y="394"/>
                  </a:cubicBezTo>
                  <a:cubicBezTo>
                    <a:pt x="203" y="404"/>
                    <a:pt x="195" y="407"/>
                    <a:pt x="184" y="413"/>
                  </a:cubicBezTo>
                  <a:cubicBezTo>
                    <a:pt x="182" y="411"/>
                    <a:pt x="182" y="411"/>
                    <a:pt x="182" y="411"/>
                  </a:cubicBezTo>
                  <a:cubicBezTo>
                    <a:pt x="180" y="414"/>
                    <a:pt x="181" y="417"/>
                    <a:pt x="178" y="419"/>
                  </a:cubicBezTo>
                  <a:cubicBezTo>
                    <a:pt x="172" y="422"/>
                    <a:pt x="167" y="421"/>
                    <a:pt x="162" y="426"/>
                  </a:cubicBezTo>
                  <a:cubicBezTo>
                    <a:pt x="155" y="433"/>
                    <a:pt x="152" y="438"/>
                    <a:pt x="144" y="445"/>
                  </a:cubicBezTo>
                  <a:cubicBezTo>
                    <a:pt x="133" y="455"/>
                    <a:pt x="124" y="458"/>
                    <a:pt x="110" y="461"/>
                  </a:cubicBezTo>
                  <a:cubicBezTo>
                    <a:pt x="106" y="462"/>
                    <a:pt x="105" y="466"/>
                    <a:pt x="100" y="466"/>
                  </a:cubicBezTo>
                  <a:cubicBezTo>
                    <a:pt x="99" y="466"/>
                    <a:pt x="98" y="466"/>
                    <a:pt x="96" y="466"/>
                  </a:cubicBezTo>
                  <a:cubicBezTo>
                    <a:pt x="94" y="471"/>
                    <a:pt x="94" y="474"/>
                    <a:pt x="92" y="478"/>
                  </a:cubicBezTo>
                  <a:cubicBezTo>
                    <a:pt x="89" y="483"/>
                    <a:pt x="86" y="485"/>
                    <a:pt x="85" y="491"/>
                  </a:cubicBezTo>
                  <a:cubicBezTo>
                    <a:pt x="83" y="497"/>
                    <a:pt x="84" y="502"/>
                    <a:pt x="79" y="506"/>
                  </a:cubicBezTo>
                  <a:cubicBezTo>
                    <a:pt x="78" y="505"/>
                    <a:pt x="77" y="504"/>
                    <a:pt x="75" y="504"/>
                  </a:cubicBezTo>
                  <a:cubicBezTo>
                    <a:pt x="74" y="507"/>
                    <a:pt x="71" y="508"/>
                    <a:pt x="68" y="509"/>
                  </a:cubicBezTo>
                  <a:cubicBezTo>
                    <a:pt x="67" y="508"/>
                    <a:pt x="66" y="507"/>
                    <a:pt x="66" y="505"/>
                  </a:cubicBezTo>
                  <a:cubicBezTo>
                    <a:pt x="66" y="502"/>
                    <a:pt x="68" y="500"/>
                    <a:pt x="68" y="497"/>
                  </a:cubicBezTo>
                  <a:cubicBezTo>
                    <a:pt x="64" y="486"/>
                    <a:pt x="64" y="486"/>
                    <a:pt x="64" y="486"/>
                  </a:cubicBezTo>
                  <a:cubicBezTo>
                    <a:pt x="64" y="485"/>
                    <a:pt x="65" y="484"/>
                    <a:pt x="65" y="482"/>
                  </a:cubicBezTo>
                  <a:cubicBezTo>
                    <a:pt x="63" y="474"/>
                    <a:pt x="63" y="474"/>
                    <a:pt x="63" y="474"/>
                  </a:cubicBezTo>
                  <a:cubicBezTo>
                    <a:pt x="64" y="471"/>
                    <a:pt x="67" y="471"/>
                    <a:pt x="67" y="468"/>
                  </a:cubicBezTo>
                  <a:cubicBezTo>
                    <a:pt x="67" y="467"/>
                    <a:pt x="66" y="466"/>
                    <a:pt x="65" y="466"/>
                  </a:cubicBezTo>
                  <a:cubicBezTo>
                    <a:pt x="60" y="466"/>
                    <a:pt x="58" y="472"/>
                    <a:pt x="57" y="477"/>
                  </a:cubicBezTo>
                  <a:cubicBezTo>
                    <a:pt x="55" y="482"/>
                    <a:pt x="53" y="485"/>
                    <a:pt x="51" y="490"/>
                  </a:cubicBezTo>
                  <a:cubicBezTo>
                    <a:pt x="49" y="494"/>
                    <a:pt x="49" y="497"/>
                    <a:pt x="47" y="501"/>
                  </a:cubicBezTo>
                  <a:cubicBezTo>
                    <a:pt x="45" y="506"/>
                    <a:pt x="42" y="509"/>
                    <a:pt x="42" y="514"/>
                  </a:cubicBezTo>
                  <a:cubicBezTo>
                    <a:pt x="42" y="524"/>
                    <a:pt x="51" y="529"/>
                    <a:pt x="51" y="539"/>
                  </a:cubicBezTo>
                  <a:cubicBezTo>
                    <a:pt x="51" y="541"/>
                    <a:pt x="48" y="542"/>
                    <a:pt x="48" y="545"/>
                  </a:cubicBezTo>
                  <a:cubicBezTo>
                    <a:pt x="48" y="549"/>
                    <a:pt x="49" y="551"/>
                    <a:pt x="49" y="554"/>
                  </a:cubicBezTo>
                  <a:cubicBezTo>
                    <a:pt x="49" y="564"/>
                    <a:pt x="43" y="568"/>
                    <a:pt x="38" y="576"/>
                  </a:cubicBezTo>
                  <a:cubicBezTo>
                    <a:pt x="31" y="590"/>
                    <a:pt x="26" y="600"/>
                    <a:pt x="26" y="616"/>
                  </a:cubicBezTo>
                  <a:cubicBezTo>
                    <a:pt x="26" y="632"/>
                    <a:pt x="44" y="639"/>
                    <a:pt x="41" y="655"/>
                  </a:cubicBezTo>
                  <a:cubicBezTo>
                    <a:pt x="41" y="659"/>
                    <a:pt x="42" y="662"/>
                    <a:pt x="45" y="664"/>
                  </a:cubicBezTo>
                  <a:cubicBezTo>
                    <a:pt x="47" y="666"/>
                    <a:pt x="50" y="666"/>
                    <a:pt x="51" y="669"/>
                  </a:cubicBezTo>
                  <a:cubicBezTo>
                    <a:pt x="55" y="678"/>
                    <a:pt x="55" y="685"/>
                    <a:pt x="61" y="693"/>
                  </a:cubicBezTo>
                  <a:cubicBezTo>
                    <a:pt x="64" y="698"/>
                    <a:pt x="66" y="701"/>
                    <a:pt x="70" y="705"/>
                  </a:cubicBezTo>
                  <a:cubicBezTo>
                    <a:pt x="72" y="708"/>
                    <a:pt x="75" y="709"/>
                    <a:pt x="75" y="713"/>
                  </a:cubicBezTo>
                  <a:cubicBezTo>
                    <a:pt x="75" y="714"/>
                    <a:pt x="74" y="714"/>
                    <a:pt x="74" y="715"/>
                  </a:cubicBezTo>
                  <a:cubicBezTo>
                    <a:pt x="74" y="716"/>
                    <a:pt x="75" y="717"/>
                    <a:pt x="75" y="718"/>
                  </a:cubicBezTo>
                  <a:cubicBezTo>
                    <a:pt x="75" y="719"/>
                    <a:pt x="73" y="718"/>
                    <a:pt x="72" y="720"/>
                  </a:cubicBezTo>
                  <a:cubicBezTo>
                    <a:pt x="72" y="722"/>
                    <a:pt x="73" y="723"/>
                    <a:pt x="72" y="726"/>
                  </a:cubicBezTo>
                  <a:cubicBezTo>
                    <a:pt x="72" y="728"/>
                    <a:pt x="70" y="728"/>
                    <a:pt x="70" y="730"/>
                  </a:cubicBezTo>
                  <a:cubicBezTo>
                    <a:pt x="70" y="733"/>
                    <a:pt x="72" y="734"/>
                    <a:pt x="72" y="737"/>
                  </a:cubicBezTo>
                  <a:cubicBezTo>
                    <a:pt x="72" y="742"/>
                    <a:pt x="69" y="746"/>
                    <a:pt x="64" y="746"/>
                  </a:cubicBezTo>
                  <a:cubicBezTo>
                    <a:pt x="60" y="746"/>
                    <a:pt x="61" y="741"/>
                    <a:pt x="59" y="737"/>
                  </a:cubicBezTo>
                  <a:cubicBezTo>
                    <a:pt x="57" y="733"/>
                    <a:pt x="54" y="732"/>
                    <a:pt x="53" y="728"/>
                  </a:cubicBezTo>
                  <a:cubicBezTo>
                    <a:pt x="52" y="728"/>
                    <a:pt x="52" y="728"/>
                    <a:pt x="52" y="728"/>
                  </a:cubicBezTo>
                  <a:cubicBezTo>
                    <a:pt x="49" y="731"/>
                    <a:pt x="45" y="732"/>
                    <a:pt x="40" y="727"/>
                  </a:cubicBezTo>
                  <a:cubicBezTo>
                    <a:pt x="40" y="721"/>
                    <a:pt x="44" y="718"/>
                    <a:pt x="44" y="713"/>
                  </a:cubicBezTo>
                  <a:cubicBezTo>
                    <a:pt x="44" y="709"/>
                    <a:pt x="41" y="707"/>
                    <a:pt x="39" y="704"/>
                  </a:cubicBezTo>
                  <a:cubicBezTo>
                    <a:pt x="36" y="700"/>
                    <a:pt x="34" y="697"/>
                    <a:pt x="31" y="693"/>
                  </a:cubicBezTo>
                  <a:cubicBezTo>
                    <a:pt x="28" y="693"/>
                    <a:pt x="28" y="693"/>
                    <a:pt x="28" y="693"/>
                  </a:cubicBezTo>
                  <a:cubicBezTo>
                    <a:pt x="28" y="695"/>
                    <a:pt x="28" y="696"/>
                    <a:pt x="28" y="698"/>
                  </a:cubicBezTo>
                  <a:cubicBezTo>
                    <a:pt x="28" y="702"/>
                    <a:pt x="28" y="702"/>
                    <a:pt x="28" y="702"/>
                  </a:cubicBezTo>
                  <a:cubicBezTo>
                    <a:pt x="28" y="706"/>
                    <a:pt x="31" y="708"/>
                    <a:pt x="33" y="713"/>
                  </a:cubicBezTo>
                  <a:cubicBezTo>
                    <a:pt x="36" y="719"/>
                    <a:pt x="35" y="723"/>
                    <a:pt x="39" y="728"/>
                  </a:cubicBezTo>
                  <a:cubicBezTo>
                    <a:pt x="42" y="733"/>
                    <a:pt x="46" y="733"/>
                    <a:pt x="50" y="737"/>
                  </a:cubicBezTo>
                  <a:cubicBezTo>
                    <a:pt x="54" y="740"/>
                    <a:pt x="53" y="744"/>
                    <a:pt x="53" y="749"/>
                  </a:cubicBezTo>
                  <a:cubicBezTo>
                    <a:pt x="53" y="751"/>
                    <a:pt x="51" y="753"/>
                    <a:pt x="50" y="755"/>
                  </a:cubicBezTo>
                  <a:cubicBezTo>
                    <a:pt x="47" y="757"/>
                    <a:pt x="47" y="761"/>
                    <a:pt x="43" y="761"/>
                  </a:cubicBezTo>
                  <a:cubicBezTo>
                    <a:pt x="41" y="761"/>
                    <a:pt x="41" y="759"/>
                    <a:pt x="39" y="758"/>
                  </a:cubicBezTo>
                  <a:cubicBezTo>
                    <a:pt x="37" y="756"/>
                    <a:pt x="33" y="756"/>
                    <a:pt x="33" y="753"/>
                  </a:cubicBezTo>
                  <a:cubicBezTo>
                    <a:pt x="33" y="751"/>
                    <a:pt x="34" y="749"/>
                    <a:pt x="34" y="747"/>
                  </a:cubicBezTo>
                  <a:cubicBezTo>
                    <a:pt x="32" y="745"/>
                    <a:pt x="30" y="745"/>
                    <a:pt x="29" y="743"/>
                  </a:cubicBezTo>
                  <a:cubicBezTo>
                    <a:pt x="29" y="741"/>
                    <a:pt x="30" y="740"/>
                    <a:pt x="30" y="737"/>
                  </a:cubicBezTo>
                  <a:cubicBezTo>
                    <a:pt x="30" y="735"/>
                    <a:pt x="29" y="733"/>
                    <a:pt x="27" y="731"/>
                  </a:cubicBezTo>
                  <a:cubicBezTo>
                    <a:pt x="25" y="732"/>
                    <a:pt x="25" y="732"/>
                    <a:pt x="25" y="732"/>
                  </a:cubicBezTo>
                  <a:cubicBezTo>
                    <a:pt x="25" y="734"/>
                    <a:pt x="25" y="734"/>
                    <a:pt x="25" y="734"/>
                  </a:cubicBezTo>
                  <a:cubicBezTo>
                    <a:pt x="26" y="739"/>
                    <a:pt x="26" y="739"/>
                    <a:pt x="26" y="739"/>
                  </a:cubicBezTo>
                  <a:cubicBezTo>
                    <a:pt x="26" y="744"/>
                    <a:pt x="26" y="744"/>
                    <a:pt x="26" y="744"/>
                  </a:cubicBezTo>
                  <a:cubicBezTo>
                    <a:pt x="25" y="745"/>
                    <a:pt x="25" y="745"/>
                    <a:pt x="25" y="745"/>
                  </a:cubicBezTo>
                  <a:cubicBezTo>
                    <a:pt x="24" y="742"/>
                    <a:pt x="23" y="741"/>
                    <a:pt x="22" y="740"/>
                  </a:cubicBezTo>
                  <a:cubicBezTo>
                    <a:pt x="20" y="739"/>
                    <a:pt x="20" y="739"/>
                    <a:pt x="20" y="739"/>
                  </a:cubicBezTo>
                  <a:cubicBezTo>
                    <a:pt x="21" y="744"/>
                    <a:pt x="25" y="744"/>
                    <a:pt x="27" y="748"/>
                  </a:cubicBezTo>
                  <a:cubicBezTo>
                    <a:pt x="31" y="756"/>
                    <a:pt x="35" y="759"/>
                    <a:pt x="41" y="766"/>
                  </a:cubicBezTo>
                  <a:cubicBezTo>
                    <a:pt x="46" y="772"/>
                    <a:pt x="48" y="777"/>
                    <a:pt x="52" y="784"/>
                  </a:cubicBezTo>
                  <a:cubicBezTo>
                    <a:pt x="60" y="796"/>
                    <a:pt x="65" y="803"/>
                    <a:pt x="66" y="818"/>
                  </a:cubicBezTo>
                  <a:cubicBezTo>
                    <a:pt x="67" y="818"/>
                    <a:pt x="68" y="818"/>
                    <a:pt x="69" y="818"/>
                  </a:cubicBezTo>
                  <a:cubicBezTo>
                    <a:pt x="69" y="819"/>
                    <a:pt x="69" y="819"/>
                    <a:pt x="69" y="819"/>
                  </a:cubicBezTo>
                  <a:cubicBezTo>
                    <a:pt x="65" y="823"/>
                    <a:pt x="66" y="827"/>
                    <a:pt x="66" y="833"/>
                  </a:cubicBezTo>
                  <a:cubicBezTo>
                    <a:pt x="66" y="839"/>
                    <a:pt x="65" y="844"/>
                    <a:pt x="68" y="850"/>
                  </a:cubicBezTo>
                  <a:cubicBezTo>
                    <a:pt x="70" y="852"/>
                    <a:pt x="72" y="851"/>
                    <a:pt x="74" y="853"/>
                  </a:cubicBezTo>
                  <a:cubicBezTo>
                    <a:pt x="77" y="856"/>
                    <a:pt x="77" y="858"/>
                    <a:pt x="79" y="861"/>
                  </a:cubicBezTo>
                  <a:cubicBezTo>
                    <a:pt x="84" y="867"/>
                    <a:pt x="88" y="870"/>
                    <a:pt x="90" y="879"/>
                  </a:cubicBezTo>
                  <a:cubicBezTo>
                    <a:pt x="93" y="886"/>
                    <a:pt x="92" y="892"/>
                    <a:pt x="96" y="899"/>
                  </a:cubicBezTo>
                  <a:cubicBezTo>
                    <a:pt x="98" y="904"/>
                    <a:pt x="103" y="904"/>
                    <a:pt x="106" y="909"/>
                  </a:cubicBezTo>
                  <a:cubicBezTo>
                    <a:pt x="113" y="918"/>
                    <a:pt x="114" y="927"/>
                    <a:pt x="114" y="939"/>
                  </a:cubicBezTo>
                  <a:cubicBezTo>
                    <a:pt x="114" y="943"/>
                    <a:pt x="112" y="946"/>
                    <a:pt x="112" y="950"/>
                  </a:cubicBezTo>
                  <a:cubicBezTo>
                    <a:pt x="112" y="960"/>
                    <a:pt x="112" y="960"/>
                    <a:pt x="112" y="960"/>
                  </a:cubicBezTo>
                  <a:cubicBezTo>
                    <a:pt x="112" y="963"/>
                    <a:pt x="111" y="965"/>
                    <a:pt x="111" y="969"/>
                  </a:cubicBezTo>
                  <a:cubicBezTo>
                    <a:pt x="111" y="972"/>
                    <a:pt x="114" y="974"/>
                    <a:pt x="115" y="977"/>
                  </a:cubicBezTo>
                  <a:cubicBezTo>
                    <a:pt x="117" y="985"/>
                    <a:pt x="116" y="990"/>
                    <a:pt x="117" y="998"/>
                  </a:cubicBezTo>
                  <a:cubicBezTo>
                    <a:pt x="119" y="1009"/>
                    <a:pt x="124" y="1015"/>
                    <a:pt x="129" y="1026"/>
                  </a:cubicBezTo>
                  <a:cubicBezTo>
                    <a:pt x="137" y="1040"/>
                    <a:pt x="140" y="1049"/>
                    <a:pt x="147" y="1064"/>
                  </a:cubicBezTo>
                  <a:cubicBezTo>
                    <a:pt x="150" y="1071"/>
                    <a:pt x="155" y="1074"/>
                    <a:pt x="155" y="1082"/>
                  </a:cubicBezTo>
                  <a:cubicBezTo>
                    <a:pt x="155" y="1091"/>
                    <a:pt x="155" y="1091"/>
                    <a:pt x="155" y="1091"/>
                  </a:cubicBezTo>
                  <a:cubicBezTo>
                    <a:pt x="155" y="1092"/>
                    <a:pt x="155" y="1093"/>
                    <a:pt x="155" y="1094"/>
                  </a:cubicBezTo>
                  <a:cubicBezTo>
                    <a:pt x="155" y="1099"/>
                    <a:pt x="157" y="1102"/>
                    <a:pt x="157" y="1107"/>
                  </a:cubicBezTo>
                  <a:cubicBezTo>
                    <a:pt x="157" y="1110"/>
                    <a:pt x="156" y="1112"/>
                    <a:pt x="154" y="1115"/>
                  </a:cubicBezTo>
                  <a:cubicBezTo>
                    <a:pt x="156" y="1120"/>
                    <a:pt x="156" y="1120"/>
                    <a:pt x="156" y="1120"/>
                  </a:cubicBezTo>
                  <a:cubicBezTo>
                    <a:pt x="155" y="1123"/>
                    <a:pt x="155" y="1126"/>
                    <a:pt x="154" y="1129"/>
                  </a:cubicBezTo>
                  <a:cubicBezTo>
                    <a:pt x="153" y="1131"/>
                    <a:pt x="151" y="1131"/>
                    <a:pt x="150" y="1132"/>
                  </a:cubicBezTo>
                  <a:cubicBezTo>
                    <a:pt x="148" y="1134"/>
                    <a:pt x="148" y="1136"/>
                    <a:pt x="147" y="1139"/>
                  </a:cubicBezTo>
                  <a:cubicBezTo>
                    <a:pt x="152" y="1168"/>
                    <a:pt x="152" y="1168"/>
                    <a:pt x="152" y="1168"/>
                  </a:cubicBezTo>
                  <a:cubicBezTo>
                    <a:pt x="152" y="1178"/>
                    <a:pt x="149" y="1183"/>
                    <a:pt x="145" y="1191"/>
                  </a:cubicBezTo>
                  <a:cubicBezTo>
                    <a:pt x="141" y="1199"/>
                    <a:pt x="136" y="1205"/>
                    <a:pt x="127" y="1205"/>
                  </a:cubicBezTo>
                  <a:cubicBezTo>
                    <a:pt x="122" y="1205"/>
                    <a:pt x="120" y="1201"/>
                    <a:pt x="116" y="1198"/>
                  </a:cubicBezTo>
                  <a:cubicBezTo>
                    <a:pt x="116" y="1204"/>
                    <a:pt x="116" y="1204"/>
                    <a:pt x="116" y="1204"/>
                  </a:cubicBezTo>
                  <a:cubicBezTo>
                    <a:pt x="116" y="1206"/>
                    <a:pt x="114" y="1207"/>
                    <a:pt x="114" y="1209"/>
                  </a:cubicBezTo>
                  <a:cubicBezTo>
                    <a:pt x="114" y="1224"/>
                    <a:pt x="114" y="1224"/>
                    <a:pt x="114" y="1224"/>
                  </a:cubicBezTo>
                  <a:cubicBezTo>
                    <a:pt x="114" y="1230"/>
                    <a:pt x="116" y="1233"/>
                    <a:pt x="117" y="1239"/>
                  </a:cubicBezTo>
                  <a:cubicBezTo>
                    <a:pt x="118" y="1244"/>
                    <a:pt x="119" y="1247"/>
                    <a:pt x="122" y="1250"/>
                  </a:cubicBezTo>
                  <a:cubicBezTo>
                    <a:pt x="123" y="1248"/>
                    <a:pt x="124" y="1247"/>
                    <a:pt x="125" y="1245"/>
                  </a:cubicBezTo>
                  <a:cubicBezTo>
                    <a:pt x="137" y="1250"/>
                    <a:pt x="144" y="1254"/>
                    <a:pt x="154" y="1263"/>
                  </a:cubicBezTo>
                  <a:cubicBezTo>
                    <a:pt x="159" y="1268"/>
                    <a:pt x="164" y="1270"/>
                    <a:pt x="167" y="1276"/>
                  </a:cubicBezTo>
                  <a:cubicBezTo>
                    <a:pt x="169" y="1280"/>
                    <a:pt x="167" y="1283"/>
                    <a:pt x="170" y="1285"/>
                  </a:cubicBezTo>
                  <a:cubicBezTo>
                    <a:pt x="174" y="1287"/>
                    <a:pt x="177" y="1285"/>
                    <a:pt x="181" y="1287"/>
                  </a:cubicBezTo>
                  <a:cubicBezTo>
                    <a:pt x="191" y="1290"/>
                    <a:pt x="196" y="1292"/>
                    <a:pt x="205" y="1298"/>
                  </a:cubicBezTo>
                  <a:cubicBezTo>
                    <a:pt x="206" y="1296"/>
                    <a:pt x="206" y="1295"/>
                    <a:pt x="207" y="1293"/>
                  </a:cubicBezTo>
                  <a:cubicBezTo>
                    <a:pt x="219" y="1298"/>
                    <a:pt x="219" y="1298"/>
                    <a:pt x="219" y="1298"/>
                  </a:cubicBezTo>
                  <a:cubicBezTo>
                    <a:pt x="220" y="1296"/>
                    <a:pt x="221" y="1295"/>
                    <a:pt x="222" y="1292"/>
                  </a:cubicBezTo>
                  <a:cubicBezTo>
                    <a:pt x="225" y="1295"/>
                    <a:pt x="227" y="1296"/>
                    <a:pt x="231" y="1296"/>
                  </a:cubicBezTo>
                  <a:cubicBezTo>
                    <a:pt x="234" y="1296"/>
                    <a:pt x="236" y="1296"/>
                    <a:pt x="239" y="1296"/>
                  </a:cubicBezTo>
                  <a:cubicBezTo>
                    <a:pt x="241" y="1296"/>
                    <a:pt x="242" y="1294"/>
                    <a:pt x="244" y="1294"/>
                  </a:cubicBezTo>
                  <a:cubicBezTo>
                    <a:pt x="246" y="1294"/>
                    <a:pt x="248" y="1294"/>
                    <a:pt x="250" y="1294"/>
                  </a:cubicBezTo>
                  <a:cubicBezTo>
                    <a:pt x="250" y="1295"/>
                    <a:pt x="249" y="1296"/>
                    <a:pt x="249" y="1297"/>
                  </a:cubicBezTo>
                  <a:cubicBezTo>
                    <a:pt x="249" y="1298"/>
                    <a:pt x="251" y="1298"/>
                    <a:pt x="252" y="1299"/>
                  </a:cubicBezTo>
                  <a:cubicBezTo>
                    <a:pt x="254" y="1299"/>
                    <a:pt x="256" y="1301"/>
                    <a:pt x="258" y="1301"/>
                  </a:cubicBezTo>
                  <a:cubicBezTo>
                    <a:pt x="261" y="1301"/>
                    <a:pt x="261" y="1297"/>
                    <a:pt x="264" y="1297"/>
                  </a:cubicBezTo>
                  <a:cubicBezTo>
                    <a:pt x="269" y="1297"/>
                    <a:pt x="270" y="1301"/>
                    <a:pt x="275" y="1302"/>
                  </a:cubicBezTo>
                  <a:cubicBezTo>
                    <a:pt x="275" y="1294"/>
                    <a:pt x="283" y="1293"/>
                    <a:pt x="290" y="1289"/>
                  </a:cubicBezTo>
                  <a:cubicBezTo>
                    <a:pt x="294" y="1287"/>
                    <a:pt x="296" y="1287"/>
                    <a:pt x="300" y="1285"/>
                  </a:cubicBezTo>
                  <a:cubicBezTo>
                    <a:pt x="303" y="1283"/>
                    <a:pt x="303" y="1279"/>
                    <a:pt x="305" y="1278"/>
                  </a:cubicBezTo>
                  <a:cubicBezTo>
                    <a:pt x="308" y="1276"/>
                    <a:pt x="309" y="1274"/>
                    <a:pt x="312" y="1273"/>
                  </a:cubicBezTo>
                  <a:cubicBezTo>
                    <a:pt x="315" y="1271"/>
                    <a:pt x="318" y="1272"/>
                    <a:pt x="321" y="1269"/>
                  </a:cubicBezTo>
                  <a:cubicBezTo>
                    <a:pt x="322" y="1268"/>
                    <a:pt x="321" y="1265"/>
                    <a:pt x="322" y="1263"/>
                  </a:cubicBezTo>
                  <a:cubicBezTo>
                    <a:pt x="326" y="1258"/>
                    <a:pt x="331" y="1258"/>
                    <a:pt x="338" y="1258"/>
                  </a:cubicBezTo>
                  <a:cubicBezTo>
                    <a:pt x="342" y="1258"/>
                    <a:pt x="345" y="1260"/>
                    <a:pt x="349" y="1261"/>
                  </a:cubicBezTo>
                  <a:cubicBezTo>
                    <a:pt x="350" y="1258"/>
                    <a:pt x="352" y="1258"/>
                    <a:pt x="355" y="1257"/>
                  </a:cubicBezTo>
                  <a:cubicBezTo>
                    <a:pt x="364" y="1239"/>
                    <a:pt x="374" y="1223"/>
                    <a:pt x="395" y="1223"/>
                  </a:cubicBezTo>
                  <a:cubicBezTo>
                    <a:pt x="397" y="1223"/>
                    <a:pt x="397" y="1224"/>
                    <a:pt x="399" y="1224"/>
                  </a:cubicBezTo>
                  <a:cubicBezTo>
                    <a:pt x="401" y="1224"/>
                    <a:pt x="402" y="1223"/>
                    <a:pt x="405" y="1223"/>
                  </a:cubicBezTo>
                  <a:cubicBezTo>
                    <a:pt x="409" y="1223"/>
                    <a:pt x="411" y="1225"/>
                    <a:pt x="415" y="1225"/>
                  </a:cubicBezTo>
                  <a:cubicBezTo>
                    <a:pt x="418" y="1225"/>
                    <a:pt x="418" y="1220"/>
                    <a:pt x="421" y="1220"/>
                  </a:cubicBezTo>
                  <a:cubicBezTo>
                    <a:pt x="427" y="1218"/>
                    <a:pt x="431" y="1218"/>
                    <a:pt x="437" y="1218"/>
                  </a:cubicBezTo>
                  <a:cubicBezTo>
                    <a:pt x="448" y="1218"/>
                    <a:pt x="448" y="1218"/>
                    <a:pt x="448" y="1218"/>
                  </a:cubicBezTo>
                  <a:cubicBezTo>
                    <a:pt x="456" y="1218"/>
                    <a:pt x="460" y="1215"/>
                    <a:pt x="467" y="1215"/>
                  </a:cubicBezTo>
                  <a:cubicBezTo>
                    <a:pt x="476" y="1215"/>
                    <a:pt x="481" y="1220"/>
                    <a:pt x="490" y="1220"/>
                  </a:cubicBezTo>
                  <a:cubicBezTo>
                    <a:pt x="493" y="1220"/>
                    <a:pt x="494" y="1217"/>
                    <a:pt x="498" y="1217"/>
                  </a:cubicBezTo>
                  <a:cubicBezTo>
                    <a:pt x="501" y="1217"/>
                    <a:pt x="504" y="1219"/>
                    <a:pt x="505" y="1222"/>
                  </a:cubicBezTo>
                  <a:cubicBezTo>
                    <a:pt x="506" y="1224"/>
                    <a:pt x="506" y="1227"/>
                    <a:pt x="508" y="1227"/>
                  </a:cubicBezTo>
                  <a:cubicBezTo>
                    <a:pt x="511" y="1227"/>
                    <a:pt x="512" y="1228"/>
                    <a:pt x="515" y="1226"/>
                  </a:cubicBezTo>
                  <a:cubicBezTo>
                    <a:pt x="517" y="1225"/>
                    <a:pt x="517" y="1220"/>
                    <a:pt x="520" y="1220"/>
                  </a:cubicBezTo>
                  <a:cubicBezTo>
                    <a:pt x="524" y="1220"/>
                    <a:pt x="525" y="1223"/>
                    <a:pt x="529" y="1223"/>
                  </a:cubicBezTo>
                  <a:cubicBezTo>
                    <a:pt x="531" y="1223"/>
                    <a:pt x="531" y="1222"/>
                    <a:pt x="532" y="1220"/>
                  </a:cubicBezTo>
                  <a:cubicBezTo>
                    <a:pt x="538" y="1220"/>
                    <a:pt x="538" y="1220"/>
                    <a:pt x="538" y="1220"/>
                  </a:cubicBezTo>
                  <a:cubicBezTo>
                    <a:pt x="545" y="1220"/>
                    <a:pt x="549" y="1219"/>
                    <a:pt x="555" y="1219"/>
                  </a:cubicBezTo>
                  <a:cubicBezTo>
                    <a:pt x="561" y="1219"/>
                    <a:pt x="561" y="1227"/>
                    <a:pt x="566" y="1227"/>
                  </a:cubicBezTo>
                  <a:cubicBezTo>
                    <a:pt x="573" y="1227"/>
                    <a:pt x="576" y="1223"/>
                    <a:pt x="582" y="1220"/>
                  </a:cubicBezTo>
                  <a:cubicBezTo>
                    <a:pt x="585" y="1219"/>
                    <a:pt x="588" y="1219"/>
                    <a:pt x="591" y="1218"/>
                  </a:cubicBezTo>
                  <a:cubicBezTo>
                    <a:pt x="593" y="1217"/>
                    <a:pt x="596" y="1217"/>
                    <a:pt x="596" y="1215"/>
                  </a:cubicBezTo>
                  <a:cubicBezTo>
                    <a:pt x="596" y="1213"/>
                    <a:pt x="595" y="1212"/>
                    <a:pt x="595" y="1211"/>
                  </a:cubicBezTo>
                  <a:cubicBezTo>
                    <a:pt x="595" y="1203"/>
                    <a:pt x="604" y="1203"/>
                    <a:pt x="608" y="1197"/>
                  </a:cubicBezTo>
                  <a:cubicBezTo>
                    <a:pt x="612" y="1192"/>
                    <a:pt x="611" y="1187"/>
                    <a:pt x="613" y="1180"/>
                  </a:cubicBezTo>
                  <a:cubicBezTo>
                    <a:pt x="614" y="1172"/>
                    <a:pt x="617" y="1167"/>
                    <a:pt x="624" y="1163"/>
                  </a:cubicBezTo>
                  <a:cubicBezTo>
                    <a:pt x="630" y="1160"/>
                    <a:pt x="632" y="1156"/>
                    <a:pt x="639" y="1156"/>
                  </a:cubicBezTo>
                  <a:cubicBezTo>
                    <a:pt x="645" y="1156"/>
                    <a:pt x="645" y="1156"/>
                    <a:pt x="645" y="1156"/>
                  </a:cubicBezTo>
                  <a:cubicBezTo>
                    <a:pt x="651" y="1156"/>
                    <a:pt x="654" y="1152"/>
                    <a:pt x="659" y="1149"/>
                  </a:cubicBezTo>
                  <a:cubicBezTo>
                    <a:pt x="670" y="1142"/>
                    <a:pt x="676" y="1138"/>
                    <a:pt x="688" y="1135"/>
                  </a:cubicBezTo>
                  <a:cubicBezTo>
                    <a:pt x="704" y="1133"/>
                    <a:pt x="708" y="1117"/>
                    <a:pt x="723" y="1113"/>
                  </a:cubicBezTo>
                  <a:cubicBezTo>
                    <a:pt x="726" y="1114"/>
                    <a:pt x="726" y="1114"/>
                    <a:pt x="726" y="1114"/>
                  </a:cubicBezTo>
                  <a:cubicBezTo>
                    <a:pt x="728" y="1112"/>
                    <a:pt x="729" y="1111"/>
                    <a:pt x="732" y="1111"/>
                  </a:cubicBezTo>
                  <a:cubicBezTo>
                    <a:pt x="741" y="1111"/>
                    <a:pt x="746" y="1117"/>
                    <a:pt x="756" y="1117"/>
                  </a:cubicBezTo>
                  <a:cubicBezTo>
                    <a:pt x="774" y="1117"/>
                    <a:pt x="784" y="1115"/>
                    <a:pt x="801" y="1111"/>
                  </a:cubicBezTo>
                  <a:cubicBezTo>
                    <a:pt x="810" y="1109"/>
                    <a:pt x="813" y="1105"/>
                    <a:pt x="821" y="1103"/>
                  </a:cubicBezTo>
                  <a:cubicBezTo>
                    <a:pt x="835" y="1099"/>
                    <a:pt x="842" y="1096"/>
                    <a:pt x="856" y="1090"/>
                  </a:cubicBezTo>
                  <a:cubicBezTo>
                    <a:pt x="867" y="1085"/>
                    <a:pt x="872" y="1077"/>
                    <a:pt x="885" y="1076"/>
                  </a:cubicBezTo>
                  <a:cubicBezTo>
                    <a:pt x="885" y="1076"/>
                    <a:pt x="885" y="1076"/>
                    <a:pt x="885" y="1076"/>
                  </a:cubicBezTo>
                  <a:cubicBezTo>
                    <a:pt x="885" y="716"/>
                    <a:pt x="885" y="716"/>
                    <a:pt x="885" y="716"/>
                  </a:cubicBezTo>
                  <a:cubicBezTo>
                    <a:pt x="885" y="716"/>
                    <a:pt x="885" y="716"/>
                    <a:pt x="885" y="716"/>
                  </a:cubicBezTo>
                  <a:cubicBezTo>
                    <a:pt x="882" y="66"/>
                    <a:pt x="882" y="66"/>
                    <a:pt x="882" y="66"/>
                  </a:cubicBezTo>
                  <a:cubicBezTo>
                    <a:pt x="882" y="66"/>
                    <a:pt x="882" y="66"/>
                    <a:pt x="882" y="66"/>
                  </a:cubicBezTo>
                  <a:close/>
                  <a:moveTo>
                    <a:pt x="128" y="410"/>
                  </a:moveTo>
                  <a:cubicBezTo>
                    <a:pt x="131" y="405"/>
                    <a:pt x="133" y="402"/>
                    <a:pt x="138" y="400"/>
                  </a:cubicBezTo>
                  <a:cubicBezTo>
                    <a:pt x="138" y="405"/>
                    <a:pt x="136" y="411"/>
                    <a:pt x="131" y="411"/>
                  </a:cubicBezTo>
                  <a:cubicBezTo>
                    <a:pt x="130" y="411"/>
                    <a:pt x="129" y="410"/>
                    <a:pt x="128" y="410"/>
                  </a:cubicBezTo>
                  <a:close/>
                  <a:moveTo>
                    <a:pt x="3" y="689"/>
                  </a:moveTo>
                  <a:cubicBezTo>
                    <a:pt x="2" y="689"/>
                    <a:pt x="2" y="688"/>
                    <a:pt x="1" y="688"/>
                  </a:cubicBezTo>
                  <a:cubicBezTo>
                    <a:pt x="0" y="689"/>
                    <a:pt x="0" y="689"/>
                    <a:pt x="0" y="691"/>
                  </a:cubicBezTo>
                  <a:cubicBezTo>
                    <a:pt x="0" y="700"/>
                    <a:pt x="4" y="705"/>
                    <a:pt x="8" y="714"/>
                  </a:cubicBezTo>
                  <a:cubicBezTo>
                    <a:pt x="10" y="718"/>
                    <a:pt x="11" y="721"/>
                    <a:pt x="14" y="725"/>
                  </a:cubicBezTo>
                  <a:cubicBezTo>
                    <a:pt x="13" y="712"/>
                    <a:pt x="3" y="706"/>
                    <a:pt x="3" y="693"/>
                  </a:cubicBezTo>
                  <a:lnTo>
                    <a:pt x="3" y="689"/>
                  </a:ln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4140200" y="1065213"/>
              <a:ext cx="901700" cy="1576388"/>
            </a:xfrm>
            <a:custGeom>
              <a:avLst/>
              <a:gdLst/>
              <a:ahLst/>
              <a:cxnLst>
                <a:cxn ang="0">
                  <a:pos x="113" y="24"/>
                </a:cxn>
                <a:cxn ang="0">
                  <a:pos x="91" y="19"/>
                </a:cxn>
                <a:cxn ang="0">
                  <a:pos x="77" y="7"/>
                </a:cxn>
                <a:cxn ang="0">
                  <a:pos x="109" y="49"/>
                </a:cxn>
                <a:cxn ang="0">
                  <a:pos x="140" y="20"/>
                </a:cxn>
                <a:cxn ang="0">
                  <a:pos x="80" y="31"/>
                </a:cxn>
                <a:cxn ang="0">
                  <a:pos x="69" y="39"/>
                </a:cxn>
                <a:cxn ang="0">
                  <a:pos x="72" y="34"/>
                </a:cxn>
                <a:cxn ang="0">
                  <a:pos x="74" y="14"/>
                </a:cxn>
                <a:cxn ang="0">
                  <a:pos x="433" y="182"/>
                </a:cxn>
                <a:cxn ang="0">
                  <a:pos x="431" y="177"/>
                </a:cxn>
                <a:cxn ang="0">
                  <a:pos x="425" y="160"/>
                </a:cxn>
                <a:cxn ang="0">
                  <a:pos x="421" y="153"/>
                </a:cxn>
                <a:cxn ang="0">
                  <a:pos x="399" y="157"/>
                </a:cxn>
                <a:cxn ang="0">
                  <a:pos x="446" y="268"/>
                </a:cxn>
                <a:cxn ang="0">
                  <a:pos x="498" y="869"/>
                </a:cxn>
                <a:cxn ang="0">
                  <a:pos x="0" y="217"/>
                </a:cxn>
                <a:cxn ang="0">
                  <a:pos x="15" y="216"/>
                </a:cxn>
                <a:cxn ang="0">
                  <a:pos x="44" y="233"/>
                </a:cxn>
                <a:cxn ang="0">
                  <a:pos x="42" y="214"/>
                </a:cxn>
                <a:cxn ang="0">
                  <a:pos x="43" y="210"/>
                </a:cxn>
                <a:cxn ang="0">
                  <a:pos x="37" y="198"/>
                </a:cxn>
                <a:cxn ang="0">
                  <a:pos x="42" y="161"/>
                </a:cxn>
                <a:cxn ang="0">
                  <a:pos x="68" y="130"/>
                </a:cxn>
                <a:cxn ang="0">
                  <a:pos x="64" y="112"/>
                </a:cxn>
                <a:cxn ang="0">
                  <a:pos x="80" y="90"/>
                </a:cxn>
                <a:cxn ang="0">
                  <a:pos x="87" y="84"/>
                </a:cxn>
                <a:cxn ang="0">
                  <a:pos x="104" y="87"/>
                </a:cxn>
                <a:cxn ang="0">
                  <a:pos x="110" y="84"/>
                </a:cxn>
                <a:cxn ang="0">
                  <a:pos x="125" y="59"/>
                </a:cxn>
                <a:cxn ang="0">
                  <a:pos x="165" y="70"/>
                </a:cxn>
                <a:cxn ang="0">
                  <a:pos x="201" y="39"/>
                </a:cxn>
                <a:cxn ang="0">
                  <a:pos x="199" y="27"/>
                </a:cxn>
                <a:cxn ang="0">
                  <a:pos x="157" y="7"/>
                </a:cxn>
                <a:cxn ang="0">
                  <a:pos x="175" y="13"/>
                </a:cxn>
                <a:cxn ang="0">
                  <a:pos x="188" y="9"/>
                </a:cxn>
                <a:cxn ang="0">
                  <a:pos x="197" y="6"/>
                </a:cxn>
                <a:cxn ang="0">
                  <a:pos x="214" y="17"/>
                </a:cxn>
                <a:cxn ang="0">
                  <a:pos x="259" y="41"/>
                </a:cxn>
                <a:cxn ang="0">
                  <a:pos x="277" y="47"/>
                </a:cxn>
                <a:cxn ang="0">
                  <a:pos x="307" y="57"/>
                </a:cxn>
                <a:cxn ang="0">
                  <a:pos x="345" y="69"/>
                </a:cxn>
                <a:cxn ang="0">
                  <a:pos x="360" y="55"/>
                </a:cxn>
                <a:cxn ang="0">
                  <a:pos x="378" y="48"/>
                </a:cxn>
                <a:cxn ang="0">
                  <a:pos x="378" y="63"/>
                </a:cxn>
                <a:cxn ang="0">
                  <a:pos x="394" y="79"/>
                </a:cxn>
                <a:cxn ang="0">
                  <a:pos x="405" y="56"/>
                </a:cxn>
                <a:cxn ang="0">
                  <a:pos x="427" y="62"/>
                </a:cxn>
                <a:cxn ang="0">
                  <a:pos x="426" y="78"/>
                </a:cxn>
                <a:cxn ang="0">
                  <a:pos x="410" y="108"/>
                </a:cxn>
                <a:cxn ang="0">
                  <a:pos x="400" y="116"/>
                </a:cxn>
                <a:cxn ang="0">
                  <a:pos x="388" y="122"/>
                </a:cxn>
                <a:cxn ang="0">
                  <a:pos x="379" y="132"/>
                </a:cxn>
                <a:cxn ang="0">
                  <a:pos x="359" y="202"/>
                </a:cxn>
                <a:cxn ang="0">
                  <a:pos x="379" y="236"/>
                </a:cxn>
                <a:cxn ang="0">
                  <a:pos x="430" y="274"/>
                </a:cxn>
                <a:cxn ang="0">
                  <a:pos x="463" y="287"/>
                </a:cxn>
                <a:cxn ang="0">
                  <a:pos x="490" y="305"/>
                </a:cxn>
              </a:cxnLst>
              <a:rect l="0" t="0" r="r" b="b"/>
              <a:pathLst>
                <a:path w="498" h="869">
                  <a:moveTo>
                    <a:pt x="125" y="6"/>
                  </a:moveTo>
                  <a:cubicBezTo>
                    <a:pt x="124" y="11"/>
                    <a:pt x="125" y="14"/>
                    <a:pt x="125" y="19"/>
                  </a:cubicBezTo>
                  <a:cubicBezTo>
                    <a:pt x="123" y="17"/>
                    <a:pt x="123" y="13"/>
                    <a:pt x="120" y="13"/>
                  </a:cubicBezTo>
                  <a:cubicBezTo>
                    <a:pt x="116" y="13"/>
                    <a:pt x="113" y="14"/>
                    <a:pt x="113" y="18"/>
                  </a:cubicBezTo>
                  <a:cubicBezTo>
                    <a:pt x="113" y="20"/>
                    <a:pt x="113" y="21"/>
                    <a:pt x="113" y="24"/>
                  </a:cubicBezTo>
                  <a:cubicBezTo>
                    <a:pt x="111" y="20"/>
                    <a:pt x="112" y="15"/>
                    <a:pt x="108" y="15"/>
                  </a:cubicBezTo>
                  <a:cubicBezTo>
                    <a:pt x="104" y="15"/>
                    <a:pt x="102" y="17"/>
                    <a:pt x="98" y="18"/>
                  </a:cubicBezTo>
                  <a:cubicBezTo>
                    <a:pt x="99" y="21"/>
                    <a:pt x="100" y="22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7" y="23"/>
                    <a:pt x="95" y="21"/>
                    <a:pt x="91" y="19"/>
                  </a:cubicBezTo>
                  <a:cubicBezTo>
                    <a:pt x="89" y="18"/>
                    <a:pt x="86" y="17"/>
                    <a:pt x="85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3"/>
                    <a:pt x="88" y="12"/>
                  </a:cubicBezTo>
                  <a:cubicBezTo>
                    <a:pt x="84" y="11"/>
                    <a:pt x="82" y="8"/>
                    <a:pt x="78" y="6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17"/>
                    <a:pt x="83" y="23"/>
                    <a:pt x="83" y="33"/>
                  </a:cubicBezTo>
                  <a:cubicBezTo>
                    <a:pt x="86" y="33"/>
                    <a:pt x="88" y="33"/>
                    <a:pt x="90" y="35"/>
                  </a:cubicBezTo>
                  <a:cubicBezTo>
                    <a:pt x="93" y="36"/>
                    <a:pt x="92" y="40"/>
                    <a:pt x="95" y="42"/>
                  </a:cubicBezTo>
                  <a:cubicBezTo>
                    <a:pt x="97" y="44"/>
                    <a:pt x="100" y="42"/>
                    <a:pt x="102" y="43"/>
                  </a:cubicBezTo>
                  <a:cubicBezTo>
                    <a:pt x="106" y="44"/>
                    <a:pt x="106" y="46"/>
                    <a:pt x="109" y="49"/>
                  </a:cubicBezTo>
                  <a:cubicBezTo>
                    <a:pt x="111" y="47"/>
                    <a:pt x="111" y="45"/>
                    <a:pt x="113" y="44"/>
                  </a:cubicBezTo>
                  <a:cubicBezTo>
                    <a:pt x="116" y="41"/>
                    <a:pt x="119" y="42"/>
                    <a:pt x="121" y="40"/>
                  </a:cubicBezTo>
                  <a:cubicBezTo>
                    <a:pt x="125" y="36"/>
                    <a:pt x="125" y="30"/>
                    <a:pt x="131" y="30"/>
                  </a:cubicBezTo>
                  <a:cubicBezTo>
                    <a:pt x="132" y="30"/>
                    <a:pt x="133" y="30"/>
                    <a:pt x="134" y="30"/>
                  </a:cubicBezTo>
                  <a:cubicBezTo>
                    <a:pt x="136" y="26"/>
                    <a:pt x="140" y="25"/>
                    <a:pt x="140" y="20"/>
                  </a:cubicBezTo>
                  <a:cubicBezTo>
                    <a:pt x="140" y="17"/>
                    <a:pt x="136" y="18"/>
                    <a:pt x="134" y="15"/>
                  </a:cubicBezTo>
                  <a:cubicBezTo>
                    <a:pt x="131" y="11"/>
                    <a:pt x="129" y="8"/>
                    <a:pt x="125" y="6"/>
                  </a:cubicBezTo>
                  <a:close/>
                  <a:moveTo>
                    <a:pt x="76" y="19"/>
                  </a:moveTo>
                  <a:cubicBezTo>
                    <a:pt x="77" y="23"/>
                    <a:pt x="75" y="26"/>
                    <a:pt x="74" y="30"/>
                  </a:cubicBezTo>
                  <a:cubicBezTo>
                    <a:pt x="76" y="30"/>
                    <a:pt x="78" y="30"/>
                    <a:pt x="80" y="31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5"/>
                    <a:pt x="79" y="35"/>
                  </a:cubicBezTo>
                  <a:cubicBezTo>
                    <a:pt x="83" y="36"/>
                    <a:pt x="86" y="37"/>
                    <a:pt x="89" y="41"/>
                  </a:cubicBezTo>
                  <a:cubicBezTo>
                    <a:pt x="88" y="42"/>
                    <a:pt x="87" y="43"/>
                    <a:pt x="85" y="43"/>
                  </a:cubicBezTo>
                  <a:cubicBezTo>
                    <a:pt x="79" y="43"/>
                    <a:pt x="75" y="39"/>
                    <a:pt x="69" y="39"/>
                  </a:cubicBezTo>
                  <a:cubicBezTo>
                    <a:pt x="65" y="39"/>
                    <a:pt x="64" y="41"/>
                    <a:pt x="60" y="41"/>
                  </a:cubicBezTo>
                  <a:cubicBezTo>
                    <a:pt x="61" y="39"/>
                    <a:pt x="61" y="38"/>
                    <a:pt x="6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6"/>
                    <a:pt x="65" y="36"/>
                    <a:pt x="66" y="36"/>
                  </a:cubicBezTo>
                  <a:cubicBezTo>
                    <a:pt x="68" y="36"/>
                    <a:pt x="72" y="37"/>
                    <a:pt x="72" y="34"/>
                  </a:cubicBezTo>
                  <a:cubicBezTo>
                    <a:pt x="72" y="30"/>
                    <a:pt x="68" y="29"/>
                    <a:pt x="67" y="26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3"/>
                    <a:pt x="66" y="23"/>
                    <a:pt x="66" y="23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70" y="20"/>
                    <a:pt x="71" y="17"/>
                    <a:pt x="74" y="14"/>
                  </a:cubicBezTo>
                  <a:cubicBezTo>
                    <a:pt x="75" y="16"/>
                    <a:pt x="76" y="17"/>
                    <a:pt x="76" y="19"/>
                  </a:cubicBezTo>
                  <a:close/>
                  <a:moveTo>
                    <a:pt x="411" y="157"/>
                  </a:moveTo>
                  <a:cubicBezTo>
                    <a:pt x="411" y="159"/>
                    <a:pt x="412" y="160"/>
                    <a:pt x="412" y="162"/>
                  </a:cubicBezTo>
                  <a:cubicBezTo>
                    <a:pt x="412" y="168"/>
                    <a:pt x="411" y="171"/>
                    <a:pt x="410" y="176"/>
                  </a:cubicBezTo>
                  <a:cubicBezTo>
                    <a:pt x="420" y="176"/>
                    <a:pt x="424" y="182"/>
                    <a:pt x="433" y="182"/>
                  </a:cubicBezTo>
                  <a:cubicBezTo>
                    <a:pt x="435" y="182"/>
                    <a:pt x="436" y="182"/>
                    <a:pt x="438" y="182"/>
                  </a:cubicBezTo>
                  <a:cubicBezTo>
                    <a:pt x="438" y="180"/>
                    <a:pt x="438" y="179"/>
                    <a:pt x="438" y="177"/>
                  </a:cubicBezTo>
                  <a:cubicBezTo>
                    <a:pt x="437" y="176"/>
                    <a:pt x="437" y="176"/>
                    <a:pt x="437" y="176"/>
                  </a:cubicBezTo>
                  <a:cubicBezTo>
                    <a:pt x="435" y="177"/>
                    <a:pt x="435" y="178"/>
                    <a:pt x="433" y="178"/>
                  </a:cubicBezTo>
                  <a:cubicBezTo>
                    <a:pt x="432" y="178"/>
                    <a:pt x="432" y="177"/>
                    <a:pt x="431" y="177"/>
                  </a:cubicBezTo>
                  <a:cubicBezTo>
                    <a:pt x="430" y="177"/>
                    <a:pt x="429" y="178"/>
                    <a:pt x="428" y="178"/>
                  </a:cubicBezTo>
                  <a:cubicBezTo>
                    <a:pt x="426" y="178"/>
                    <a:pt x="424" y="175"/>
                    <a:pt x="424" y="173"/>
                  </a:cubicBezTo>
                  <a:cubicBezTo>
                    <a:pt x="424" y="170"/>
                    <a:pt x="427" y="170"/>
                    <a:pt x="428" y="167"/>
                  </a:cubicBezTo>
                  <a:cubicBezTo>
                    <a:pt x="426" y="167"/>
                    <a:pt x="425" y="166"/>
                    <a:pt x="425" y="164"/>
                  </a:cubicBezTo>
                  <a:cubicBezTo>
                    <a:pt x="425" y="162"/>
                    <a:pt x="425" y="161"/>
                    <a:pt x="425" y="160"/>
                  </a:cubicBezTo>
                  <a:cubicBezTo>
                    <a:pt x="426" y="160"/>
                    <a:pt x="427" y="160"/>
                    <a:pt x="428" y="160"/>
                  </a:cubicBezTo>
                  <a:cubicBezTo>
                    <a:pt x="433" y="160"/>
                    <a:pt x="437" y="158"/>
                    <a:pt x="429" y="158"/>
                  </a:cubicBezTo>
                  <a:cubicBezTo>
                    <a:pt x="427" y="158"/>
                    <a:pt x="424" y="156"/>
                    <a:pt x="424" y="153"/>
                  </a:cubicBezTo>
                  <a:cubicBezTo>
                    <a:pt x="424" y="152"/>
                    <a:pt x="425" y="151"/>
                    <a:pt x="425" y="149"/>
                  </a:cubicBezTo>
                  <a:cubicBezTo>
                    <a:pt x="425" y="146"/>
                    <a:pt x="422" y="151"/>
                    <a:pt x="421" y="153"/>
                  </a:cubicBezTo>
                  <a:cubicBezTo>
                    <a:pt x="419" y="157"/>
                    <a:pt x="415" y="157"/>
                    <a:pt x="411" y="157"/>
                  </a:cubicBezTo>
                  <a:close/>
                  <a:moveTo>
                    <a:pt x="400" y="148"/>
                  </a:moveTo>
                  <a:cubicBezTo>
                    <a:pt x="399" y="147"/>
                    <a:pt x="398" y="147"/>
                    <a:pt x="397" y="147"/>
                  </a:cubicBezTo>
                  <a:cubicBezTo>
                    <a:pt x="397" y="148"/>
                    <a:pt x="396" y="149"/>
                    <a:pt x="396" y="150"/>
                  </a:cubicBezTo>
                  <a:cubicBezTo>
                    <a:pt x="396" y="153"/>
                    <a:pt x="398" y="154"/>
                    <a:pt x="399" y="157"/>
                  </a:cubicBezTo>
                  <a:cubicBezTo>
                    <a:pt x="400" y="153"/>
                    <a:pt x="401" y="151"/>
                    <a:pt x="400" y="148"/>
                  </a:cubicBezTo>
                  <a:close/>
                  <a:moveTo>
                    <a:pt x="445" y="263"/>
                  </a:moveTo>
                  <a:cubicBezTo>
                    <a:pt x="444" y="261"/>
                    <a:pt x="444" y="258"/>
                    <a:pt x="442" y="258"/>
                  </a:cubicBezTo>
                  <a:cubicBezTo>
                    <a:pt x="440" y="258"/>
                    <a:pt x="439" y="259"/>
                    <a:pt x="438" y="261"/>
                  </a:cubicBezTo>
                  <a:cubicBezTo>
                    <a:pt x="440" y="264"/>
                    <a:pt x="442" y="266"/>
                    <a:pt x="446" y="268"/>
                  </a:cubicBezTo>
                  <a:cubicBezTo>
                    <a:pt x="446" y="268"/>
                    <a:pt x="446" y="267"/>
                    <a:pt x="446" y="267"/>
                  </a:cubicBezTo>
                  <a:cubicBezTo>
                    <a:pt x="446" y="266"/>
                    <a:pt x="446" y="264"/>
                    <a:pt x="445" y="263"/>
                  </a:cubicBezTo>
                  <a:close/>
                  <a:moveTo>
                    <a:pt x="497" y="313"/>
                  </a:moveTo>
                  <a:cubicBezTo>
                    <a:pt x="497" y="313"/>
                    <a:pt x="497" y="313"/>
                    <a:pt x="497" y="313"/>
                  </a:cubicBezTo>
                  <a:cubicBezTo>
                    <a:pt x="498" y="869"/>
                    <a:pt x="498" y="869"/>
                    <a:pt x="498" y="869"/>
                  </a:cubicBezTo>
                  <a:cubicBezTo>
                    <a:pt x="498" y="869"/>
                    <a:pt x="498" y="869"/>
                    <a:pt x="498" y="869"/>
                  </a:cubicBezTo>
                  <a:cubicBezTo>
                    <a:pt x="3" y="867"/>
                    <a:pt x="3" y="867"/>
                    <a:pt x="3" y="867"/>
                  </a:cubicBezTo>
                  <a:cubicBezTo>
                    <a:pt x="3" y="867"/>
                    <a:pt x="3" y="867"/>
                    <a:pt x="3" y="86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6" y="220"/>
                    <a:pt x="10" y="223"/>
                    <a:pt x="10" y="230"/>
                  </a:cubicBezTo>
                  <a:cubicBezTo>
                    <a:pt x="10" y="244"/>
                    <a:pt x="10" y="230"/>
                    <a:pt x="17" y="230"/>
                  </a:cubicBezTo>
                  <a:cubicBezTo>
                    <a:pt x="16" y="226"/>
                    <a:pt x="13" y="224"/>
                    <a:pt x="13" y="220"/>
                  </a:cubicBezTo>
                  <a:cubicBezTo>
                    <a:pt x="13" y="218"/>
                    <a:pt x="14" y="218"/>
                    <a:pt x="14" y="216"/>
                  </a:cubicBezTo>
                  <a:cubicBezTo>
                    <a:pt x="14" y="216"/>
                    <a:pt x="15" y="216"/>
                    <a:pt x="15" y="216"/>
                  </a:cubicBezTo>
                  <a:cubicBezTo>
                    <a:pt x="16" y="216"/>
                    <a:pt x="17" y="216"/>
                    <a:pt x="18" y="217"/>
                  </a:cubicBezTo>
                  <a:cubicBezTo>
                    <a:pt x="20" y="216"/>
                    <a:pt x="20" y="216"/>
                    <a:pt x="20" y="216"/>
                  </a:cubicBezTo>
                  <a:cubicBezTo>
                    <a:pt x="22" y="219"/>
                    <a:pt x="24" y="221"/>
                    <a:pt x="28" y="222"/>
                  </a:cubicBezTo>
                  <a:cubicBezTo>
                    <a:pt x="31" y="223"/>
                    <a:pt x="31" y="226"/>
                    <a:pt x="33" y="228"/>
                  </a:cubicBezTo>
                  <a:cubicBezTo>
                    <a:pt x="39" y="232"/>
                    <a:pt x="46" y="234"/>
                    <a:pt x="44" y="233"/>
                  </a:cubicBezTo>
                  <a:cubicBezTo>
                    <a:pt x="44" y="231"/>
                    <a:pt x="41" y="232"/>
                    <a:pt x="39" y="230"/>
                  </a:cubicBezTo>
                  <a:cubicBezTo>
                    <a:pt x="37" y="228"/>
                    <a:pt x="37" y="225"/>
                    <a:pt x="36" y="222"/>
                  </a:cubicBezTo>
                  <a:cubicBezTo>
                    <a:pt x="36" y="220"/>
                    <a:pt x="34" y="219"/>
                    <a:pt x="34" y="217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44" y="214"/>
                    <a:pt x="44" y="213"/>
                    <a:pt x="45" y="213"/>
                  </a:cubicBezTo>
                  <a:cubicBezTo>
                    <a:pt x="46" y="213"/>
                    <a:pt x="46" y="214"/>
                    <a:pt x="47" y="214"/>
                  </a:cubicBezTo>
                  <a:cubicBezTo>
                    <a:pt x="50" y="214"/>
                    <a:pt x="51" y="211"/>
                    <a:pt x="54" y="211"/>
                  </a:cubicBezTo>
                  <a:cubicBezTo>
                    <a:pt x="53" y="210"/>
                    <a:pt x="53" y="209"/>
                    <a:pt x="52" y="209"/>
                  </a:cubicBezTo>
                  <a:cubicBezTo>
                    <a:pt x="48" y="209"/>
                    <a:pt x="47" y="210"/>
                    <a:pt x="43" y="210"/>
                  </a:cubicBezTo>
                  <a:cubicBezTo>
                    <a:pt x="41" y="210"/>
                    <a:pt x="40" y="210"/>
                    <a:pt x="38" y="210"/>
                  </a:cubicBezTo>
                  <a:cubicBezTo>
                    <a:pt x="38" y="208"/>
                    <a:pt x="38" y="207"/>
                    <a:pt x="38" y="205"/>
                  </a:cubicBezTo>
                  <a:cubicBezTo>
                    <a:pt x="38" y="201"/>
                    <a:pt x="42" y="200"/>
                    <a:pt x="43" y="197"/>
                  </a:cubicBezTo>
                  <a:cubicBezTo>
                    <a:pt x="43" y="197"/>
                    <a:pt x="42" y="197"/>
                    <a:pt x="42" y="197"/>
                  </a:cubicBezTo>
                  <a:cubicBezTo>
                    <a:pt x="40" y="197"/>
                    <a:pt x="39" y="197"/>
                    <a:pt x="37" y="198"/>
                  </a:cubicBezTo>
                  <a:cubicBezTo>
                    <a:pt x="36" y="195"/>
                    <a:pt x="32" y="196"/>
                    <a:pt x="29" y="194"/>
                  </a:cubicBezTo>
                  <a:cubicBezTo>
                    <a:pt x="25" y="191"/>
                    <a:pt x="23" y="187"/>
                    <a:pt x="23" y="182"/>
                  </a:cubicBezTo>
                  <a:cubicBezTo>
                    <a:pt x="23" y="178"/>
                    <a:pt x="25" y="175"/>
                    <a:pt x="28" y="174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69"/>
                    <a:pt x="42" y="168"/>
                    <a:pt x="42" y="161"/>
                  </a:cubicBezTo>
                  <a:cubicBezTo>
                    <a:pt x="42" y="158"/>
                    <a:pt x="44" y="157"/>
                    <a:pt x="45" y="154"/>
                  </a:cubicBezTo>
                  <a:cubicBezTo>
                    <a:pt x="47" y="150"/>
                    <a:pt x="46" y="147"/>
                    <a:pt x="46" y="142"/>
                  </a:cubicBezTo>
                  <a:cubicBezTo>
                    <a:pt x="46" y="140"/>
                    <a:pt x="46" y="138"/>
                    <a:pt x="48" y="136"/>
                  </a:cubicBezTo>
                  <a:cubicBezTo>
                    <a:pt x="50" y="138"/>
                    <a:pt x="51" y="139"/>
                    <a:pt x="54" y="139"/>
                  </a:cubicBezTo>
                  <a:cubicBezTo>
                    <a:pt x="60" y="139"/>
                    <a:pt x="62" y="132"/>
                    <a:pt x="68" y="130"/>
                  </a:cubicBezTo>
                  <a:cubicBezTo>
                    <a:pt x="69" y="132"/>
                    <a:pt x="70" y="133"/>
                    <a:pt x="72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3"/>
                    <a:pt x="71" y="132"/>
                    <a:pt x="71" y="130"/>
                  </a:cubicBezTo>
                  <a:cubicBezTo>
                    <a:pt x="71" y="129"/>
                    <a:pt x="72" y="128"/>
                    <a:pt x="72" y="127"/>
                  </a:cubicBezTo>
                  <a:cubicBezTo>
                    <a:pt x="72" y="120"/>
                    <a:pt x="64" y="119"/>
                    <a:pt x="64" y="112"/>
                  </a:cubicBezTo>
                  <a:cubicBezTo>
                    <a:pt x="64" y="109"/>
                    <a:pt x="65" y="107"/>
                    <a:pt x="65" y="105"/>
                  </a:cubicBezTo>
                  <a:cubicBezTo>
                    <a:pt x="65" y="105"/>
                    <a:pt x="65" y="104"/>
                    <a:pt x="66" y="104"/>
                  </a:cubicBezTo>
                  <a:cubicBezTo>
                    <a:pt x="67" y="104"/>
                    <a:pt x="68" y="106"/>
                    <a:pt x="70" y="106"/>
                  </a:cubicBezTo>
                  <a:cubicBezTo>
                    <a:pt x="75" y="106"/>
                    <a:pt x="76" y="98"/>
                    <a:pt x="76" y="93"/>
                  </a:cubicBezTo>
                  <a:cubicBezTo>
                    <a:pt x="77" y="92"/>
                    <a:pt x="78" y="90"/>
                    <a:pt x="80" y="90"/>
                  </a:cubicBezTo>
                  <a:cubicBezTo>
                    <a:pt x="85" y="90"/>
                    <a:pt x="86" y="95"/>
                    <a:pt x="91" y="95"/>
                  </a:cubicBezTo>
                  <a:cubicBezTo>
                    <a:pt x="93" y="95"/>
                    <a:pt x="94" y="95"/>
                    <a:pt x="96" y="95"/>
                  </a:cubicBezTo>
                  <a:cubicBezTo>
                    <a:pt x="97" y="94"/>
                    <a:pt x="97" y="94"/>
                    <a:pt x="97" y="93"/>
                  </a:cubicBezTo>
                  <a:cubicBezTo>
                    <a:pt x="94" y="90"/>
                    <a:pt x="89" y="91"/>
                    <a:pt x="89" y="87"/>
                  </a:cubicBezTo>
                  <a:cubicBezTo>
                    <a:pt x="89" y="85"/>
                    <a:pt x="87" y="85"/>
                    <a:pt x="87" y="84"/>
                  </a:cubicBezTo>
                  <a:cubicBezTo>
                    <a:pt x="87" y="81"/>
                    <a:pt x="89" y="79"/>
                    <a:pt x="89" y="76"/>
                  </a:cubicBezTo>
                  <a:cubicBezTo>
                    <a:pt x="94" y="77"/>
                    <a:pt x="97" y="80"/>
                    <a:pt x="99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2" y="85"/>
                    <a:pt x="103" y="86"/>
                    <a:pt x="104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6"/>
                    <a:pt x="105" y="86"/>
                    <a:pt x="105" y="85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7" y="85"/>
                    <a:pt x="108" y="85"/>
                    <a:pt x="109" y="85"/>
                  </a:cubicBezTo>
                  <a:cubicBezTo>
                    <a:pt x="109" y="85"/>
                    <a:pt x="110" y="84"/>
                    <a:pt x="110" y="84"/>
                  </a:cubicBezTo>
                  <a:cubicBezTo>
                    <a:pt x="110" y="79"/>
                    <a:pt x="105" y="78"/>
                    <a:pt x="105" y="73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9" y="70"/>
                    <a:pt x="111" y="69"/>
                    <a:pt x="115" y="68"/>
                  </a:cubicBezTo>
                  <a:cubicBezTo>
                    <a:pt x="117" y="68"/>
                    <a:pt x="120" y="69"/>
                    <a:pt x="121" y="67"/>
                  </a:cubicBezTo>
                  <a:cubicBezTo>
                    <a:pt x="124" y="64"/>
                    <a:pt x="123" y="61"/>
                    <a:pt x="125" y="59"/>
                  </a:cubicBezTo>
                  <a:cubicBezTo>
                    <a:pt x="125" y="65"/>
                    <a:pt x="133" y="67"/>
                    <a:pt x="139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7" y="67"/>
                    <a:pt x="148" y="68"/>
                    <a:pt x="149" y="68"/>
                  </a:cubicBezTo>
                  <a:cubicBezTo>
                    <a:pt x="152" y="68"/>
                    <a:pt x="154" y="67"/>
                    <a:pt x="157" y="67"/>
                  </a:cubicBezTo>
                  <a:cubicBezTo>
                    <a:pt x="160" y="67"/>
                    <a:pt x="162" y="70"/>
                    <a:pt x="165" y="70"/>
                  </a:cubicBezTo>
                  <a:cubicBezTo>
                    <a:pt x="172" y="70"/>
                    <a:pt x="174" y="65"/>
                    <a:pt x="180" y="63"/>
                  </a:cubicBezTo>
                  <a:cubicBezTo>
                    <a:pt x="185" y="62"/>
                    <a:pt x="187" y="61"/>
                    <a:pt x="192" y="60"/>
                  </a:cubicBezTo>
                  <a:cubicBezTo>
                    <a:pt x="195" y="60"/>
                    <a:pt x="199" y="60"/>
                    <a:pt x="200" y="57"/>
                  </a:cubicBezTo>
                  <a:cubicBezTo>
                    <a:pt x="201" y="54"/>
                    <a:pt x="201" y="52"/>
                    <a:pt x="201" y="48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1" y="36"/>
                    <a:pt x="203" y="34"/>
                    <a:pt x="206" y="32"/>
                  </a:cubicBezTo>
                  <a:cubicBezTo>
                    <a:pt x="205" y="32"/>
                    <a:pt x="205" y="31"/>
                    <a:pt x="204" y="31"/>
                  </a:cubicBezTo>
                  <a:cubicBezTo>
                    <a:pt x="201" y="31"/>
                    <a:pt x="200" y="34"/>
                    <a:pt x="197" y="35"/>
                  </a:cubicBezTo>
                  <a:cubicBezTo>
                    <a:pt x="197" y="34"/>
                    <a:pt x="196" y="34"/>
                    <a:pt x="196" y="33"/>
                  </a:cubicBezTo>
                  <a:cubicBezTo>
                    <a:pt x="196" y="31"/>
                    <a:pt x="199" y="30"/>
                    <a:pt x="199" y="27"/>
                  </a:cubicBezTo>
                  <a:cubicBezTo>
                    <a:pt x="199" y="22"/>
                    <a:pt x="192" y="20"/>
                    <a:pt x="187" y="20"/>
                  </a:cubicBezTo>
                  <a:cubicBezTo>
                    <a:pt x="180" y="20"/>
                    <a:pt x="176" y="24"/>
                    <a:pt x="170" y="27"/>
                  </a:cubicBezTo>
                  <a:cubicBezTo>
                    <a:pt x="169" y="22"/>
                    <a:pt x="167" y="19"/>
                    <a:pt x="163" y="15"/>
                  </a:cubicBezTo>
                  <a:cubicBezTo>
                    <a:pt x="160" y="14"/>
                    <a:pt x="157" y="13"/>
                    <a:pt x="157" y="10"/>
                  </a:cubicBezTo>
                  <a:cubicBezTo>
                    <a:pt x="157" y="9"/>
                    <a:pt x="157" y="8"/>
                    <a:pt x="157" y="7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1" y="7"/>
                    <a:pt x="162" y="8"/>
                    <a:pt x="163" y="8"/>
                  </a:cubicBezTo>
                  <a:cubicBezTo>
                    <a:pt x="165" y="8"/>
                    <a:pt x="165" y="5"/>
                    <a:pt x="167" y="5"/>
                  </a:cubicBezTo>
                  <a:cubicBezTo>
                    <a:pt x="171" y="5"/>
                    <a:pt x="171" y="11"/>
                    <a:pt x="174" y="15"/>
                  </a:cubicBezTo>
                  <a:cubicBezTo>
                    <a:pt x="174" y="14"/>
                    <a:pt x="175" y="14"/>
                    <a:pt x="175" y="13"/>
                  </a:cubicBezTo>
                  <a:cubicBezTo>
                    <a:pt x="175" y="12"/>
                    <a:pt x="174" y="11"/>
                    <a:pt x="174" y="10"/>
                  </a:cubicBezTo>
                  <a:cubicBezTo>
                    <a:pt x="174" y="7"/>
                    <a:pt x="175" y="5"/>
                    <a:pt x="177" y="4"/>
                  </a:cubicBezTo>
                  <a:cubicBezTo>
                    <a:pt x="178" y="5"/>
                    <a:pt x="179" y="6"/>
                    <a:pt x="180" y="6"/>
                  </a:cubicBezTo>
                  <a:cubicBezTo>
                    <a:pt x="182" y="6"/>
                    <a:pt x="183" y="4"/>
                    <a:pt x="185" y="4"/>
                  </a:cubicBezTo>
                  <a:cubicBezTo>
                    <a:pt x="187" y="4"/>
                    <a:pt x="187" y="7"/>
                    <a:pt x="188" y="9"/>
                  </a:cubicBezTo>
                  <a:cubicBezTo>
                    <a:pt x="190" y="11"/>
                    <a:pt x="192" y="10"/>
                    <a:pt x="194" y="12"/>
                  </a:cubicBezTo>
                  <a:cubicBezTo>
                    <a:pt x="194" y="11"/>
                    <a:pt x="195" y="11"/>
                    <a:pt x="195" y="10"/>
                  </a:cubicBezTo>
                  <a:cubicBezTo>
                    <a:pt x="195" y="7"/>
                    <a:pt x="193" y="6"/>
                    <a:pt x="193" y="3"/>
                  </a:cubicBezTo>
                  <a:cubicBezTo>
                    <a:pt x="193" y="1"/>
                    <a:pt x="195" y="1"/>
                    <a:pt x="196" y="0"/>
                  </a:cubicBezTo>
                  <a:cubicBezTo>
                    <a:pt x="198" y="1"/>
                    <a:pt x="197" y="3"/>
                    <a:pt x="197" y="6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7" y="16"/>
                    <a:pt x="198" y="17"/>
                    <a:pt x="200" y="19"/>
                  </a:cubicBezTo>
                  <a:cubicBezTo>
                    <a:pt x="202" y="20"/>
                    <a:pt x="201" y="25"/>
                    <a:pt x="203" y="25"/>
                  </a:cubicBezTo>
                  <a:cubicBezTo>
                    <a:pt x="206" y="25"/>
                    <a:pt x="209" y="25"/>
                    <a:pt x="211" y="23"/>
                  </a:cubicBezTo>
                  <a:cubicBezTo>
                    <a:pt x="213" y="21"/>
                    <a:pt x="211" y="17"/>
                    <a:pt x="214" y="17"/>
                  </a:cubicBezTo>
                  <a:cubicBezTo>
                    <a:pt x="225" y="17"/>
                    <a:pt x="223" y="38"/>
                    <a:pt x="234" y="38"/>
                  </a:cubicBezTo>
                  <a:cubicBezTo>
                    <a:pt x="236" y="38"/>
                    <a:pt x="237" y="37"/>
                    <a:pt x="239" y="37"/>
                  </a:cubicBezTo>
                  <a:cubicBezTo>
                    <a:pt x="241" y="37"/>
                    <a:pt x="242" y="39"/>
                    <a:pt x="244" y="41"/>
                  </a:cubicBezTo>
                  <a:cubicBezTo>
                    <a:pt x="248" y="43"/>
                    <a:pt x="251" y="44"/>
                    <a:pt x="256" y="44"/>
                  </a:cubicBezTo>
                  <a:cubicBezTo>
                    <a:pt x="258" y="44"/>
                    <a:pt x="258" y="42"/>
                    <a:pt x="259" y="41"/>
                  </a:cubicBezTo>
                  <a:cubicBezTo>
                    <a:pt x="261" y="38"/>
                    <a:pt x="264" y="38"/>
                    <a:pt x="268" y="38"/>
                  </a:cubicBezTo>
                  <a:cubicBezTo>
                    <a:pt x="268" y="38"/>
                    <a:pt x="268" y="38"/>
                    <a:pt x="268" y="39"/>
                  </a:cubicBezTo>
                  <a:cubicBezTo>
                    <a:pt x="268" y="41"/>
                    <a:pt x="265" y="42"/>
                    <a:pt x="265" y="44"/>
                  </a:cubicBezTo>
                  <a:cubicBezTo>
                    <a:pt x="265" y="47"/>
                    <a:pt x="269" y="49"/>
                    <a:pt x="272" y="49"/>
                  </a:cubicBezTo>
                  <a:cubicBezTo>
                    <a:pt x="274" y="49"/>
                    <a:pt x="275" y="47"/>
                    <a:pt x="277" y="47"/>
                  </a:cubicBezTo>
                  <a:cubicBezTo>
                    <a:pt x="282" y="47"/>
                    <a:pt x="284" y="53"/>
                    <a:pt x="284" y="57"/>
                  </a:cubicBezTo>
                  <a:cubicBezTo>
                    <a:pt x="285" y="58"/>
                    <a:pt x="285" y="58"/>
                    <a:pt x="286" y="58"/>
                  </a:cubicBezTo>
                  <a:cubicBezTo>
                    <a:pt x="287" y="56"/>
                    <a:pt x="287" y="53"/>
                    <a:pt x="289" y="53"/>
                  </a:cubicBezTo>
                  <a:cubicBezTo>
                    <a:pt x="294" y="53"/>
                    <a:pt x="296" y="57"/>
                    <a:pt x="301" y="57"/>
                  </a:cubicBezTo>
                  <a:cubicBezTo>
                    <a:pt x="307" y="57"/>
                    <a:pt x="307" y="57"/>
                    <a:pt x="307" y="57"/>
                  </a:cubicBezTo>
                  <a:cubicBezTo>
                    <a:pt x="311" y="57"/>
                    <a:pt x="312" y="53"/>
                    <a:pt x="316" y="51"/>
                  </a:cubicBezTo>
                  <a:cubicBezTo>
                    <a:pt x="320" y="57"/>
                    <a:pt x="325" y="59"/>
                    <a:pt x="330" y="63"/>
                  </a:cubicBezTo>
                  <a:cubicBezTo>
                    <a:pt x="332" y="64"/>
                    <a:pt x="332" y="67"/>
                    <a:pt x="334" y="67"/>
                  </a:cubicBezTo>
                  <a:cubicBezTo>
                    <a:pt x="336" y="67"/>
                    <a:pt x="336" y="66"/>
                    <a:pt x="338" y="66"/>
                  </a:cubicBezTo>
                  <a:cubicBezTo>
                    <a:pt x="341" y="66"/>
                    <a:pt x="342" y="69"/>
                    <a:pt x="345" y="69"/>
                  </a:cubicBezTo>
                  <a:cubicBezTo>
                    <a:pt x="348" y="69"/>
                    <a:pt x="348" y="67"/>
                    <a:pt x="350" y="65"/>
                  </a:cubicBezTo>
                  <a:cubicBezTo>
                    <a:pt x="349" y="65"/>
                    <a:pt x="348" y="65"/>
                    <a:pt x="346" y="65"/>
                  </a:cubicBezTo>
                  <a:cubicBezTo>
                    <a:pt x="347" y="62"/>
                    <a:pt x="350" y="62"/>
                    <a:pt x="351" y="59"/>
                  </a:cubicBezTo>
                  <a:cubicBezTo>
                    <a:pt x="352" y="60"/>
                    <a:pt x="353" y="61"/>
                    <a:pt x="354" y="61"/>
                  </a:cubicBezTo>
                  <a:cubicBezTo>
                    <a:pt x="357" y="61"/>
                    <a:pt x="357" y="55"/>
                    <a:pt x="360" y="55"/>
                  </a:cubicBezTo>
                  <a:cubicBezTo>
                    <a:pt x="361" y="55"/>
                    <a:pt x="361" y="56"/>
                    <a:pt x="362" y="56"/>
                  </a:cubicBezTo>
                  <a:cubicBezTo>
                    <a:pt x="364" y="56"/>
                    <a:pt x="365" y="55"/>
                    <a:pt x="367" y="54"/>
                  </a:cubicBezTo>
                  <a:cubicBezTo>
                    <a:pt x="366" y="54"/>
                    <a:pt x="365" y="53"/>
                    <a:pt x="365" y="53"/>
                  </a:cubicBezTo>
                  <a:cubicBezTo>
                    <a:pt x="369" y="51"/>
                    <a:pt x="372" y="50"/>
                    <a:pt x="377" y="48"/>
                  </a:cubicBezTo>
                  <a:cubicBezTo>
                    <a:pt x="378" y="48"/>
                    <a:pt x="378" y="48"/>
                    <a:pt x="378" y="48"/>
                  </a:cubicBezTo>
                  <a:cubicBezTo>
                    <a:pt x="376" y="53"/>
                    <a:pt x="376" y="57"/>
                    <a:pt x="371" y="61"/>
                  </a:cubicBezTo>
                  <a:cubicBezTo>
                    <a:pt x="370" y="62"/>
                    <a:pt x="369" y="63"/>
                    <a:pt x="369" y="65"/>
                  </a:cubicBezTo>
                  <a:cubicBezTo>
                    <a:pt x="369" y="67"/>
                    <a:pt x="369" y="67"/>
                    <a:pt x="369" y="67"/>
                  </a:cubicBezTo>
                  <a:cubicBezTo>
                    <a:pt x="370" y="68"/>
                    <a:pt x="370" y="68"/>
                    <a:pt x="371" y="68"/>
                  </a:cubicBezTo>
                  <a:cubicBezTo>
                    <a:pt x="375" y="68"/>
                    <a:pt x="375" y="63"/>
                    <a:pt x="378" y="63"/>
                  </a:cubicBezTo>
                  <a:cubicBezTo>
                    <a:pt x="379" y="63"/>
                    <a:pt x="379" y="65"/>
                    <a:pt x="380" y="65"/>
                  </a:cubicBezTo>
                  <a:cubicBezTo>
                    <a:pt x="383" y="66"/>
                    <a:pt x="387" y="66"/>
                    <a:pt x="387" y="69"/>
                  </a:cubicBezTo>
                  <a:cubicBezTo>
                    <a:pt x="387" y="72"/>
                    <a:pt x="384" y="73"/>
                    <a:pt x="384" y="76"/>
                  </a:cubicBezTo>
                  <a:cubicBezTo>
                    <a:pt x="384" y="77"/>
                    <a:pt x="384" y="78"/>
                    <a:pt x="385" y="79"/>
                  </a:cubicBezTo>
                  <a:cubicBezTo>
                    <a:pt x="394" y="79"/>
                    <a:pt x="394" y="79"/>
                    <a:pt x="394" y="79"/>
                  </a:cubicBezTo>
                  <a:cubicBezTo>
                    <a:pt x="395" y="79"/>
                    <a:pt x="395" y="79"/>
                    <a:pt x="396" y="79"/>
                  </a:cubicBezTo>
                  <a:cubicBezTo>
                    <a:pt x="400" y="79"/>
                    <a:pt x="402" y="75"/>
                    <a:pt x="403" y="72"/>
                  </a:cubicBezTo>
                  <a:cubicBezTo>
                    <a:pt x="404" y="69"/>
                    <a:pt x="407" y="68"/>
                    <a:pt x="407" y="66"/>
                  </a:cubicBezTo>
                  <a:cubicBezTo>
                    <a:pt x="407" y="61"/>
                    <a:pt x="401" y="63"/>
                    <a:pt x="397" y="61"/>
                  </a:cubicBezTo>
                  <a:cubicBezTo>
                    <a:pt x="399" y="58"/>
                    <a:pt x="401" y="57"/>
                    <a:pt x="405" y="56"/>
                  </a:cubicBezTo>
                  <a:cubicBezTo>
                    <a:pt x="408" y="55"/>
                    <a:pt x="409" y="52"/>
                    <a:pt x="413" y="51"/>
                  </a:cubicBezTo>
                  <a:cubicBezTo>
                    <a:pt x="414" y="57"/>
                    <a:pt x="416" y="62"/>
                    <a:pt x="421" y="65"/>
                  </a:cubicBezTo>
                  <a:cubicBezTo>
                    <a:pt x="423" y="66"/>
                    <a:pt x="424" y="69"/>
                    <a:pt x="426" y="69"/>
                  </a:cubicBezTo>
                  <a:cubicBezTo>
                    <a:pt x="428" y="69"/>
                    <a:pt x="428" y="67"/>
                    <a:pt x="428" y="66"/>
                  </a:cubicBezTo>
                  <a:cubicBezTo>
                    <a:pt x="428" y="65"/>
                    <a:pt x="427" y="64"/>
                    <a:pt x="427" y="62"/>
                  </a:cubicBezTo>
                  <a:cubicBezTo>
                    <a:pt x="428" y="62"/>
                    <a:pt x="428" y="61"/>
                    <a:pt x="428" y="61"/>
                  </a:cubicBezTo>
                  <a:cubicBezTo>
                    <a:pt x="432" y="61"/>
                    <a:pt x="435" y="65"/>
                    <a:pt x="435" y="69"/>
                  </a:cubicBezTo>
                  <a:cubicBezTo>
                    <a:pt x="435" y="73"/>
                    <a:pt x="435" y="79"/>
                    <a:pt x="431" y="79"/>
                  </a:cubicBezTo>
                  <a:cubicBezTo>
                    <a:pt x="430" y="79"/>
                    <a:pt x="429" y="78"/>
                    <a:pt x="428" y="78"/>
                  </a:cubicBezTo>
                  <a:cubicBezTo>
                    <a:pt x="426" y="78"/>
                    <a:pt x="426" y="78"/>
                    <a:pt x="426" y="78"/>
                  </a:cubicBezTo>
                  <a:cubicBezTo>
                    <a:pt x="425" y="85"/>
                    <a:pt x="424" y="89"/>
                    <a:pt x="419" y="95"/>
                  </a:cubicBezTo>
                  <a:cubicBezTo>
                    <a:pt x="416" y="94"/>
                    <a:pt x="416" y="94"/>
                    <a:pt x="416" y="94"/>
                  </a:cubicBezTo>
                  <a:cubicBezTo>
                    <a:pt x="415" y="95"/>
                    <a:pt x="414" y="96"/>
                    <a:pt x="412" y="97"/>
                  </a:cubicBezTo>
                  <a:cubicBezTo>
                    <a:pt x="413" y="101"/>
                    <a:pt x="416" y="102"/>
                    <a:pt x="418" y="106"/>
                  </a:cubicBezTo>
                  <a:cubicBezTo>
                    <a:pt x="415" y="107"/>
                    <a:pt x="412" y="106"/>
                    <a:pt x="410" y="108"/>
                  </a:cubicBezTo>
                  <a:cubicBezTo>
                    <a:pt x="412" y="110"/>
                    <a:pt x="414" y="111"/>
                    <a:pt x="415" y="113"/>
                  </a:cubicBezTo>
                  <a:cubicBezTo>
                    <a:pt x="412" y="115"/>
                    <a:pt x="412" y="118"/>
                    <a:pt x="409" y="121"/>
                  </a:cubicBezTo>
                  <a:cubicBezTo>
                    <a:pt x="407" y="118"/>
                    <a:pt x="408" y="115"/>
                    <a:pt x="406" y="112"/>
                  </a:cubicBezTo>
                  <a:cubicBezTo>
                    <a:pt x="405" y="111"/>
                    <a:pt x="405" y="111"/>
                    <a:pt x="405" y="111"/>
                  </a:cubicBezTo>
                  <a:cubicBezTo>
                    <a:pt x="404" y="114"/>
                    <a:pt x="402" y="116"/>
                    <a:pt x="400" y="116"/>
                  </a:cubicBezTo>
                  <a:cubicBezTo>
                    <a:pt x="399" y="117"/>
                    <a:pt x="399" y="117"/>
                    <a:pt x="399" y="117"/>
                  </a:cubicBezTo>
                  <a:cubicBezTo>
                    <a:pt x="399" y="118"/>
                    <a:pt x="400" y="118"/>
                    <a:pt x="400" y="118"/>
                  </a:cubicBezTo>
                  <a:cubicBezTo>
                    <a:pt x="400" y="121"/>
                    <a:pt x="397" y="121"/>
                    <a:pt x="395" y="123"/>
                  </a:cubicBezTo>
                  <a:cubicBezTo>
                    <a:pt x="394" y="120"/>
                    <a:pt x="395" y="117"/>
                    <a:pt x="392" y="115"/>
                  </a:cubicBezTo>
                  <a:cubicBezTo>
                    <a:pt x="391" y="118"/>
                    <a:pt x="391" y="120"/>
                    <a:pt x="388" y="122"/>
                  </a:cubicBezTo>
                  <a:cubicBezTo>
                    <a:pt x="388" y="121"/>
                    <a:pt x="388" y="120"/>
                    <a:pt x="387" y="120"/>
                  </a:cubicBezTo>
                  <a:cubicBezTo>
                    <a:pt x="383" y="120"/>
                    <a:pt x="379" y="124"/>
                    <a:pt x="379" y="128"/>
                  </a:cubicBezTo>
                  <a:cubicBezTo>
                    <a:pt x="379" y="130"/>
                    <a:pt x="381" y="130"/>
                    <a:pt x="382" y="133"/>
                  </a:cubicBezTo>
                  <a:cubicBezTo>
                    <a:pt x="381" y="133"/>
                    <a:pt x="381" y="133"/>
                    <a:pt x="381" y="133"/>
                  </a:cubicBezTo>
                  <a:cubicBezTo>
                    <a:pt x="379" y="132"/>
                    <a:pt x="379" y="132"/>
                    <a:pt x="379" y="132"/>
                  </a:cubicBezTo>
                  <a:cubicBezTo>
                    <a:pt x="378" y="136"/>
                    <a:pt x="378" y="138"/>
                    <a:pt x="378" y="142"/>
                  </a:cubicBezTo>
                  <a:cubicBezTo>
                    <a:pt x="378" y="146"/>
                    <a:pt x="380" y="151"/>
                    <a:pt x="384" y="151"/>
                  </a:cubicBezTo>
                  <a:cubicBezTo>
                    <a:pt x="391" y="151"/>
                    <a:pt x="385" y="164"/>
                    <a:pt x="381" y="172"/>
                  </a:cubicBezTo>
                  <a:cubicBezTo>
                    <a:pt x="378" y="177"/>
                    <a:pt x="372" y="177"/>
                    <a:pt x="370" y="183"/>
                  </a:cubicBezTo>
                  <a:cubicBezTo>
                    <a:pt x="366" y="190"/>
                    <a:pt x="365" y="195"/>
                    <a:pt x="359" y="202"/>
                  </a:cubicBezTo>
                  <a:cubicBezTo>
                    <a:pt x="357" y="205"/>
                    <a:pt x="355" y="206"/>
                    <a:pt x="353" y="209"/>
                  </a:cubicBezTo>
                  <a:cubicBezTo>
                    <a:pt x="353" y="216"/>
                    <a:pt x="353" y="216"/>
                    <a:pt x="353" y="216"/>
                  </a:cubicBezTo>
                  <a:cubicBezTo>
                    <a:pt x="353" y="219"/>
                    <a:pt x="356" y="218"/>
                    <a:pt x="358" y="220"/>
                  </a:cubicBezTo>
                  <a:cubicBezTo>
                    <a:pt x="370" y="227"/>
                    <a:pt x="362" y="230"/>
                    <a:pt x="371" y="230"/>
                  </a:cubicBezTo>
                  <a:cubicBezTo>
                    <a:pt x="375" y="230"/>
                    <a:pt x="376" y="234"/>
                    <a:pt x="379" y="236"/>
                  </a:cubicBezTo>
                  <a:cubicBezTo>
                    <a:pt x="387" y="240"/>
                    <a:pt x="393" y="241"/>
                    <a:pt x="399" y="247"/>
                  </a:cubicBezTo>
                  <a:cubicBezTo>
                    <a:pt x="402" y="250"/>
                    <a:pt x="401" y="253"/>
                    <a:pt x="403" y="256"/>
                  </a:cubicBezTo>
                  <a:cubicBezTo>
                    <a:pt x="412" y="266"/>
                    <a:pt x="425" y="259"/>
                    <a:pt x="421" y="269"/>
                  </a:cubicBezTo>
                  <a:cubicBezTo>
                    <a:pt x="424" y="270"/>
                    <a:pt x="425" y="272"/>
                    <a:pt x="426" y="275"/>
                  </a:cubicBezTo>
                  <a:cubicBezTo>
                    <a:pt x="428" y="275"/>
                    <a:pt x="428" y="274"/>
                    <a:pt x="430" y="274"/>
                  </a:cubicBezTo>
                  <a:cubicBezTo>
                    <a:pt x="432" y="274"/>
                    <a:pt x="433" y="275"/>
                    <a:pt x="435" y="275"/>
                  </a:cubicBezTo>
                  <a:cubicBezTo>
                    <a:pt x="436" y="275"/>
                    <a:pt x="437" y="275"/>
                    <a:pt x="438" y="274"/>
                  </a:cubicBezTo>
                  <a:cubicBezTo>
                    <a:pt x="439" y="274"/>
                    <a:pt x="440" y="274"/>
                    <a:pt x="441" y="274"/>
                  </a:cubicBezTo>
                  <a:cubicBezTo>
                    <a:pt x="447" y="274"/>
                    <a:pt x="450" y="277"/>
                    <a:pt x="453" y="282"/>
                  </a:cubicBezTo>
                  <a:cubicBezTo>
                    <a:pt x="455" y="286"/>
                    <a:pt x="459" y="285"/>
                    <a:pt x="463" y="287"/>
                  </a:cubicBezTo>
                  <a:cubicBezTo>
                    <a:pt x="470" y="292"/>
                    <a:pt x="473" y="296"/>
                    <a:pt x="481" y="296"/>
                  </a:cubicBezTo>
                  <a:cubicBezTo>
                    <a:pt x="481" y="296"/>
                    <a:pt x="482" y="296"/>
                    <a:pt x="482" y="297"/>
                  </a:cubicBezTo>
                  <a:cubicBezTo>
                    <a:pt x="482" y="298"/>
                    <a:pt x="481" y="298"/>
                    <a:pt x="481" y="298"/>
                  </a:cubicBezTo>
                  <a:cubicBezTo>
                    <a:pt x="481" y="299"/>
                    <a:pt x="483" y="299"/>
                    <a:pt x="484" y="300"/>
                  </a:cubicBezTo>
                  <a:cubicBezTo>
                    <a:pt x="486" y="302"/>
                    <a:pt x="487" y="303"/>
                    <a:pt x="490" y="305"/>
                  </a:cubicBezTo>
                  <a:cubicBezTo>
                    <a:pt x="492" y="308"/>
                    <a:pt x="495" y="311"/>
                    <a:pt x="497" y="313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5040313" y="973138"/>
              <a:ext cx="1555750" cy="2028825"/>
            </a:xfrm>
            <a:custGeom>
              <a:avLst/>
              <a:gdLst/>
              <a:ahLst/>
              <a:cxnLst>
                <a:cxn ang="0">
                  <a:pos x="85" y="358"/>
                </a:cxn>
                <a:cxn ang="0">
                  <a:pos x="82" y="388"/>
                </a:cxn>
                <a:cxn ang="0">
                  <a:pos x="230" y="32"/>
                </a:cxn>
                <a:cxn ang="0">
                  <a:pos x="235" y="2"/>
                </a:cxn>
                <a:cxn ang="0">
                  <a:pos x="736" y="789"/>
                </a:cxn>
                <a:cxn ang="0">
                  <a:pos x="841" y="850"/>
                </a:cxn>
                <a:cxn ang="0">
                  <a:pos x="832" y="884"/>
                </a:cxn>
                <a:cxn ang="0">
                  <a:pos x="842" y="875"/>
                </a:cxn>
                <a:cxn ang="0">
                  <a:pos x="848" y="1060"/>
                </a:cxn>
                <a:cxn ang="0">
                  <a:pos x="802" y="1061"/>
                </a:cxn>
                <a:cxn ang="0">
                  <a:pos x="778" y="1088"/>
                </a:cxn>
                <a:cxn ang="0">
                  <a:pos x="741" y="1119"/>
                </a:cxn>
                <a:cxn ang="0">
                  <a:pos x="694" y="1086"/>
                </a:cxn>
                <a:cxn ang="0">
                  <a:pos x="648" y="1084"/>
                </a:cxn>
                <a:cxn ang="0">
                  <a:pos x="168" y="1107"/>
                </a:cxn>
                <a:cxn ang="0">
                  <a:pos x="0" y="364"/>
                </a:cxn>
                <a:cxn ang="0">
                  <a:pos x="67" y="408"/>
                </a:cxn>
                <a:cxn ang="0">
                  <a:pos x="121" y="430"/>
                </a:cxn>
                <a:cxn ang="0">
                  <a:pos x="154" y="418"/>
                </a:cxn>
                <a:cxn ang="0">
                  <a:pos x="174" y="377"/>
                </a:cxn>
                <a:cxn ang="0">
                  <a:pos x="182" y="367"/>
                </a:cxn>
                <a:cxn ang="0">
                  <a:pos x="191" y="320"/>
                </a:cxn>
                <a:cxn ang="0">
                  <a:pos x="205" y="275"/>
                </a:cxn>
                <a:cxn ang="0">
                  <a:pos x="195" y="205"/>
                </a:cxn>
                <a:cxn ang="0">
                  <a:pos x="209" y="180"/>
                </a:cxn>
                <a:cxn ang="0">
                  <a:pos x="218" y="146"/>
                </a:cxn>
                <a:cxn ang="0">
                  <a:pos x="209" y="115"/>
                </a:cxn>
                <a:cxn ang="0">
                  <a:pos x="219" y="108"/>
                </a:cxn>
                <a:cxn ang="0">
                  <a:pos x="225" y="86"/>
                </a:cxn>
                <a:cxn ang="0">
                  <a:pos x="234" y="46"/>
                </a:cxn>
                <a:cxn ang="0">
                  <a:pos x="249" y="45"/>
                </a:cxn>
                <a:cxn ang="0">
                  <a:pos x="263" y="56"/>
                </a:cxn>
                <a:cxn ang="0">
                  <a:pos x="283" y="100"/>
                </a:cxn>
                <a:cxn ang="0">
                  <a:pos x="293" y="135"/>
                </a:cxn>
                <a:cxn ang="0">
                  <a:pos x="304" y="153"/>
                </a:cxn>
                <a:cxn ang="0">
                  <a:pos x="315" y="232"/>
                </a:cxn>
                <a:cxn ang="0">
                  <a:pos x="363" y="233"/>
                </a:cxn>
                <a:cxn ang="0">
                  <a:pos x="385" y="261"/>
                </a:cxn>
                <a:cxn ang="0">
                  <a:pos x="400" y="301"/>
                </a:cxn>
                <a:cxn ang="0">
                  <a:pos x="412" y="346"/>
                </a:cxn>
                <a:cxn ang="0">
                  <a:pos x="437" y="390"/>
                </a:cxn>
                <a:cxn ang="0">
                  <a:pos x="442" y="455"/>
                </a:cxn>
                <a:cxn ang="0">
                  <a:pos x="462" y="504"/>
                </a:cxn>
                <a:cxn ang="0">
                  <a:pos x="499" y="521"/>
                </a:cxn>
                <a:cxn ang="0">
                  <a:pos x="538" y="555"/>
                </a:cxn>
                <a:cxn ang="0">
                  <a:pos x="564" y="563"/>
                </a:cxn>
                <a:cxn ang="0">
                  <a:pos x="591" y="581"/>
                </a:cxn>
                <a:cxn ang="0">
                  <a:pos x="590" y="592"/>
                </a:cxn>
                <a:cxn ang="0">
                  <a:pos x="609" y="622"/>
                </a:cxn>
                <a:cxn ang="0">
                  <a:pos x="617" y="637"/>
                </a:cxn>
                <a:cxn ang="0">
                  <a:pos x="631" y="658"/>
                </a:cxn>
                <a:cxn ang="0">
                  <a:pos x="646" y="707"/>
                </a:cxn>
                <a:cxn ang="0">
                  <a:pos x="663" y="690"/>
                </a:cxn>
                <a:cxn ang="0">
                  <a:pos x="693" y="703"/>
                </a:cxn>
                <a:cxn ang="0">
                  <a:pos x="707" y="727"/>
                </a:cxn>
                <a:cxn ang="0">
                  <a:pos x="707" y="767"/>
                </a:cxn>
                <a:cxn ang="0">
                  <a:pos x="717" y="775"/>
                </a:cxn>
                <a:cxn ang="0">
                  <a:pos x="754" y="804"/>
                </a:cxn>
                <a:cxn ang="0">
                  <a:pos x="782" y="841"/>
                </a:cxn>
                <a:cxn ang="0">
                  <a:pos x="817" y="878"/>
                </a:cxn>
                <a:cxn ang="0">
                  <a:pos x="831" y="941"/>
                </a:cxn>
                <a:cxn ang="0">
                  <a:pos x="836" y="958"/>
                </a:cxn>
                <a:cxn ang="0">
                  <a:pos x="837" y="999"/>
                </a:cxn>
              </a:cxnLst>
              <a:rect l="0" t="0" r="r" b="b"/>
              <a:pathLst>
                <a:path w="858" h="1119">
                  <a:moveTo>
                    <a:pt x="64" y="368"/>
                  </a:moveTo>
                  <a:cubicBezTo>
                    <a:pt x="64" y="371"/>
                    <a:pt x="68" y="371"/>
                    <a:pt x="70" y="371"/>
                  </a:cubicBezTo>
                  <a:cubicBezTo>
                    <a:pt x="72" y="371"/>
                    <a:pt x="72" y="369"/>
                    <a:pt x="74" y="367"/>
                  </a:cubicBezTo>
                  <a:cubicBezTo>
                    <a:pt x="75" y="366"/>
                    <a:pt x="77" y="367"/>
                    <a:pt x="79" y="367"/>
                  </a:cubicBezTo>
                  <a:cubicBezTo>
                    <a:pt x="79" y="363"/>
                    <a:pt x="81" y="358"/>
                    <a:pt x="85" y="358"/>
                  </a:cubicBezTo>
                  <a:cubicBezTo>
                    <a:pt x="87" y="358"/>
                    <a:pt x="88" y="360"/>
                    <a:pt x="89" y="360"/>
                  </a:cubicBezTo>
                  <a:cubicBezTo>
                    <a:pt x="91" y="360"/>
                    <a:pt x="92" y="359"/>
                    <a:pt x="92" y="358"/>
                  </a:cubicBezTo>
                  <a:cubicBezTo>
                    <a:pt x="92" y="354"/>
                    <a:pt x="85" y="354"/>
                    <a:pt x="81" y="356"/>
                  </a:cubicBezTo>
                  <a:cubicBezTo>
                    <a:pt x="74" y="359"/>
                    <a:pt x="64" y="360"/>
                    <a:pt x="64" y="368"/>
                  </a:cubicBezTo>
                  <a:close/>
                  <a:moveTo>
                    <a:pt x="82" y="388"/>
                  </a:moveTo>
                  <a:cubicBezTo>
                    <a:pt x="81" y="390"/>
                    <a:pt x="80" y="391"/>
                    <a:pt x="79" y="393"/>
                  </a:cubicBezTo>
                  <a:cubicBezTo>
                    <a:pt x="81" y="394"/>
                    <a:pt x="82" y="393"/>
                    <a:pt x="84" y="394"/>
                  </a:cubicBezTo>
                  <a:cubicBezTo>
                    <a:pt x="84" y="391"/>
                    <a:pt x="84" y="390"/>
                    <a:pt x="82" y="388"/>
                  </a:cubicBezTo>
                  <a:close/>
                  <a:moveTo>
                    <a:pt x="234" y="27"/>
                  </a:moveTo>
                  <a:cubicBezTo>
                    <a:pt x="232" y="28"/>
                    <a:pt x="230" y="29"/>
                    <a:pt x="230" y="32"/>
                  </a:cubicBezTo>
                  <a:cubicBezTo>
                    <a:pt x="230" y="33"/>
                    <a:pt x="231" y="33"/>
                    <a:pt x="231" y="34"/>
                  </a:cubicBezTo>
                  <a:cubicBezTo>
                    <a:pt x="232" y="33"/>
                    <a:pt x="233" y="32"/>
                    <a:pt x="235" y="32"/>
                  </a:cubicBezTo>
                  <a:cubicBezTo>
                    <a:pt x="235" y="31"/>
                    <a:pt x="236" y="31"/>
                    <a:pt x="236" y="31"/>
                  </a:cubicBezTo>
                  <a:cubicBezTo>
                    <a:pt x="236" y="29"/>
                    <a:pt x="235" y="28"/>
                    <a:pt x="234" y="27"/>
                  </a:cubicBezTo>
                  <a:close/>
                  <a:moveTo>
                    <a:pt x="235" y="2"/>
                  </a:moveTo>
                  <a:cubicBezTo>
                    <a:pt x="235" y="4"/>
                    <a:pt x="237" y="5"/>
                    <a:pt x="238" y="6"/>
                  </a:cubicBezTo>
                  <a:cubicBezTo>
                    <a:pt x="240" y="5"/>
                    <a:pt x="240" y="3"/>
                    <a:pt x="241" y="1"/>
                  </a:cubicBezTo>
                  <a:cubicBezTo>
                    <a:pt x="239" y="0"/>
                    <a:pt x="235" y="0"/>
                    <a:pt x="235" y="2"/>
                  </a:cubicBezTo>
                  <a:close/>
                  <a:moveTo>
                    <a:pt x="720" y="768"/>
                  </a:moveTo>
                  <a:cubicBezTo>
                    <a:pt x="722" y="778"/>
                    <a:pt x="728" y="782"/>
                    <a:pt x="736" y="789"/>
                  </a:cubicBezTo>
                  <a:cubicBezTo>
                    <a:pt x="736" y="789"/>
                    <a:pt x="736" y="788"/>
                    <a:pt x="736" y="788"/>
                  </a:cubicBezTo>
                  <a:cubicBezTo>
                    <a:pt x="736" y="784"/>
                    <a:pt x="733" y="782"/>
                    <a:pt x="730" y="779"/>
                  </a:cubicBezTo>
                  <a:cubicBezTo>
                    <a:pt x="727" y="774"/>
                    <a:pt x="726" y="769"/>
                    <a:pt x="720" y="768"/>
                  </a:cubicBezTo>
                  <a:close/>
                  <a:moveTo>
                    <a:pt x="842" y="850"/>
                  </a:moveTo>
                  <a:cubicBezTo>
                    <a:pt x="841" y="850"/>
                    <a:pt x="841" y="850"/>
                    <a:pt x="841" y="850"/>
                  </a:cubicBezTo>
                  <a:cubicBezTo>
                    <a:pt x="841" y="852"/>
                    <a:pt x="842" y="854"/>
                    <a:pt x="842" y="856"/>
                  </a:cubicBezTo>
                  <a:cubicBezTo>
                    <a:pt x="842" y="862"/>
                    <a:pt x="839" y="865"/>
                    <a:pt x="835" y="868"/>
                  </a:cubicBezTo>
                  <a:cubicBezTo>
                    <a:pt x="834" y="869"/>
                    <a:pt x="831" y="869"/>
                    <a:pt x="831" y="871"/>
                  </a:cubicBezTo>
                  <a:cubicBezTo>
                    <a:pt x="831" y="873"/>
                    <a:pt x="832" y="874"/>
                    <a:pt x="832" y="876"/>
                  </a:cubicBezTo>
                  <a:cubicBezTo>
                    <a:pt x="832" y="884"/>
                    <a:pt x="832" y="884"/>
                    <a:pt x="832" y="884"/>
                  </a:cubicBezTo>
                  <a:cubicBezTo>
                    <a:pt x="832" y="889"/>
                    <a:pt x="829" y="891"/>
                    <a:pt x="826" y="895"/>
                  </a:cubicBezTo>
                  <a:cubicBezTo>
                    <a:pt x="829" y="896"/>
                    <a:pt x="828" y="900"/>
                    <a:pt x="829" y="904"/>
                  </a:cubicBezTo>
                  <a:cubicBezTo>
                    <a:pt x="830" y="906"/>
                    <a:pt x="832" y="906"/>
                    <a:pt x="833" y="908"/>
                  </a:cubicBezTo>
                  <a:cubicBezTo>
                    <a:pt x="837" y="903"/>
                    <a:pt x="834" y="897"/>
                    <a:pt x="837" y="891"/>
                  </a:cubicBezTo>
                  <a:cubicBezTo>
                    <a:pt x="839" y="885"/>
                    <a:pt x="840" y="881"/>
                    <a:pt x="842" y="875"/>
                  </a:cubicBezTo>
                  <a:cubicBezTo>
                    <a:pt x="844" y="870"/>
                    <a:pt x="848" y="867"/>
                    <a:pt x="848" y="861"/>
                  </a:cubicBezTo>
                  <a:cubicBezTo>
                    <a:pt x="848" y="856"/>
                    <a:pt x="844" y="854"/>
                    <a:pt x="842" y="850"/>
                  </a:cubicBezTo>
                  <a:close/>
                  <a:moveTo>
                    <a:pt x="858" y="1055"/>
                  </a:moveTo>
                  <a:cubicBezTo>
                    <a:pt x="858" y="1055"/>
                    <a:pt x="858" y="1055"/>
                    <a:pt x="858" y="1055"/>
                  </a:cubicBezTo>
                  <a:cubicBezTo>
                    <a:pt x="854" y="1057"/>
                    <a:pt x="852" y="1058"/>
                    <a:pt x="848" y="1060"/>
                  </a:cubicBezTo>
                  <a:cubicBezTo>
                    <a:pt x="845" y="1061"/>
                    <a:pt x="843" y="1059"/>
                    <a:pt x="840" y="1060"/>
                  </a:cubicBezTo>
                  <a:cubicBezTo>
                    <a:pt x="837" y="1062"/>
                    <a:pt x="838" y="1067"/>
                    <a:pt x="834" y="1067"/>
                  </a:cubicBezTo>
                  <a:cubicBezTo>
                    <a:pt x="832" y="1067"/>
                    <a:pt x="831" y="1066"/>
                    <a:pt x="829" y="1066"/>
                  </a:cubicBezTo>
                  <a:cubicBezTo>
                    <a:pt x="825" y="1065"/>
                    <a:pt x="822" y="1066"/>
                    <a:pt x="818" y="1066"/>
                  </a:cubicBezTo>
                  <a:cubicBezTo>
                    <a:pt x="811" y="1066"/>
                    <a:pt x="808" y="1061"/>
                    <a:pt x="802" y="1061"/>
                  </a:cubicBezTo>
                  <a:cubicBezTo>
                    <a:pt x="797" y="1061"/>
                    <a:pt x="796" y="1067"/>
                    <a:pt x="792" y="1070"/>
                  </a:cubicBezTo>
                  <a:cubicBezTo>
                    <a:pt x="790" y="1071"/>
                    <a:pt x="788" y="1070"/>
                    <a:pt x="786" y="1071"/>
                  </a:cubicBezTo>
                  <a:cubicBezTo>
                    <a:pt x="780" y="1073"/>
                    <a:pt x="777" y="1077"/>
                    <a:pt x="771" y="1079"/>
                  </a:cubicBezTo>
                  <a:cubicBezTo>
                    <a:pt x="773" y="1082"/>
                    <a:pt x="773" y="1084"/>
                    <a:pt x="776" y="1087"/>
                  </a:cubicBezTo>
                  <a:cubicBezTo>
                    <a:pt x="776" y="1087"/>
                    <a:pt x="778" y="1087"/>
                    <a:pt x="778" y="1088"/>
                  </a:cubicBezTo>
                  <a:cubicBezTo>
                    <a:pt x="778" y="1096"/>
                    <a:pt x="773" y="1102"/>
                    <a:pt x="765" y="1102"/>
                  </a:cubicBezTo>
                  <a:cubicBezTo>
                    <a:pt x="765" y="1104"/>
                    <a:pt x="765" y="1105"/>
                    <a:pt x="765" y="1106"/>
                  </a:cubicBezTo>
                  <a:cubicBezTo>
                    <a:pt x="761" y="1106"/>
                    <a:pt x="760" y="1101"/>
                    <a:pt x="757" y="1101"/>
                  </a:cubicBezTo>
                  <a:cubicBezTo>
                    <a:pt x="749" y="1101"/>
                    <a:pt x="747" y="1108"/>
                    <a:pt x="743" y="1114"/>
                  </a:cubicBezTo>
                  <a:cubicBezTo>
                    <a:pt x="742" y="1116"/>
                    <a:pt x="743" y="1119"/>
                    <a:pt x="741" y="1119"/>
                  </a:cubicBezTo>
                  <a:cubicBezTo>
                    <a:pt x="732" y="1119"/>
                    <a:pt x="737" y="1103"/>
                    <a:pt x="729" y="1099"/>
                  </a:cubicBezTo>
                  <a:cubicBezTo>
                    <a:pt x="722" y="1096"/>
                    <a:pt x="719" y="1092"/>
                    <a:pt x="712" y="1088"/>
                  </a:cubicBezTo>
                  <a:cubicBezTo>
                    <a:pt x="710" y="1086"/>
                    <a:pt x="710" y="1084"/>
                    <a:pt x="708" y="1084"/>
                  </a:cubicBezTo>
                  <a:cubicBezTo>
                    <a:pt x="705" y="1084"/>
                    <a:pt x="703" y="1086"/>
                    <a:pt x="700" y="1086"/>
                  </a:cubicBezTo>
                  <a:cubicBezTo>
                    <a:pt x="694" y="1086"/>
                    <a:pt x="694" y="1086"/>
                    <a:pt x="694" y="1086"/>
                  </a:cubicBezTo>
                  <a:cubicBezTo>
                    <a:pt x="693" y="1086"/>
                    <a:pt x="693" y="1086"/>
                    <a:pt x="691" y="1086"/>
                  </a:cubicBezTo>
                  <a:cubicBezTo>
                    <a:pt x="686" y="1086"/>
                    <a:pt x="685" y="1079"/>
                    <a:pt x="680" y="1079"/>
                  </a:cubicBezTo>
                  <a:cubicBezTo>
                    <a:pt x="672" y="1079"/>
                    <a:pt x="668" y="1084"/>
                    <a:pt x="659" y="1084"/>
                  </a:cubicBezTo>
                  <a:cubicBezTo>
                    <a:pt x="657" y="1084"/>
                    <a:pt x="656" y="1084"/>
                    <a:pt x="654" y="1084"/>
                  </a:cubicBezTo>
                  <a:cubicBezTo>
                    <a:pt x="648" y="1084"/>
                    <a:pt x="648" y="1084"/>
                    <a:pt x="648" y="1084"/>
                  </a:cubicBezTo>
                  <a:cubicBezTo>
                    <a:pt x="644" y="1084"/>
                    <a:pt x="642" y="1081"/>
                    <a:pt x="638" y="1081"/>
                  </a:cubicBezTo>
                  <a:cubicBezTo>
                    <a:pt x="633" y="1081"/>
                    <a:pt x="631" y="1086"/>
                    <a:pt x="626" y="1090"/>
                  </a:cubicBezTo>
                  <a:cubicBezTo>
                    <a:pt x="621" y="1094"/>
                    <a:pt x="616" y="1094"/>
                    <a:pt x="612" y="1099"/>
                  </a:cubicBezTo>
                  <a:cubicBezTo>
                    <a:pt x="611" y="1101"/>
                    <a:pt x="612" y="1105"/>
                    <a:pt x="609" y="1106"/>
                  </a:cubicBezTo>
                  <a:cubicBezTo>
                    <a:pt x="168" y="1107"/>
                    <a:pt x="168" y="1107"/>
                    <a:pt x="168" y="1107"/>
                  </a:cubicBezTo>
                  <a:cubicBezTo>
                    <a:pt x="168" y="1107"/>
                    <a:pt x="168" y="1107"/>
                    <a:pt x="168" y="1107"/>
                  </a:cubicBezTo>
                  <a:cubicBezTo>
                    <a:pt x="168" y="921"/>
                    <a:pt x="168" y="921"/>
                    <a:pt x="168" y="921"/>
                  </a:cubicBezTo>
                  <a:cubicBezTo>
                    <a:pt x="1" y="920"/>
                    <a:pt x="1" y="920"/>
                    <a:pt x="1" y="920"/>
                  </a:cubicBezTo>
                  <a:cubicBezTo>
                    <a:pt x="1" y="920"/>
                    <a:pt x="1" y="920"/>
                    <a:pt x="1" y="92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" y="368"/>
                    <a:pt x="9" y="370"/>
                    <a:pt x="15" y="372"/>
                  </a:cubicBezTo>
                  <a:cubicBezTo>
                    <a:pt x="27" y="376"/>
                    <a:pt x="34" y="378"/>
                    <a:pt x="46" y="382"/>
                  </a:cubicBezTo>
                  <a:cubicBezTo>
                    <a:pt x="52" y="384"/>
                    <a:pt x="58" y="384"/>
                    <a:pt x="61" y="390"/>
                  </a:cubicBezTo>
                  <a:cubicBezTo>
                    <a:pt x="65" y="396"/>
                    <a:pt x="62" y="403"/>
                    <a:pt x="67" y="408"/>
                  </a:cubicBezTo>
                  <a:cubicBezTo>
                    <a:pt x="71" y="412"/>
                    <a:pt x="76" y="410"/>
                    <a:pt x="82" y="411"/>
                  </a:cubicBezTo>
                  <a:cubicBezTo>
                    <a:pt x="85" y="412"/>
                    <a:pt x="86" y="415"/>
                    <a:pt x="88" y="417"/>
                  </a:cubicBezTo>
                  <a:cubicBezTo>
                    <a:pt x="97" y="424"/>
                    <a:pt x="91" y="422"/>
                    <a:pt x="98" y="422"/>
                  </a:cubicBezTo>
                  <a:cubicBezTo>
                    <a:pt x="106" y="422"/>
                    <a:pt x="108" y="430"/>
                    <a:pt x="115" y="430"/>
                  </a:cubicBezTo>
                  <a:cubicBezTo>
                    <a:pt x="121" y="430"/>
                    <a:pt x="121" y="430"/>
                    <a:pt x="121" y="430"/>
                  </a:cubicBezTo>
                  <a:cubicBezTo>
                    <a:pt x="132" y="430"/>
                    <a:pt x="137" y="421"/>
                    <a:pt x="148" y="421"/>
                  </a:cubicBezTo>
                  <a:cubicBezTo>
                    <a:pt x="149" y="421"/>
                    <a:pt x="149" y="422"/>
                    <a:pt x="150" y="423"/>
                  </a:cubicBezTo>
                  <a:cubicBezTo>
                    <a:pt x="150" y="418"/>
                    <a:pt x="150" y="418"/>
                    <a:pt x="150" y="418"/>
                  </a:cubicBezTo>
                  <a:cubicBezTo>
                    <a:pt x="151" y="418"/>
                    <a:pt x="151" y="418"/>
                    <a:pt x="152" y="418"/>
                  </a:cubicBezTo>
                  <a:cubicBezTo>
                    <a:pt x="153" y="418"/>
                    <a:pt x="153" y="418"/>
                    <a:pt x="154" y="418"/>
                  </a:cubicBezTo>
                  <a:cubicBezTo>
                    <a:pt x="155" y="412"/>
                    <a:pt x="159" y="410"/>
                    <a:pt x="161" y="405"/>
                  </a:cubicBezTo>
                  <a:cubicBezTo>
                    <a:pt x="162" y="406"/>
                    <a:pt x="162" y="406"/>
                    <a:pt x="162" y="406"/>
                  </a:cubicBezTo>
                  <a:cubicBezTo>
                    <a:pt x="166" y="399"/>
                    <a:pt x="168" y="394"/>
                    <a:pt x="167" y="386"/>
                  </a:cubicBezTo>
                  <a:cubicBezTo>
                    <a:pt x="170" y="385"/>
                    <a:pt x="171" y="383"/>
                    <a:pt x="172" y="381"/>
                  </a:cubicBezTo>
                  <a:cubicBezTo>
                    <a:pt x="173" y="379"/>
                    <a:pt x="173" y="377"/>
                    <a:pt x="174" y="377"/>
                  </a:cubicBezTo>
                  <a:cubicBezTo>
                    <a:pt x="175" y="377"/>
                    <a:pt x="175" y="378"/>
                    <a:pt x="175" y="378"/>
                  </a:cubicBezTo>
                  <a:cubicBezTo>
                    <a:pt x="175" y="377"/>
                    <a:pt x="175" y="376"/>
                    <a:pt x="175" y="374"/>
                  </a:cubicBezTo>
                  <a:cubicBezTo>
                    <a:pt x="178" y="374"/>
                    <a:pt x="179" y="374"/>
                    <a:pt x="181" y="374"/>
                  </a:cubicBezTo>
                  <a:cubicBezTo>
                    <a:pt x="180" y="373"/>
                    <a:pt x="180" y="372"/>
                    <a:pt x="180" y="370"/>
                  </a:cubicBezTo>
                  <a:cubicBezTo>
                    <a:pt x="180" y="369"/>
                    <a:pt x="180" y="367"/>
                    <a:pt x="182" y="367"/>
                  </a:cubicBezTo>
                  <a:cubicBezTo>
                    <a:pt x="182" y="367"/>
                    <a:pt x="182" y="368"/>
                    <a:pt x="183" y="368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52"/>
                    <a:pt x="191" y="346"/>
                    <a:pt x="191" y="334"/>
                  </a:cubicBezTo>
                  <a:cubicBezTo>
                    <a:pt x="191" y="331"/>
                    <a:pt x="190" y="330"/>
                    <a:pt x="190" y="328"/>
                  </a:cubicBezTo>
                  <a:cubicBezTo>
                    <a:pt x="190" y="325"/>
                    <a:pt x="191" y="323"/>
                    <a:pt x="191" y="320"/>
                  </a:cubicBezTo>
                  <a:cubicBezTo>
                    <a:pt x="191" y="312"/>
                    <a:pt x="193" y="307"/>
                    <a:pt x="196" y="300"/>
                  </a:cubicBezTo>
                  <a:cubicBezTo>
                    <a:pt x="198" y="295"/>
                    <a:pt x="197" y="291"/>
                    <a:pt x="201" y="288"/>
                  </a:cubicBezTo>
                  <a:cubicBezTo>
                    <a:pt x="207" y="288"/>
                    <a:pt x="201" y="289"/>
                    <a:pt x="201" y="285"/>
                  </a:cubicBezTo>
                  <a:cubicBezTo>
                    <a:pt x="201" y="284"/>
                    <a:pt x="202" y="284"/>
                    <a:pt x="203" y="283"/>
                  </a:cubicBezTo>
                  <a:cubicBezTo>
                    <a:pt x="205" y="281"/>
                    <a:pt x="204" y="278"/>
                    <a:pt x="205" y="275"/>
                  </a:cubicBezTo>
                  <a:cubicBezTo>
                    <a:pt x="198" y="265"/>
                    <a:pt x="196" y="257"/>
                    <a:pt x="196" y="245"/>
                  </a:cubicBezTo>
                  <a:cubicBezTo>
                    <a:pt x="196" y="239"/>
                    <a:pt x="201" y="236"/>
                    <a:pt x="201" y="229"/>
                  </a:cubicBezTo>
                  <a:cubicBezTo>
                    <a:pt x="201" y="224"/>
                    <a:pt x="201" y="224"/>
                    <a:pt x="201" y="224"/>
                  </a:cubicBezTo>
                  <a:cubicBezTo>
                    <a:pt x="201" y="218"/>
                    <a:pt x="193" y="218"/>
                    <a:pt x="193" y="213"/>
                  </a:cubicBezTo>
                  <a:cubicBezTo>
                    <a:pt x="193" y="210"/>
                    <a:pt x="195" y="208"/>
                    <a:pt x="195" y="205"/>
                  </a:cubicBezTo>
                  <a:cubicBezTo>
                    <a:pt x="196" y="200"/>
                    <a:pt x="195" y="197"/>
                    <a:pt x="198" y="193"/>
                  </a:cubicBezTo>
                  <a:cubicBezTo>
                    <a:pt x="201" y="190"/>
                    <a:pt x="199" y="186"/>
                    <a:pt x="201" y="182"/>
                  </a:cubicBezTo>
                  <a:cubicBezTo>
                    <a:pt x="204" y="183"/>
                    <a:pt x="204" y="185"/>
                    <a:pt x="205" y="187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6" y="184"/>
                    <a:pt x="208" y="183"/>
                    <a:pt x="209" y="180"/>
                  </a:cubicBezTo>
                  <a:cubicBezTo>
                    <a:pt x="205" y="179"/>
                    <a:pt x="205" y="175"/>
                    <a:pt x="203" y="171"/>
                  </a:cubicBezTo>
                  <a:cubicBezTo>
                    <a:pt x="202" y="167"/>
                    <a:pt x="200" y="164"/>
                    <a:pt x="200" y="160"/>
                  </a:cubicBezTo>
                  <a:cubicBezTo>
                    <a:pt x="200" y="156"/>
                    <a:pt x="204" y="156"/>
                    <a:pt x="207" y="153"/>
                  </a:cubicBezTo>
                  <a:cubicBezTo>
                    <a:pt x="210" y="151"/>
                    <a:pt x="210" y="148"/>
                    <a:pt x="213" y="145"/>
                  </a:cubicBezTo>
                  <a:cubicBezTo>
                    <a:pt x="219" y="150"/>
                    <a:pt x="221" y="162"/>
                    <a:pt x="218" y="146"/>
                  </a:cubicBezTo>
                  <a:cubicBezTo>
                    <a:pt x="228" y="147"/>
                    <a:pt x="218" y="143"/>
                    <a:pt x="215" y="141"/>
                  </a:cubicBezTo>
                  <a:cubicBezTo>
                    <a:pt x="232" y="133"/>
                    <a:pt x="206" y="142"/>
                    <a:pt x="206" y="125"/>
                  </a:cubicBezTo>
                  <a:cubicBezTo>
                    <a:pt x="206" y="122"/>
                    <a:pt x="206" y="120"/>
                    <a:pt x="208" y="118"/>
                  </a:cubicBezTo>
                  <a:cubicBezTo>
                    <a:pt x="210" y="119"/>
                    <a:pt x="210" y="119"/>
                    <a:pt x="210" y="119"/>
                  </a:cubicBezTo>
                  <a:cubicBezTo>
                    <a:pt x="210" y="117"/>
                    <a:pt x="209" y="117"/>
                    <a:pt x="209" y="115"/>
                  </a:cubicBezTo>
                  <a:cubicBezTo>
                    <a:pt x="209" y="111"/>
                    <a:pt x="212" y="110"/>
                    <a:pt x="215" y="107"/>
                  </a:cubicBezTo>
                  <a:cubicBezTo>
                    <a:pt x="217" y="110"/>
                    <a:pt x="218" y="112"/>
                    <a:pt x="219" y="115"/>
                  </a:cubicBezTo>
                  <a:cubicBezTo>
                    <a:pt x="219" y="116"/>
                    <a:pt x="220" y="117"/>
                    <a:pt x="220" y="115"/>
                  </a:cubicBezTo>
                  <a:cubicBezTo>
                    <a:pt x="220" y="113"/>
                    <a:pt x="219" y="112"/>
                    <a:pt x="219" y="110"/>
                  </a:cubicBezTo>
                  <a:cubicBezTo>
                    <a:pt x="219" y="108"/>
                    <a:pt x="219" y="108"/>
                    <a:pt x="219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7"/>
                    <a:pt x="224" y="107"/>
                    <a:pt x="224" y="106"/>
                  </a:cubicBezTo>
                  <a:cubicBezTo>
                    <a:pt x="224" y="103"/>
                    <a:pt x="219" y="104"/>
                    <a:pt x="219" y="101"/>
                  </a:cubicBezTo>
                  <a:cubicBezTo>
                    <a:pt x="219" y="95"/>
                    <a:pt x="223" y="93"/>
                    <a:pt x="226" y="89"/>
                  </a:cubicBezTo>
                  <a:cubicBezTo>
                    <a:pt x="226" y="88"/>
                    <a:pt x="225" y="87"/>
                    <a:pt x="225" y="86"/>
                  </a:cubicBezTo>
                  <a:cubicBezTo>
                    <a:pt x="225" y="79"/>
                    <a:pt x="230" y="75"/>
                    <a:pt x="230" y="68"/>
                  </a:cubicBezTo>
                  <a:cubicBezTo>
                    <a:pt x="230" y="61"/>
                    <a:pt x="230" y="61"/>
                    <a:pt x="230" y="61"/>
                  </a:cubicBezTo>
                  <a:cubicBezTo>
                    <a:pt x="230" y="57"/>
                    <a:pt x="230" y="55"/>
                    <a:pt x="230" y="51"/>
                  </a:cubicBezTo>
                  <a:cubicBezTo>
                    <a:pt x="230" y="49"/>
                    <a:pt x="230" y="48"/>
                    <a:pt x="230" y="46"/>
                  </a:cubicBezTo>
                  <a:cubicBezTo>
                    <a:pt x="232" y="46"/>
                    <a:pt x="233" y="46"/>
                    <a:pt x="234" y="46"/>
                  </a:cubicBezTo>
                  <a:cubicBezTo>
                    <a:pt x="239" y="46"/>
                    <a:pt x="242" y="43"/>
                    <a:pt x="244" y="39"/>
                  </a:cubicBezTo>
                  <a:cubicBezTo>
                    <a:pt x="245" y="36"/>
                    <a:pt x="244" y="33"/>
                    <a:pt x="247" y="33"/>
                  </a:cubicBezTo>
                  <a:cubicBezTo>
                    <a:pt x="249" y="33"/>
                    <a:pt x="250" y="33"/>
                    <a:pt x="252" y="33"/>
                  </a:cubicBezTo>
                  <a:cubicBezTo>
                    <a:pt x="252" y="33"/>
                    <a:pt x="252" y="34"/>
                    <a:pt x="252" y="34"/>
                  </a:cubicBezTo>
                  <a:cubicBezTo>
                    <a:pt x="252" y="39"/>
                    <a:pt x="250" y="41"/>
                    <a:pt x="249" y="45"/>
                  </a:cubicBezTo>
                  <a:cubicBezTo>
                    <a:pt x="250" y="45"/>
                    <a:pt x="250" y="46"/>
                    <a:pt x="250" y="46"/>
                  </a:cubicBezTo>
                  <a:cubicBezTo>
                    <a:pt x="253" y="46"/>
                    <a:pt x="254" y="45"/>
                    <a:pt x="256" y="45"/>
                  </a:cubicBezTo>
                  <a:cubicBezTo>
                    <a:pt x="258" y="45"/>
                    <a:pt x="258" y="47"/>
                    <a:pt x="259" y="47"/>
                  </a:cubicBezTo>
                  <a:cubicBezTo>
                    <a:pt x="261" y="47"/>
                    <a:pt x="265" y="47"/>
                    <a:pt x="265" y="50"/>
                  </a:cubicBezTo>
                  <a:cubicBezTo>
                    <a:pt x="265" y="52"/>
                    <a:pt x="263" y="54"/>
                    <a:pt x="263" y="56"/>
                  </a:cubicBezTo>
                  <a:cubicBezTo>
                    <a:pt x="263" y="60"/>
                    <a:pt x="266" y="62"/>
                    <a:pt x="267" y="66"/>
                  </a:cubicBezTo>
                  <a:cubicBezTo>
                    <a:pt x="270" y="73"/>
                    <a:pt x="270" y="78"/>
                    <a:pt x="270" y="86"/>
                  </a:cubicBezTo>
                  <a:cubicBezTo>
                    <a:pt x="270" y="89"/>
                    <a:pt x="269" y="91"/>
                    <a:pt x="269" y="94"/>
                  </a:cubicBezTo>
                  <a:cubicBezTo>
                    <a:pt x="269" y="98"/>
                    <a:pt x="272" y="102"/>
                    <a:pt x="276" y="102"/>
                  </a:cubicBezTo>
                  <a:cubicBezTo>
                    <a:pt x="279" y="102"/>
                    <a:pt x="280" y="100"/>
                    <a:pt x="283" y="100"/>
                  </a:cubicBezTo>
                  <a:cubicBezTo>
                    <a:pt x="285" y="100"/>
                    <a:pt x="285" y="103"/>
                    <a:pt x="285" y="105"/>
                  </a:cubicBezTo>
                  <a:cubicBezTo>
                    <a:pt x="285" y="109"/>
                    <a:pt x="281" y="111"/>
                    <a:pt x="281" y="116"/>
                  </a:cubicBezTo>
                  <a:cubicBezTo>
                    <a:pt x="281" y="119"/>
                    <a:pt x="280" y="122"/>
                    <a:pt x="283" y="124"/>
                  </a:cubicBezTo>
                  <a:cubicBezTo>
                    <a:pt x="286" y="126"/>
                    <a:pt x="289" y="125"/>
                    <a:pt x="291" y="127"/>
                  </a:cubicBezTo>
                  <a:cubicBezTo>
                    <a:pt x="292" y="130"/>
                    <a:pt x="291" y="132"/>
                    <a:pt x="293" y="135"/>
                  </a:cubicBezTo>
                  <a:cubicBezTo>
                    <a:pt x="295" y="137"/>
                    <a:pt x="300" y="136"/>
                    <a:pt x="300" y="139"/>
                  </a:cubicBezTo>
                  <a:cubicBezTo>
                    <a:pt x="300" y="145"/>
                    <a:pt x="295" y="147"/>
                    <a:pt x="295" y="153"/>
                  </a:cubicBezTo>
                  <a:cubicBezTo>
                    <a:pt x="295" y="154"/>
                    <a:pt x="296" y="155"/>
                    <a:pt x="297" y="155"/>
                  </a:cubicBezTo>
                  <a:cubicBezTo>
                    <a:pt x="299" y="155"/>
                    <a:pt x="300" y="154"/>
                    <a:pt x="302" y="153"/>
                  </a:cubicBezTo>
                  <a:cubicBezTo>
                    <a:pt x="304" y="153"/>
                    <a:pt x="304" y="153"/>
                    <a:pt x="304" y="153"/>
                  </a:cubicBezTo>
                  <a:cubicBezTo>
                    <a:pt x="304" y="157"/>
                    <a:pt x="303" y="159"/>
                    <a:pt x="303" y="164"/>
                  </a:cubicBezTo>
                  <a:cubicBezTo>
                    <a:pt x="303" y="174"/>
                    <a:pt x="310" y="179"/>
                    <a:pt x="310" y="189"/>
                  </a:cubicBezTo>
                  <a:cubicBezTo>
                    <a:pt x="310" y="194"/>
                    <a:pt x="305" y="196"/>
                    <a:pt x="305" y="201"/>
                  </a:cubicBezTo>
                  <a:cubicBezTo>
                    <a:pt x="305" y="206"/>
                    <a:pt x="308" y="208"/>
                    <a:pt x="311" y="212"/>
                  </a:cubicBezTo>
                  <a:cubicBezTo>
                    <a:pt x="313" y="219"/>
                    <a:pt x="312" y="224"/>
                    <a:pt x="315" y="232"/>
                  </a:cubicBezTo>
                  <a:cubicBezTo>
                    <a:pt x="318" y="239"/>
                    <a:pt x="323" y="242"/>
                    <a:pt x="328" y="248"/>
                  </a:cubicBezTo>
                  <a:cubicBezTo>
                    <a:pt x="335" y="242"/>
                    <a:pt x="336" y="233"/>
                    <a:pt x="345" y="233"/>
                  </a:cubicBezTo>
                  <a:cubicBezTo>
                    <a:pt x="347" y="233"/>
                    <a:pt x="347" y="235"/>
                    <a:pt x="349" y="235"/>
                  </a:cubicBezTo>
                  <a:cubicBezTo>
                    <a:pt x="354" y="235"/>
                    <a:pt x="355" y="230"/>
                    <a:pt x="359" y="229"/>
                  </a:cubicBezTo>
                  <a:cubicBezTo>
                    <a:pt x="360" y="231"/>
                    <a:pt x="363" y="231"/>
                    <a:pt x="363" y="233"/>
                  </a:cubicBezTo>
                  <a:cubicBezTo>
                    <a:pt x="363" y="234"/>
                    <a:pt x="363" y="234"/>
                    <a:pt x="363" y="235"/>
                  </a:cubicBezTo>
                  <a:cubicBezTo>
                    <a:pt x="363" y="236"/>
                    <a:pt x="365" y="236"/>
                    <a:pt x="365" y="237"/>
                  </a:cubicBezTo>
                  <a:cubicBezTo>
                    <a:pt x="368" y="242"/>
                    <a:pt x="367" y="248"/>
                    <a:pt x="372" y="250"/>
                  </a:cubicBezTo>
                  <a:cubicBezTo>
                    <a:pt x="376" y="252"/>
                    <a:pt x="381" y="250"/>
                    <a:pt x="383" y="255"/>
                  </a:cubicBezTo>
                  <a:cubicBezTo>
                    <a:pt x="384" y="257"/>
                    <a:pt x="384" y="259"/>
                    <a:pt x="385" y="261"/>
                  </a:cubicBezTo>
                  <a:cubicBezTo>
                    <a:pt x="389" y="265"/>
                    <a:pt x="394" y="264"/>
                    <a:pt x="398" y="268"/>
                  </a:cubicBezTo>
                  <a:cubicBezTo>
                    <a:pt x="401" y="270"/>
                    <a:pt x="405" y="270"/>
                    <a:pt x="405" y="273"/>
                  </a:cubicBezTo>
                  <a:cubicBezTo>
                    <a:pt x="405" y="277"/>
                    <a:pt x="401" y="278"/>
                    <a:pt x="401" y="283"/>
                  </a:cubicBezTo>
                  <a:cubicBezTo>
                    <a:pt x="401" y="287"/>
                    <a:pt x="402" y="289"/>
                    <a:pt x="405" y="292"/>
                  </a:cubicBezTo>
                  <a:cubicBezTo>
                    <a:pt x="402" y="294"/>
                    <a:pt x="400" y="297"/>
                    <a:pt x="400" y="301"/>
                  </a:cubicBezTo>
                  <a:cubicBezTo>
                    <a:pt x="400" y="308"/>
                    <a:pt x="408" y="311"/>
                    <a:pt x="408" y="319"/>
                  </a:cubicBezTo>
                  <a:cubicBezTo>
                    <a:pt x="408" y="321"/>
                    <a:pt x="407" y="322"/>
                    <a:pt x="407" y="324"/>
                  </a:cubicBezTo>
                  <a:cubicBezTo>
                    <a:pt x="407" y="328"/>
                    <a:pt x="413" y="329"/>
                    <a:pt x="413" y="333"/>
                  </a:cubicBezTo>
                  <a:cubicBezTo>
                    <a:pt x="413" y="336"/>
                    <a:pt x="411" y="338"/>
                    <a:pt x="411" y="342"/>
                  </a:cubicBezTo>
                  <a:cubicBezTo>
                    <a:pt x="411" y="344"/>
                    <a:pt x="412" y="344"/>
                    <a:pt x="412" y="346"/>
                  </a:cubicBezTo>
                  <a:cubicBezTo>
                    <a:pt x="412" y="349"/>
                    <a:pt x="409" y="350"/>
                    <a:pt x="409" y="353"/>
                  </a:cubicBezTo>
                  <a:cubicBezTo>
                    <a:pt x="409" y="359"/>
                    <a:pt x="414" y="361"/>
                    <a:pt x="418" y="366"/>
                  </a:cubicBezTo>
                  <a:cubicBezTo>
                    <a:pt x="424" y="374"/>
                    <a:pt x="427" y="380"/>
                    <a:pt x="435" y="386"/>
                  </a:cubicBezTo>
                  <a:cubicBezTo>
                    <a:pt x="438" y="385"/>
                    <a:pt x="438" y="385"/>
                    <a:pt x="438" y="385"/>
                  </a:cubicBezTo>
                  <a:cubicBezTo>
                    <a:pt x="437" y="387"/>
                    <a:pt x="437" y="388"/>
                    <a:pt x="437" y="390"/>
                  </a:cubicBezTo>
                  <a:cubicBezTo>
                    <a:pt x="437" y="392"/>
                    <a:pt x="438" y="394"/>
                    <a:pt x="439" y="396"/>
                  </a:cubicBezTo>
                  <a:cubicBezTo>
                    <a:pt x="443" y="405"/>
                    <a:pt x="444" y="410"/>
                    <a:pt x="446" y="420"/>
                  </a:cubicBezTo>
                  <a:cubicBezTo>
                    <a:pt x="446" y="421"/>
                    <a:pt x="447" y="422"/>
                    <a:pt x="447" y="423"/>
                  </a:cubicBezTo>
                  <a:cubicBezTo>
                    <a:pt x="447" y="431"/>
                    <a:pt x="447" y="435"/>
                    <a:pt x="447" y="443"/>
                  </a:cubicBezTo>
                  <a:cubicBezTo>
                    <a:pt x="442" y="455"/>
                    <a:pt x="442" y="455"/>
                    <a:pt x="442" y="455"/>
                  </a:cubicBezTo>
                  <a:cubicBezTo>
                    <a:pt x="443" y="461"/>
                    <a:pt x="444" y="465"/>
                    <a:pt x="448" y="469"/>
                  </a:cubicBezTo>
                  <a:cubicBezTo>
                    <a:pt x="452" y="472"/>
                    <a:pt x="453" y="475"/>
                    <a:pt x="457" y="478"/>
                  </a:cubicBezTo>
                  <a:cubicBezTo>
                    <a:pt x="458" y="479"/>
                    <a:pt x="459" y="479"/>
                    <a:pt x="459" y="481"/>
                  </a:cubicBezTo>
                  <a:cubicBezTo>
                    <a:pt x="459" y="486"/>
                    <a:pt x="457" y="488"/>
                    <a:pt x="457" y="493"/>
                  </a:cubicBezTo>
                  <a:cubicBezTo>
                    <a:pt x="457" y="498"/>
                    <a:pt x="459" y="500"/>
                    <a:pt x="462" y="504"/>
                  </a:cubicBezTo>
                  <a:cubicBezTo>
                    <a:pt x="470" y="511"/>
                    <a:pt x="476" y="513"/>
                    <a:pt x="485" y="518"/>
                  </a:cubicBezTo>
                  <a:cubicBezTo>
                    <a:pt x="490" y="520"/>
                    <a:pt x="491" y="524"/>
                    <a:pt x="495" y="526"/>
                  </a:cubicBezTo>
                  <a:cubicBezTo>
                    <a:pt x="496" y="522"/>
                    <a:pt x="497" y="520"/>
                    <a:pt x="500" y="518"/>
                  </a:cubicBezTo>
                  <a:cubicBezTo>
                    <a:pt x="500" y="519"/>
                    <a:pt x="500" y="519"/>
                    <a:pt x="500" y="519"/>
                  </a:cubicBezTo>
                  <a:cubicBezTo>
                    <a:pt x="499" y="521"/>
                    <a:pt x="499" y="521"/>
                    <a:pt x="499" y="521"/>
                  </a:cubicBezTo>
                  <a:cubicBezTo>
                    <a:pt x="501" y="528"/>
                    <a:pt x="507" y="530"/>
                    <a:pt x="513" y="530"/>
                  </a:cubicBezTo>
                  <a:cubicBezTo>
                    <a:pt x="517" y="530"/>
                    <a:pt x="519" y="529"/>
                    <a:pt x="523" y="528"/>
                  </a:cubicBezTo>
                  <a:cubicBezTo>
                    <a:pt x="525" y="532"/>
                    <a:pt x="528" y="534"/>
                    <a:pt x="528" y="538"/>
                  </a:cubicBezTo>
                  <a:cubicBezTo>
                    <a:pt x="528" y="539"/>
                    <a:pt x="527" y="540"/>
                    <a:pt x="527" y="542"/>
                  </a:cubicBezTo>
                  <a:cubicBezTo>
                    <a:pt x="527" y="548"/>
                    <a:pt x="533" y="551"/>
                    <a:pt x="538" y="555"/>
                  </a:cubicBezTo>
                  <a:cubicBezTo>
                    <a:pt x="539" y="552"/>
                    <a:pt x="539" y="550"/>
                    <a:pt x="541" y="547"/>
                  </a:cubicBezTo>
                  <a:cubicBezTo>
                    <a:pt x="544" y="547"/>
                    <a:pt x="544" y="547"/>
                    <a:pt x="544" y="547"/>
                  </a:cubicBezTo>
                  <a:cubicBezTo>
                    <a:pt x="544" y="553"/>
                    <a:pt x="546" y="560"/>
                    <a:pt x="553" y="560"/>
                  </a:cubicBezTo>
                  <a:cubicBezTo>
                    <a:pt x="555" y="560"/>
                    <a:pt x="554" y="557"/>
                    <a:pt x="556" y="557"/>
                  </a:cubicBezTo>
                  <a:cubicBezTo>
                    <a:pt x="560" y="557"/>
                    <a:pt x="561" y="561"/>
                    <a:pt x="564" y="563"/>
                  </a:cubicBezTo>
                  <a:cubicBezTo>
                    <a:pt x="569" y="568"/>
                    <a:pt x="571" y="571"/>
                    <a:pt x="578" y="573"/>
                  </a:cubicBezTo>
                  <a:cubicBezTo>
                    <a:pt x="578" y="571"/>
                    <a:pt x="579" y="570"/>
                    <a:pt x="581" y="569"/>
                  </a:cubicBezTo>
                  <a:cubicBezTo>
                    <a:pt x="582" y="572"/>
                    <a:pt x="582" y="574"/>
                    <a:pt x="584" y="576"/>
                  </a:cubicBezTo>
                  <a:cubicBezTo>
                    <a:pt x="585" y="577"/>
                    <a:pt x="588" y="576"/>
                    <a:pt x="589" y="578"/>
                  </a:cubicBezTo>
                  <a:cubicBezTo>
                    <a:pt x="590" y="579"/>
                    <a:pt x="589" y="581"/>
                    <a:pt x="591" y="581"/>
                  </a:cubicBezTo>
                  <a:cubicBezTo>
                    <a:pt x="594" y="583"/>
                    <a:pt x="598" y="583"/>
                    <a:pt x="598" y="586"/>
                  </a:cubicBezTo>
                  <a:cubicBezTo>
                    <a:pt x="598" y="589"/>
                    <a:pt x="595" y="590"/>
                    <a:pt x="593" y="590"/>
                  </a:cubicBezTo>
                  <a:cubicBezTo>
                    <a:pt x="592" y="590"/>
                    <a:pt x="591" y="589"/>
                    <a:pt x="589" y="589"/>
                  </a:cubicBezTo>
                  <a:cubicBezTo>
                    <a:pt x="589" y="589"/>
                    <a:pt x="589" y="590"/>
                    <a:pt x="589" y="590"/>
                  </a:cubicBezTo>
                  <a:cubicBezTo>
                    <a:pt x="589" y="591"/>
                    <a:pt x="590" y="591"/>
                    <a:pt x="590" y="592"/>
                  </a:cubicBezTo>
                  <a:cubicBezTo>
                    <a:pt x="590" y="594"/>
                    <a:pt x="588" y="595"/>
                    <a:pt x="588" y="596"/>
                  </a:cubicBezTo>
                  <a:cubicBezTo>
                    <a:pt x="588" y="599"/>
                    <a:pt x="591" y="600"/>
                    <a:pt x="592" y="602"/>
                  </a:cubicBezTo>
                  <a:cubicBezTo>
                    <a:pt x="598" y="609"/>
                    <a:pt x="599" y="618"/>
                    <a:pt x="608" y="617"/>
                  </a:cubicBezTo>
                  <a:cubicBezTo>
                    <a:pt x="608" y="618"/>
                    <a:pt x="608" y="619"/>
                    <a:pt x="608" y="621"/>
                  </a:cubicBezTo>
                  <a:cubicBezTo>
                    <a:pt x="609" y="622"/>
                    <a:pt x="609" y="622"/>
                    <a:pt x="609" y="622"/>
                  </a:cubicBezTo>
                  <a:cubicBezTo>
                    <a:pt x="610" y="621"/>
                    <a:pt x="610" y="621"/>
                    <a:pt x="610" y="621"/>
                  </a:cubicBezTo>
                  <a:cubicBezTo>
                    <a:pt x="612" y="621"/>
                    <a:pt x="612" y="623"/>
                    <a:pt x="614" y="625"/>
                  </a:cubicBezTo>
                  <a:cubicBezTo>
                    <a:pt x="615" y="627"/>
                    <a:pt x="618" y="627"/>
                    <a:pt x="618" y="629"/>
                  </a:cubicBezTo>
                  <a:cubicBezTo>
                    <a:pt x="618" y="631"/>
                    <a:pt x="617" y="633"/>
                    <a:pt x="617" y="635"/>
                  </a:cubicBezTo>
                  <a:cubicBezTo>
                    <a:pt x="617" y="636"/>
                    <a:pt x="617" y="636"/>
                    <a:pt x="617" y="637"/>
                  </a:cubicBezTo>
                  <a:cubicBezTo>
                    <a:pt x="618" y="637"/>
                    <a:pt x="618" y="637"/>
                    <a:pt x="619" y="637"/>
                  </a:cubicBezTo>
                  <a:cubicBezTo>
                    <a:pt x="622" y="637"/>
                    <a:pt x="622" y="640"/>
                    <a:pt x="622" y="642"/>
                  </a:cubicBezTo>
                  <a:cubicBezTo>
                    <a:pt x="622" y="647"/>
                    <a:pt x="621" y="654"/>
                    <a:pt x="626" y="654"/>
                  </a:cubicBezTo>
                  <a:cubicBezTo>
                    <a:pt x="627" y="654"/>
                    <a:pt x="627" y="654"/>
                    <a:pt x="628" y="653"/>
                  </a:cubicBezTo>
                  <a:cubicBezTo>
                    <a:pt x="629" y="655"/>
                    <a:pt x="631" y="656"/>
                    <a:pt x="631" y="658"/>
                  </a:cubicBezTo>
                  <a:cubicBezTo>
                    <a:pt x="631" y="661"/>
                    <a:pt x="630" y="662"/>
                    <a:pt x="630" y="665"/>
                  </a:cubicBezTo>
                  <a:cubicBezTo>
                    <a:pt x="630" y="678"/>
                    <a:pt x="640" y="683"/>
                    <a:pt x="640" y="696"/>
                  </a:cubicBezTo>
                  <a:cubicBezTo>
                    <a:pt x="640" y="698"/>
                    <a:pt x="639" y="698"/>
                    <a:pt x="639" y="700"/>
                  </a:cubicBezTo>
                  <a:cubicBezTo>
                    <a:pt x="639" y="701"/>
                    <a:pt x="641" y="702"/>
                    <a:pt x="642" y="703"/>
                  </a:cubicBezTo>
                  <a:cubicBezTo>
                    <a:pt x="643" y="704"/>
                    <a:pt x="644" y="707"/>
                    <a:pt x="646" y="707"/>
                  </a:cubicBezTo>
                  <a:cubicBezTo>
                    <a:pt x="647" y="707"/>
                    <a:pt x="648" y="706"/>
                    <a:pt x="649" y="706"/>
                  </a:cubicBezTo>
                  <a:cubicBezTo>
                    <a:pt x="662" y="706"/>
                    <a:pt x="666" y="730"/>
                    <a:pt x="660" y="703"/>
                  </a:cubicBezTo>
                  <a:cubicBezTo>
                    <a:pt x="661" y="700"/>
                    <a:pt x="661" y="700"/>
                    <a:pt x="661" y="700"/>
                  </a:cubicBezTo>
                  <a:cubicBezTo>
                    <a:pt x="660" y="699"/>
                    <a:pt x="659" y="698"/>
                    <a:pt x="659" y="697"/>
                  </a:cubicBezTo>
                  <a:cubicBezTo>
                    <a:pt x="659" y="694"/>
                    <a:pt x="660" y="690"/>
                    <a:pt x="663" y="690"/>
                  </a:cubicBezTo>
                  <a:cubicBezTo>
                    <a:pt x="667" y="690"/>
                    <a:pt x="666" y="696"/>
                    <a:pt x="669" y="699"/>
                  </a:cubicBezTo>
                  <a:cubicBezTo>
                    <a:pt x="674" y="705"/>
                    <a:pt x="678" y="707"/>
                    <a:pt x="684" y="712"/>
                  </a:cubicBezTo>
                  <a:cubicBezTo>
                    <a:pt x="688" y="716"/>
                    <a:pt x="690" y="718"/>
                    <a:pt x="695" y="719"/>
                  </a:cubicBezTo>
                  <a:cubicBezTo>
                    <a:pt x="695" y="712"/>
                    <a:pt x="695" y="712"/>
                    <a:pt x="695" y="712"/>
                  </a:cubicBezTo>
                  <a:cubicBezTo>
                    <a:pt x="695" y="708"/>
                    <a:pt x="693" y="707"/>
                    <a:pt x="693" y="703"/>
                  </a:cubicBezTo>
                  <a:cubicBezTo>
                    <a:pt x="693" y="701"/>
                    <a:pt x="693" y="701"/>
                    <a:pt x="693" y="701"/>
                  </a:cubicBezTo>
                  <a:cubicBezTo>
                    <a:pt x="693" y="701"/>
                    <a:pt x="694" y="700"/>
                    <a:pt x="694" y="700"/>
                  </a:cubicBezTo>
                  <a:cubicBezTo>
                    <a:pt x="697" y="700"/>
                    <a:pt x="696" y="705"/>
                    <a:pt x="698" y="707"/>
                  </a:cubicBezTo>
                  <a:cubicBezTo>
                    <a:pt x="701" y="711"/>
                    <a:pt x="701" y="714"/>
                    <a:pt x="703" y="719"/>
                  </a:cubicBezTo>
                  <a:cubicBezTo>
                    <a:pt x="705" y="722"/>
                    <a:pt x="707" y="724"/>
                    <a:pt x="707" y="727"/>
                  </a:cubicBezTo>
                  <a:cubicBezTo>
                    <a:pt x="707" y="730"/>
                    <a:pt x="704" y="731"/>
                    <a:pt x="704" y="733"/>
                  </a:cubicBezTo>
                  <a:cubicBezTo>
                    <a:pt x="704" y="737"/>
                    <a:pt x="706" y="738"/>
                    <a:pt x="707" y="741"/>
                  </a:cubicBezTo>
                  <a:cubicBezTo>
                    <a:pt x="708" y="750"/>
                    <a:pt x="709" y="755"/>
                    <a:pt x="709" y="764"/>
                  </a:cubicBezTo>
                  <a:cubicBezTo>
                    <a:pt x="709" y="767"/>
                    <a:pt x="709" y="767"/>
                    <a:pt x="709" y="767"/>
                  </a:cubicBezTo>
                  <a:cubicBezTo>
                    <a:pt x="708" y="767"/>
                    <a:pt x="708" y="767"/>
                    <a:pt x="707" y="767"/>
                  </a:cubicBezTo>
                  <a:cubicBezTo>
                    <a:pt x="707" y="767"/>
                    <a:pt x="706" y="766"/>
                    <a:pt x="706" y="766"/>
                  </a:cubicBezTo>
                  <a:cubicBezTo>
                    <a:pt x="703" y="766"/>
                    <a:pt x="700" y="767"/>
                    <a:pt x="700" y="769"/>
                  </a:cubicBezTo>
                  <a:cubicBezTo>
                    <a:pt x="700" y="772"/>
                    <a:pt x="703" y="772"/>
                    <a:pt x="704" y="774"/>
                  </a:cubicBezTo>
                  <a:cubicBezTo>
                    <a:pt x="707" y="777"/>
                    <a:pt x="711" y="777"/>
                    <a:pt x="714" y="780"/>
                  </a:cubicBezTo>
                  <a:cubicBezTo>
                    <a:pt x="716" y="779"/>
                    <a:pt x="716" y="777"/>
                    <a:pt x="717" y="775"/>
                  </a:cubicBezTo>
                  <a:cubicBezTo>
                    <a:pt x="724" y="778"/>
                    <a:pt x="724" y="784"/>
                    <a:pt x="728" y="791"/>
                  </a:cubicBezTo>
                  <a:cubicBezTo>
                    <a:pt x="730" y="794"/>
                    <a:pt x="734" y="794"/>
                    <a:pt x="737" y="796"/>
                  </a:cubicBezTo>
                  <a:cubicBezTo>
                    <a:pt x="739" y="798"/>
                    <a:pt x="739" y="800"/>
                    <a:pt x="741" y="802"/>
                  </a:cubicBezTo>
                  <a:cubicBezTo>
                    <a:pt x="743" y="806"/>
                    <a:pt x="746" y="805"/>
                    <a:pt x="750" y="807"/>
                  </a:cubicBezTo>
                  <a:cubicBezTo>
                    <a:pt x="751" y="805"/>
                    <a:pt x="752" y="804"/>
                    <a:pt x="754" y="804"/>
                  </a:cubicBezTo>
                  <a:cubicBezTo>
                    <a:pt x="756" y="804"/>
                    <a:pt x="756" y="806"/>
                    <a:pt x="758" y="807"/>
                  </a:cubicBezTo>
                  <a:cubicBezTo>
                    <a:pt x="764" y="809"/>
                    <a:pt x="768" y="811"/>
                    <a:pt x="771" y="817"/>
                  </a:cubicBezTo>
                  <a:cubicBezTo>
                    <a:pt x="773" y="822"/>
                    <a:pt x="774" y="825"/>
                    <a:pt x="774" y="830"/>
                  </a:cubicBezTo>
                  <a:cubicBezTo>
                    <a:pt x="775" y="830"/>
                    <a:pt x="775" y="830"/>
                    <a:pt x="775" y="830"/>
                  </a:cubicBezTo>
                  <a:cubicBezTo>
                    <a:pt x="779" y="833"/>
                    <a:pt x="778" y="838"/>
                    <a:pt x="782" y="841"/>
                  </a:cubicBezTo>
                  <a:cubicBezTo>
                    <a:pt x="786" y="845"/>
                    <a:pt x="791" y="843"/>
                    <a:pt x="795" y="847"/>
                  </a:cubicBezTo>
                  <a:cubicBezTo>
                    <a:pt x="798" y="850"/>
                    <a:pt x="796" y="854"/>
                    <a:pt x="797" y="857"/>
                  </a:cubicBezTo>
                  <a:cubicBezTo>
                    <a:pt x="798" y="862"/>
                    <a:pt x="802" y="863"/>
                    <a:pt x="803" y="867"/>
                  </a:cubicBezTo>
                  <a:cubicBezTo>
                    <a:pt x="804" y="870"/>
                    <a:pt x="805" y="872"/>
                    <a:pt x="807" y="874"/>
                  </a:cubicBezTo>
                  <a:cubicBezTo>
                    <a:pt x="811" y="876"/>
                    <a:pt x="813" y="877"/>
                    <a:pt x="817" y="878"/>
                  </a:cubicBezTo>
                  <a:cubicBezTo>
                    <a:pt x="819" y="878"/>
                    <a:pt x="823" y="878"/>
                    <a:pt x="823" y="880"/>
                  </a:cubicBezTo>
                  <a:cubicBezTo>
                    <a:pt x="823" y="886"/>
                    <a:pt x="819" y="890"/>
                    <a:pt x="819" y="896"/>
                  </a:cubicBezTo>
                  <a:cubicBezTo>
                    <a:pt x="819" y="904"/>
                    <a:pt x="825" y="908"/>
                    <a:pt x="830" y="914"/>
                  </a:cubicBezTo>
                  <a:cubicBezTo>
                    <a:pt x="833" y="916"/>
                    <a:pt x="837" y="916"/>
                    <a:pt x="837" y="919"/>
                  </a:cubicBezTo>
                  <a:cubicBezTo>
                    <a:pt x="837" y="928"/>
                    <a:pt x="831" y="932"/>
                    <a:pt x="831" y="941"/>
                  </a:cubicBezTo>
                  <a:cubicBezTo>
                    <a:pt x="831" y="943"/>
                    <a:pt x="832" y="945"/>
                    <a:pt x="832" y="947"/>
                  </a:cubicBezTo>
                  <a:cubicBezTo>
                    <a:pt x="833" y="947"/>
                    <a:pt x="833" y="948"/>
                    <a:pt x="834" y="948"/>
                  </a:cubicBezTo>
                  <a:cubicBezTo>
                    <a:pt x="834" y="948"/>
                    <a:pt x="834" y="947"/>
                    <a:pt x="835" y="947"/>
                  </a:cubicBezTo>
                  <a:cubicBezTo>
                    <a:pt x="836" y="949"/>
                    <a:pt x="836" y="951"/>
                    <a:pt x="836" y="954"/>
                  </a:cubicBezTo>
                  <a:cubicBezTo>
                    <a:pt x="836" y="958"/>
                    <a:pt x="836" y="958"/>
                    <a:pt x="836" y="958"/>
                  </a:cubicBezTo>
                  <a:cubicBezTo>
                    <a:pt x="836" y="961"/>
                    <a:pt x="837" y="963"/>
                    <a:pt x="839" y="966"/>
                  </a:cubicBezTo>
                  <a:cubicBezTo>
                    <a:pt x="834" y="970"/>
                    <a:pt x="831" y="975"/>
                    <a:pt x="831" y="981"/>
                  </a:cubicBezTo>
                  <a:cubicBezTo>
                    <a:pt x="831" y="984"/>
                    <a:pt x="834" y="985"/>
                    <a:pt x="836" y="987"/>
                  </a:cubicBezTo>
                  <a:cubicBezTo>
                    <a:pt x="834" y="988"/>
                    <a:pt x="831" y="989"/>
                    <a:pt x="831" y="991"/>
                  </a:cubicBezTo>
                  <a:cubicBezTo>
                    <a:pt x="831" y="995"/>
                    <a:pt x="835" y="996"/>
                    <a:pt x="837" y="999"/>
                  </a:cubicBezTo>
                  <a:cubicBezTo>
                    <a:pt x="838" y="1002"/>
                    <a:pt x="837" y="1004"/>
                    <a:pt x="838" y="1007"/>
                  </a:cubicBezTo>
                  <a:cubicBezTo>
                    <a:pt x="840" y="1012"/>
                    <a:pt x="844" y="1013"/>
                    <a:pt x="847" y="1018"/>
                  </a:cubicBezTo>
                  <a:cubicBezTo>
                    <a:pt x="846" y="1021"/>
                    <a:pt x="845" y="1022"/>
                    <a:pt x="845" y="1025"/>
                  </a:cubicBezTo>
                  <a:cubicBezTo>
                    <a:pt x="845" y="1038"/>
                    <a:pt x="855" y="1044"/>
                    <a:pt x="858" y="1055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144963" y="2638425"/>
              <a:ext cx="1200150" cy="1435100"/>
            </a:xfrm>
            <a:custGeom>
              <a:avLst/>
              <a:gdLst/>
              <a:ahLst/>
              <a:cxnLst>
                <a:cxn ang="0">
                  <a:pos x="499" y="640"/>
                </a:cxn>
                <a:cxn ang="0">
                  <a:pos x="417" y="642"/>
                </a:cxn>
                <a:cxn ang="0">
                  <a:pos x="435" y="649"/>
                </a:cxn>
                <a:cxn ang="0">
                  <a:pos x="453" y="648"/>
                </a:cxn>
                <a:cxn ang="0">
                  <a:pos x="461" y="646"/>
                </a:cxn>
                <a:cxn ang="0">
                  <a:pos x="481" y="640"/>
                </a:cxn>
                <a:cxn ang="0">
                  <a:pos x="473" y="629"/>
                </a:cxn>
                <a:cxn ang="0">
                  <a:pos x="436" y="627"/>
                </a:cxn>
                <a:cxn ang="0">
                  <a:pos x="0" y="360"/>
                </a:cxn>
                <a:cxn ang="0">
                  <a:pos x="0" y="0"/>
                </a:cxn>
                <a:cxn ang="0">
                  <a:pos x="662" y="3"/>
                </a:cxn>
                <a:cxn ang="0">
                  <a:pos x="661" y="515"/>
                </a:cxn>
                <a:cxn ang="0">
                  <a:pos x="660" y="791"/>
                </a:cxn>
                <a:cxn ang="0">
                  <a:pos x="635" y="785"/>
                </a:cxn>
                <a:cxn ang="0">
                  <a:pos x="610" y="750"/>
                </a:cxn>
                <a:cxn ang="0">
                  <a:pos x="596" y="726"/>
                </a:cxn>
                <a:cxn ang="0">
                  <a:pos x="600" y="691"/>
                </a:cxn>
                <a:cxn ang="0">
                  <a:pos x="560" y="623"/>
                </a:cxn>
                <a:cxn ang="0">
                  <a:pos x="563" y="614"/>
                </a:cxn>
                <a:cxn ang="0">
                  <a:pos x="566" y="629"/>
                </a:cxn>
                <a:cxn ang="0">
                  <a:pos x="552" y="608"/>
                </a:cxn>
                <a:cxn ang="0">
                  <a:pos x="514" y="625"/>
                </a:cxn>
                <a:cxn ang="0">
                  <a:pos x="513" y="614"/>
                </a:cxn>
                <a:cxn ang="0">
                  <a:pos x="515" y="549"/>
                </a:cxn>
                <a:cxn ang="0">
                  <a:pos x="496" y="534"/>
                </a:cxn>
                <a:cxn ang="0">
                  <a:pos x="483" y="580"/>
                </a:cxn>
                <a:cxn ang="0">
                  <a:pos x="434" y="599"/>
                </a:cxn>
                <a:cxn ang="0">
                  <a:pos x="437" y="586"/>
                </a:cxn>
                <a:cxn ang="0">
                  <a:pos x="459" y="574"/>
                </a:cxn>
                <a:cxn ang="0">
                  <a:pos x="469" y="527"/>
                </a:cxn>
                <a:cxn ang="0">
                  <a:pos x="471" y="511"/>
                </a:cxn>
                <a:cxn ang="0">
                  <a:pos x="484" y="494"/>
                </a:cxn>
                <a:cxn ang="0">
                  <a:pos x="487" y="465"/>
                </a:cxn>
                <a:cxn ang="0">
                  <a:pos x="488" y="458"/>
                </a:cxn>
                <a:cxn ang="0">
                  <a:pos x="499" y="456"/>
                </a:cxn>
                <a:cxn ang="0">
                  <a:pos x="483" y="413"/>
                </a:cxn>
                <a:cxn ang="0">
                  <a:pos x="481" y="443"/>
                </a:cxn>
                <a:cxn ang="0">
                  <a:pos x="465" y="453"/>
                </a:cxn>
                <a:cxn ang="0">
                  <a:pos x="461" y="473"/>
                </a:cxn>
                <a:cxn ang="0">
                  <a:pos x="436" y="492"/>
                </a:cxn>
                <a:cxn ang="0">
                  <a:pos x="419" y="504"/>
                </a:cxn>
                <a:cxn ang="0">
                  <a:pos x="390" y="539"/>
                </a:cxn>
                <a:cxn ang="0">
                  <a:pos x="377" y="560"/>
                </a:cxn>
                <a:cxn ang="0">
                  <a:pos x="376" y="568"/>
                </a:cxn>
                <a:cxn ang="0">
                  <a:pos x="368" y="569"/>
                </a:cxn>
                <a:cxn ang="0">
                  <a:pos x="358" y="561"/>
                </a:cxn>
                <a:cxn ang="0">
                  <a:pos x="357" y="552"/>
                </a:cxn>
                <a:cxn ang="0">
                  <a:pos x="346" y="521"/>
                </a:cxn>
                <a:cxn ang="0">
                  <a:pos x="340" y="502"/>
                </a:cxn>
                <a:cxn ang="0">
                  <a:pos x="321" y="467"/>
                </a:cxn>
                <a:cxn ang="0">
                  <a:pos x="299" y="454"/>
                </a:cxn>
                <a:cxn ang="0">
                  <a:pos x="286" y="440"/>
                </a:cxn>
                <a:cxn ang="0">
                  <a:pos x="288" y="433"/>
                </a:cxn>
                <a:cxn ang="0">
                  <a:pos x="268" y="415"/>
                </a:cxn>
                <a:cxn ang="0">
                  <a:pos x="268" y="408"/>
                </a:cxn>
                <a:cxn ang="0">
                  <a:pos x="259" y="392"/>
                </a:cxn>
                <a:cxn ang="0">
                  <a:pos x="246" y="387"/>
                </a:cxn>
                <a:cxn ang="0">
                  <a:pos x="217" y="384"/>
                </a:cxn>
                <a:cxn ang="0">
                  <a:pos x="175" y="382"/>
                </a:cxn>
                <a:cxn ang="0">
                  <a:pos x="120" y="344"/>
                </a:cxn>
                <a:cxn ang="0">
                  <a:pos x="79" y="353"/>
                </a:cxn>
                <a:cxn ang="0">
                  <a:pos x="7" y="360"/>
                </a:cxn>
              </a:cxnLst>
              <a:rect l="0" t="0" r="r" b="b"/>
              <a:pathLst>
                <a:path w="662" h="792">
                  <a:moveTo>
                    <a:pt x="496" y="630"/>
                  </a:moveTo>
                  <a:cubicBezTo>
                    <a:pt x="491" y="631"/>
                    <a:pt x="489" y="634"/>
                    <a:pt x="486" y="637"/>
                  </a:cubicBezTo>
                  <a:cubicBezTo>
                    <a:pt x="490" y="640"/>
                    <a:pt x="494" y="640"/>
                    <a:pt x="499" y="640"/>
                  </a:cubicBezTo>
                  <a:cubicBezTo>
                    <a:pt x="501" y="640"/>
                    <a:pt x="501" y="639"/>
                    <a:pt x="503" y="638"/>
                  </a:cubicBezTo>
                  <a:cubicBezTo>
                    <a:pt x="501" y="634"/>
                    <a:pt x="499" y="632"/>
                    <a:pt x="496" y="630"/>
                  </a:cubicBezTo>
                  <a:close/>
                  <a:moveTo>
                    <a:pt x="417" y="642"/>
                  </a:moveTo>
                  <a:cubicBezTo>
                    <a:pt x="417" y="644"/>
                    <a:pt x="421" y="644"/>
                    <a:pt x="423" y="645"/>
                  </a:cubicBezTo>
                  <a:cubicBezTo>
                    <a:pt x="425" y="647"/>
                    <a:pt x="425" y="649"/>
                    <a:pt x="427" y="649"/>
                  </a:cubicBezTo>
                  <a:cubicBezTo>
                    <a:pt x="435" y="649"/>
                    <a:pt x="435" y="649"/>
                    <a:pt x="435" y="649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5" y="650"/>
                    <a:pt x="448" y="650"/>
                    <a:pt x="453" y="650"/>
                  </a:cubicBezTo>
                  <a:cubicBezTo>
                    <a:pt x="453" y="649"/>
                    <a:pt x="453" y="649"/>
                    <a:pt x="453" y="648"/>
                  </a:cubicBezTo>
                  <a:cubicBezTo>
                    <a:pt x="453" y="647"/>
                    <a:pt x="453" y="647"/>
                    <a:pt x="452" y="647"/>
                  </a:cubicBezTo>
                  <a:cubicBezTo>
                    <a:pt x="454" y="646"/>
                    <a:pt x="454" y="646"/>
                    <a:pt x="454" y="646"/>
                  </a:cubicBezTo>
                  <a:cubicBezTo>
                    <a:pt x="461" y="646"/>
                    <a:pt x="461" y="646"/>
                    <a:pt x="461" y="646"/>
                  </a:cubicBezTo>
                  <a:cubicBezTo>
                    <a:pt x="464" y="649"/>
                    <a:pt x="466" y="651"/>
                    <a:pt x="470" y="654"/>
                  </a:cubicBezTo>
                  <a:cubicBezTo>
                    <a:pt x="472" y="649"/>
                    <a:pt x="474" y="647"/>
                    <a:pt x="474" y="643"/>
                  </a:cubicBezTo>
                  <a:cubicBezTo>
                    <a:pt x="474" y="640"/>
                    <a:pt x="478" y="641"/>
                    <a:pt x="481" y="640"/>
                  </a:cubicBezTo>
                  <a:cubicBezTo>
                    <a:pt x="483" y="638"/>
                    <a:pt x="482" y="635"/>
                    <a:pt x="483" y="632"/>
                  </a:cubicBezTo>
                  <a:cubicBezTo>
                    <a:pt x="481" y="632"/>
                    <a:pt x="480" y="632"/>
                    <a:pt x="479" y="632"/>
                  </a:cubicBezTo>
                  <a:cubicBezTo>
                    <a:pt x="476" y="632"/>
                    <a:pt x="473" y="632"/>
                    <a:pt x="473" y="629"/>
                  </a:cubicBezTo>
                  <a:cubicBezTo>
                    <a:pt x="473" y="627"/>
                    <a:pt x="474" y="626"/>
                    <a:pt x="474" y="624"/>
                  </a:cubicBezTo>
                  <a:cubicBezTo>
                    <a:pt x="474" y="622"/>
                    <a:pt x="472" y="621"/>
                    <a:pt x="470" y="621"/>
                  </a:cubicBezTo>
                  <a:cubicBezTo>
                    <a:pt x="456" y="621"/>
                    <a:pt x="449" y="623"/>
                    <a:pt x="436" y="627"/>
                  </a:cubicBezTo>
                  <a:cubicBezTo>
                    <a:pt x="430" y="630"/>
                    <a:pt x="425" y="627"/>
                    <a:pt x="420" y="631"/>
                  </a:cubicBezTo>
                  <a:cubicBezTo>
                    <a:pt x="417" y="634"/>
                    <a:pt x="417" y="637"/>
                    <a:pt x="417" y="642"/>
                  </a:cubicBezTo>
                  <a:close/>
                  <a:moveTo>
                    <a:pt x="0" y="360"/>
                  </a:moveTo>
                  <a:cubicBezTo>
                    <a:pt x="0" y="360"/>
                    <a:pt x="0" y="360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662" y="3"/>
                    <a:pt x="662" y="3"/>
                    <a:pt x="662" y="3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61" y="515"/>
                    <a:pt x="661" y="515"/>
                    <a:pt x="661" y="515"/>
                  </a:cubicBezTo>
                  <a:cubicBezTo>
                    <a:pt x="661" y="515"/>
                    <a:pt x="661" y="515"/>
                    <a:pt x="661" y="515"/>
                  </a:cubicBezTo>
                  <a:cubicBezTo>
                    <a:pt x="660" y="791"/>
                    <a:pt x="660" y="791"/>
                    <a:pt x="660" y="791"/>
                  </a:cubicBezTo>
                  <a:cubicBezTo>
                    <a:pt x="660" y="791"/>
                    <a:pt x="660" y="791"/>
                    <a:pt x="660" y="791"/>
                  </a:cubicBezTo>
                  <a:cubicBezTo>
                    <a:pt x="658" y="791"/>
                    <a:pt x="656" y="790"/>
                    <a:pt x="654" y="790"/>
                  </a:cubicBezTo>
                  <a:cubicBezTo>
                    <a:pt x="650" y="790"/>
                    <a:pt x="648" y="792"/>
                    <a:pt x="644" y="792"/>
                  </a:cubicBezTo>
                  <a:cubicBezTo>
                    <a:pt x="640" y="792"/>
                    <a:pt x="638" y="787"/>
                    <a:pt x="635" y="785"/>
                  </a:cubicBezTo>
                  <a:cubicBezTo>
                    <a:pt x="626" y="778"/>
                    <a:pt x="623" y="772"/>
                    <a:pt x="619" y="762"/>
                  </a:cubicBezTo>
                  <a:cubicBezTo>
                    <a:pt x="617" y="759"/>
                    <a:pt x="616" y="757"/>
                    <a:pt x="614" y="754"/>
                  </a:cubicBezTo>
                  <a:cubicBezTo>
                    <a:pt x="612" y="753"/>
                    <a:pt x="612" y="750"/>
                    <a:pt x="610" y="750"/>
                  </a:cubicBezTo>
                  <a:cubicBezTo>
                    <a:pt x="608" y="749"/>
                    <a:pt x="606" y="751"/>
                    <a:pt x="604" y="749"/>
                  </a:cubicBezTo>
                  <a:cubicBezTo>
                    <a:pt x="598" y="743"/>
                    <a:pt x="600" y="735"/>
                    <a:pt x="593" y="730"/>
                  </a:cubicBezTo>
                  <a:cubicBezTo>
                    <a:pt x="594" y="729"/>
                    <a:pt x="596" y="728"/>
                    <a:pt x="596" y="726"/>
                  </a:cubicBezTo>
                  <a:cubicBezTo>
                    <a:pt x="596" y="721"/>
                    <a:pt x="593" y="716"/>
                    <a:pt x="588" y="714"/>
                  </a:cubicBezTo>
                  <a:cubicBezTo>
                    <a:pt x="595" y="711"/>
                    <a:pt x="600" y="707"/>
                    <a:pt x="600" y="699"/>
                  </a:cubicBezTo>
                  <a:cubicBezTo>
                    <a:pt x="600" y="691"/>
                    <a:pt x="600" y="691"/>
                    <a:pt x="600" y="691"/>
                  </a:cubicBezTo>
                  <a:cubicBezTo>
                    <a:pt x="600" y="674"/>
                    <a:pt x="591" y="665"/>
                    <a:pt x="584" y="650"/>
                  </a:cubicBezTo>
                  <a:cubicBezTo>
                    <a:pt x="581" y="646"/>
                    <a:pt x="577" y="646"/>
                    <a:pt x="574" y="641"/>
                  </a:cubicBezTo>
                  <a:cubicBezTo>
                    <a:pt x="569" y="634"/>
                    <a:pt x="564" y="631"/>
                    <a:pt x="560" y="623"/>
                  </a:cubicBezTo>
                  <a:cubicBezTo>
                    <a:pt x="559" y="621"/>
                    <a:pt x="556" y="620"/>
                    <a:pt x="556" y="618"/>
                  </a:cubicBezTo>
                  <a:cubicBezTo>
                    <a:pt x="556" y="617"/>
                    <a:pt x="557" y="617"/>
                    <a:pt x="557" y="616"/>
                  </a:cubicBezTo>
                  <a:cubicBezTo>
                    <a:pt x="559" y="616"/>
                    <a:pt x="560" y="614"/>
                    <a:pt x="563" y="614"/>
                  </a:cubicBezTo>
                  <a:cubicBezTo>
                    <a:pt x="565" y="614"/>
                    <a:pt x="567" y="615"/>
                    <a:pt x="567" y="617"/>
                  </a:cubicBezTo>
                  <a:cubicBezTo>
                    <a:pt x="567" y="621"/>
                    <a:pt x="564" y="622"/>
                    <a:pt x="564" y="626"/>
                  </a:cubicBezTo>
                  <a:cubicBezTo>
                    <a:pt x="564" y="627"/>
                    <a:pt x="565" y="628"/>
                    <a:pt x="566" y="629"/>
                  </a:cubicBezTo>
                  <a:cubicBezTo>
                    <a:pt x="573" y="628"/>
                    <a:pt x="572" y="620"/>
                    <a:pt x="572" y="613"/>
                  </a:cubicBezTo>
                  <a:cubicBezTo>
                    <a:pt x="572" y="607"/>
                    <a:pt x="569" y="602"/>
                    <a:pt x="563" y="602"/>
                  </a:cubicBezTo>
                  <a:cubicBezTo>
                    <a:pt x="558" y="602"/>
                    <a:pt x="556" y="606"/>
                    <a:pt x="552" y="608"/>
                  </a:cubicBezTo>
                  <a:cubicBezTo>
                    <a:pt x="549" y="609"/>
                    <a:pt x="547" y="608"/>
                    <a:pt x="544" y="609"/>
                  </a:cubicBezTo>
                  <a:cubicBezTo>
                    <a:pt x="540" y="609"/>
                    <a:pt x="539" y="614"/>
                    <a:pt x="535" y="616"/>
                  </a:cubicBezTo>
                  <a:cubicBezTo>
                    <a:pt x="527" y="620"/>
                    <a:pt x="523" y="622"/>
                    <a:pt x="514" y="625"/>
                  </a:cubicBezTo>
                  <a:cubicBezTo>
                    <a:pt x="504" y="623"/>
                    <a:pt x="504" y="623"/>
                    <a:pt x="504" y="623"/>
                  </a:cubicBezTo>
                  <a:cubicBezTo>
                    <a:pt x="504" y="622"/>
                    <a:pt x="504" y="622"/>
                    <a:pt x="504" y="622"/>
                  </a:cubicBezTo>
                  <a:cubicBezTo>
                    <a:pt x="506" y="618"/>
                    <a:pt x="510" y="618"/>
                    <a:pt x="513" y="614"/>
                  </a:cubicBezTo>
                  <a:cubicBezTo>
                    <a:pt x="519" y="603"/>
                    <a:pt x="521" y="596"/>
                    <a:pt x="525" y="584"/>
                  </a:cubicBezTo>
                  <a:cubicBezTo>
                    <a:pt x="527" y="579"/>
                    <a:pt x="530" y="576"/>
                    <a:pt x="530" y="570"/>
                  </a:cubicBezTo>
                  <a:cubicBezTo>
                    <a:pt x="530" y="560"/>
                    <a:pt x="521" y="557"/>
                    <a:pt x="515" y="549"/>
                  </a:cubicBezTo>
                  <a:cubicBezTo>
                    <a:pt x="511" y="544"/>
                    <a:pt x="511" y="539"/>
                    <a:pt x="509" y="532"/>
                  </a:cubicBezTo>
                  <a:cubicBezTo>
                    <a:pt x="508" y="528"/>
                    <a:pt x="505" y="526"/>
                    <a:pt x="504" y="521"/>
                  </a:cubicBezTo>
                  <a:cubicBezTo>
                    <a:pt x="500" y="525"/>
                    <a:pt x="500" y="529"/>
                    <a:pt x="496" y="534"/>
                  </a:cubicBezTo>
                  <a:cubicBezTo>
                    <a:pt x="491" y="540"/>
                    <a:pt x="489" y="546"/>
                    <a:pt x="489" y="554"/>
                  </a:cubicBezTo>
                  <a:cubicBezTo>
                    <a:pt x="488" y="561"/>
                    <a:pt x="486" y="565"/>
                    <a:pt x="485" y="572"/>
                  </a:cubicBezTo>
                  <a:cubicBezTo>
                    <a:pt x="484" y="575"/>
                    <a:pt x="483" y="577"/>
                    <a:pt x="483" y="580"/>
                  </a:cubicBezTo>
                  <a:cubicBezTo>
                    <a:pt x="482" y="583"/>
                    <a:pt x="482" y="587"/>
                    <a:pt x="478" y="587"/>
                  </a:cubicBezTo>
                  <a:cubicBezTo>
                    <a:pt x="474" y="587"/>
                    <a:pt x="472" y="585"/>
                    <a:pt x="468" y="585"/>
                  </a:cubicBezTo>
                  <a:cubicBezTo>
                    <a:pt x="454" y="585"/>
                    <a:pt x="448" y="599"/>
                    <a:pt x="434" y="599"/>
                  </a:cubicBezTo>
                  <a:cubicBezTo>
                    <a:pt x="433" y="599"/>
                    <a:pt x="433" y="599"/>
                    <a:pt x="433" y="599"/>
                  </a:cubicBezTo>
                  <a:cubicBezTo>
                    <a:pt x="433" y="596"/>
                    <a:pt x="433" y="596"/>
                    <a:pt x="433" y="596"/>
                  </a:cubicBezTo>
                  <a:cubicBezTo>
                    <a:pt x="433" y="592"/>
                    <a:pt x="435" y="590"/>
                    <a:pt x="437" y="586"/>
                  </a:cubicBezTo>
                  <a:cubicBezTo>
                    <a:pt x="438" y="582"/>
                    <a:pt x="437" y="577"/>
                    <a:pt x="442" y="575"/>
                  </a:cubicBezTo>
                  <a:cubicBezTo>
                    <a:pt x="445" y="574"/>
                    <a:pt x="447" y="574"/>
                    <a:pt x="450" y="574"/>
                  </a:cubicBezTo>
                  <a:cubicBezTo>
                    <a:pt x="459" y="574"/>
                    <a:pt x="459" y="574"/>
                    <a:pt x="459" y="574"/>
                  </a:cubicBezTo>
                  <a:cubicBezTo>
                    <a:pt x="467" y="574"/>
                    <a:pt x="468" y="563"/>
                    <a:pt x="468" y="555"/>
                  </a:cubicBezTo>
                  <a:cubicBezTo>
                    <a:pt x="468" y="549"/>
                    <a:pt x="467" y="546"/>
                    <a:pt x="466" y="541"/>
                  </a:cubicBezTo>
                  <a:cubicBezTo>
                    <a:pt x="469" y="527"/>
                    <a:pt x="469" y="527"/>
                    <a:pt x="469" y="527"/>
                  </a:cubicBezTo>
                  <a:cubicBezTo>
                    <a:pt x="469" y="526"/>
                    <a:pt x="468" y="525"/>
                    <a:pt x="468" y="523"/>
                  </a:cubicBezTo>
                  <a:cubicBezTo>
                    <a:pt x="468" y="519"/>
                    <a:pt x="473" y="518"/>
                    <a:pt x="473" y="514"/>
                  </a:cubicBezTo>
                  <a:cubicBezTo>
                    <a:pt x="473" y="513"/>
                    <a:pt x="471" y="512"/>
                    <a:pt x="471" y="511"/>
                  </a:cubicBezTo>
                  <a:cubicBezTo>
                    <a:pt x="471" y="508"/>
                    <a:pt x="476" y="508"/>
                    <a:pt x="476" y="504"/>
                  </a:cubicBezTo>
                  <a:cubicBezTo>
                    <a:pt x="476" y="503"/>
                    <a:pt x="475" y="503"/>
                    <a:pt x="474" y="502"/>
                  </a:cubicBezTo>
                  <a:cubicBezTo>
                    <a:pt x="477" y="498"/>
                    <a:pt x="480" y="497"/>
                    <a:pt x="484" y="494"/>
                  </a:cubicBezTo>
                  <a:cubicBezTo>
                    <a:pt x="486" y="491"/>
                    <a:pt x="486" y="488"/>
                    <a:pt x="489" y="487"/>
                  </a:cubicBezTo>
                  <a:cubicBezTo>
                    <a:pt x="491" y="486"/>
                    <a:pt x="494" y="485"/>
                    <a:pt x="494" y="483"/>
                  </a:cubicBezTo>
                  <a:cubicBezTo>
                    <a:pt x="494" y="475"/>
                    <a:pt x="487" y="472"/>
                    <a:pt x="487" y="465"/>
                  </a:cubicBezTo>
                  <a:cubicBezTo>
                    <a:pt x="487" y="463"/>
                    <a:pt x="488" y="462"/>
                    <a:pt x="488" y="461"/>
                  </a:cubicBezTo>
                  <a:cubicBezTo>
                    <a:pt x="488" y="460"/>
                    <a:pt x="487" y="460"/>
                    <a:pt x="487" y="460"/>
                  </a:cubicBezTo>
                  <a:cubicBezTo>
                    <a:pt x="487" y="459"/>
                    <a:pt x="487" y="459"/>
                    <a:pt x="488" y="458"/>
                  </a:cubicBezTo>
                  <a:cubicBezTo>
                    <a:pt x="491" y="458"/>
                    <a:pt x="492" y="455"/>
                    <a:pt x="495" y="455"/>
                  </a:cubicBezTo>
                  <a:cubicBezTo>
                    <a:pt x="496" y="455"/>
                    <a:pt x="496" y="457"/>
                    <a:pt x="497" y="457"/>
                  </a:cubicBezTo>
                  <a:cubicBezTo>
                    <a:pt x="498" y="457"/>
                    <a:pt x="498" y="456"/>
                    <a:pt x="499" y="456"/>
                  </a:cubicBezTo>
                  <a:cubicBezTo>
                    <a:pt x="499" y="453"/>
                    <a:pt x="499" y="453"/>
                    <a:pt x="499" y="453"/>
                  </a:cubicBezTo>
                  <a:cubicBezTo>
                    <a:pt x="499" y="449"/>
                    <a:pt x="494" y="448"/>
                    <a:pt x="493" y="444"/>
                  </a:cubicBezTo>
                  <a:cubicBezTo>
                    <a:pt x="488" y="432"/>
                    <a:pt x="492" y="422"/>
                    <a:pt x="483" y="413"/>
                  </a:cubicBezTo>
                  <a:cubicBezTo>
                    <a:pt x="483" y="417"/>
                    <a:pt x="482" y="419"/>
                    <a:pt x="482" y="423"/>
                  </a:cubicBezTo>
                  <a:cubicBezTo>
                    <a:pt x="482" y="427"/>
                    <a:pt x="483" y="429"/>
                    <a:pt x="483" y="433"/>
                  </a:cubicBezTo>
                  <a:cubicBezTo>
                    <a:pt x="483" y="437"/>
                    <a:pt x="484" y="441"/>
                    <a:pt x="481" y="443"/>
                  </a:cubicBezTo>
                  <a:cubicBezTo>
                    <a:pt x="478" y="445"/>
                    <a:pt x="476" y="442"/>
                    <a:pt x="473" y="444"/>
                  </a:cubicBezTo>
                  <a:cubicBezTo>
                    <a:pt x="470" y="445"/>
                    <a:pt x="472" y="450"/>
                    <a:pt x="469" y="451"/>
                  </a:cubicBezTo>
                  <a:cubicBezTo>
                    <a:pt x="468" y="452"/>
                    <a:pt x="466" y="452"/>
                    <a:pt x="465" y="453"/>
                  </a:cubicBezTo>
                  <a:cubicBezTo>
                    <a:pt x="463" y="455"/>
                    <a:pt x="464" y="457"/>
                    <a:pt x="464" y="459"/>
                  </a:cubicBezTo>
                  <a:cubicBezTo>
                    <a:pt x="463" y="461"/>
                    <a:pt x="462" y="462"/>
                    <a:pt x="461" y="464"/>
                  </a:cubicBezTo>
                  <a:cubicBezTo>
                    <a:pt x="461" y="467"/>
                    <a:pt x="463" y="470"/>
                    <a:pt x="461" y="473"/>
                  </a:cubicBezTo>
                  <a:cubicBezTo>
                    <a:pt x="460" y="475"/>
                    <a:pt x="457" y="476"/>
                    <a:pt x="456" y="478"/>
                  </a:cubicBezTo>
                  <a:cubicBezTo>
                    <a:pt x="454" y="485"/>
                    <a:pt x="452" y="493"/>
                    <a:pt x="445" y="493"/>
                  </a:cubicBezTo>
                  <a:cubicBezTo>
                    <a:pt x="442" y="493"/>
                    <a:pt x="440" y="492"/>
                    <a:pt x="436" y="492"/>
                  </a:cubicBezTo>
                  <a:cubicBezTo>
                    <a:pt x="434" y="492"/>
                    <a:pt x="434" y="494"/>
                    <a:pt x="433" y="496"/>
                  </a:cubicBezTo>
                  <a:cubicBezTo>
                    <a:pt x="431" y="498"/>
                    <a:pt x="429" y="499"/>
                    <a:pt x="427" y="501"/>
                  </a:cubicBezTo>
                  <a:cubicBezTo>
                    <a:pt x="425" y="503"/>
                    <a:pt x="422" y="503"/>
                    <a:pt x="419" y="504"/>
                  </a:cubicBezTo>
                  <a:cubicBezTo>
                    <a:pt x="415" y="506"/>
                    <a:pt x="413" y="509"/>
                    <a:pt x="409" y="513"/>
                  </a:cubicBezTo>
                  <a:cubicBezTo>
                    <a:pt x="403" y="517"/>
                    <a:pt x="403" y="523"/>
                    <a:pt x="399" y="529"/>
                  </a:cubicBezTo>
                  <a:cubicBezTo>
                    <a:pt x="397" y="534"/>
                    <a:pt x="390" y="534"/>
                    <a:pt x="390" y="539"/>
                  </a:cubicBezTo>
                  <a:cubicBezTo>
                    <a:pt x="390" y="541"/>
                    <a:pt x="392" y="541"/>
                    <a:pt x="392" y="543"/>
                  </a:cubicBezTo>
                  <a:cubicBezTo>
                    <a:pt x="392" y="547"/>
                    <a:pt x="387" y="546"/>
                    <a:pt x="384" y="548"/>
                  </a:cubicBezTo>
                  <a:cubicBezTo>
                    <a:pt x="379" y="550"/>
                    <a:pt x="377" y="554"/>
                    <a:pt x="377" y="560"/>
                  </a:cubicBezTo>
                  <a:cubicBezTo>
                    <a:pt x="377" y="560"/>
                    <a:pt x="378" y="560"/>
                    <a:pt x="378" y="561"/>
                  </a:cubicBezTo>
                  <a:cubicBezTo>
                    <a:pt x="378" y="563"/>
                    <a:pt x="375" y="563"/>
                    <a:pt x="375" y="566"/>
                  </a:cubicBezTo>
                  <a:cubicBezTo>
                    <a:pt x="375" y="567"/>
                    <a:pt x="376" y="567"/>
                    <a:pt x="376" y="568"/>
                  </a:cubicBezTo>
                  <a:cubicBezTo>
                    <a:pt x="379" y="567"/>
                    <a:pt x="380" y="567"/>
                    <a:pt x="383" y="566"/>
                  </a:cubicBezTo>
                  <a:cubicBezTo>
                    <a:pt x="382" y="569"/>
                    <a:pt x="382" y="572"/>
                    <a:pt x="381" y="576"/>
                  </a:cubicBezTo>
                  <a:cubicBezTo>
                    <a:pt x="377" y="572"/>
                    <a:pt x="374" y="569"/>
                    <a:pt x="368" y="569"/>
                  </a:cubicBezTo>
                  <a:cubicBezTo>
                    <a:pt x="366" y="569"/>
                    <a:pt x="366" y="572"/>
                    <a:pt x="366" y="575"/>
                  </a:cubicBezTo>
                  <a:cubicBezTo>
                    <a:pt x="364" y="574"/>
                    <a:pt x="364" y="574"/>
                    <a:pt x="364" y="574"/>
                  </a:cubicBezTo>
                  <a:cubicBezTo>
                    <a:pt x="362" y="569"/>
                    <a:pt x="362" y="565"/>
                    <a:pt x="358" y="561"/>
                  </a:cubicBezTo>
                  <a:cubicBezTo>
                    <a:pt x="342" y="545"/>
                    <a:pt x="349" y="555"/>
                    <a:pt x="355" y="555"/>
                  </a:cubicBezTo>
                  <a:cubicBezTo>
                    <a:pt x="357" y="555"/>
                    <a:pt x="357" y="555"/>
                    <a:pt x="357" y="555"/>
                  </a:cubicBezTo>
                  <a:cubicBezTo>
                    <a:pt x="357" y="552"/>
                    <a:pt x="357" y="552"/>
                    <a:pt x="357" y="552"/>
                  </a:cubicBezTo>
                  <a:cubicBezTo>
                    <a:pt x="352" y="538"/>
                    <a:pt x="352" y="538"/>
                    <a:pt x="352" y="538"/>
                  </a:cubicBezTo>
                  <a:cubicBezTo>
                    <a:pt x="351" y="534"/>
                    <a:pt x="352" y="531"/>
                    <a:pt x="350" y="528"/>
                  </a:cubicBezTo>
                  <a:cubicBezTo>
                    <a:pt x="349" y="525"/>
                    <a:pt x="346" y="524"/>
                    <a:pt x="346" y="521"/>
                  </a:cubicBezTo>
                  <a:cubicBezTo>
                    <a:pt x="346" y="520"/>
                    <a:pt x="347" y="520"/>
                    <a:pt x="347" y="519"/>
                  </a:cubicBezTo>
                  <a:cubicBezTo>
                    <a:pt x="347" y="516"/>
                    <a:pt x="345" y="514"/>
                    <a:pt x="344" y="511"/>
                  </a:cubicBezTo>
                  <a:cubicBezTo>
                    <a:pt x="343" y="507"/>
                    <a:pt x="343" y="504"/>
                    <a:pt x="340" y="502"/>
                  </a:cubicBezTo>
                  <a:cubicBezTo>
                    <a:pt x="336" y="500"/>
                    <a:pt x="333" y="499"/>
                    <a:pt x="331" y="495"/>
                  </a:cubicBezTo>
                  <a:cubicBezTo>
                    <a:pt x="328" y="491"/>
                    <a:pt x="325" y="489"/>
                    <a:pt x="324" y="485"/>
                  </a:cubicBezTo>
                  <a:cubicBezTo>
                    <a:pt x="322" y="478"/>
                    <a:pt x="323" y="474"/>
                    <a:pt x="321" y="467"/>
                  </a:cubicBezTo>
                  <a:cubicBezTo>
                    <a:pt x="320" y="464"/>
                    <a:pt x="315" y="464"/>
                    <a:pt x="315" y="460"/>
                  </a:cubicBezTo>
                  <a:cubicBezTo>
                    <a:pt x="315" y="459"/>
                    <a:pt x="315" y="459"/>
                    <a:pt x="315" y="458"/>
                  </a:cubicBezTo>
                  <a:cubicBezTo>
                    <a:pt x="315" y="452"/>
                    <a:pt x="306" y="455"/>
                    <a:pt x="299" y="454"/>
                  </a:cubicBezTo>
                  <a:cubicBezTo>
                    <a:pt x="293" y="453"/>
                    <a:pt x="292" y="446"/>
                    <a:pt x="285" y="446"/>
                  </a:cubicBezTo>
                  <a:cubicBezTo>
                    <a:pt x="285" y="443"/>
                    <a:pt x="285" y="443"/>
                    <a:pt x="285" y="443"/>
                  </a:cubicBezTo>
                  <a:cubicBezTo>
                    <a:pt x="285" y="442"/>
                    <a:pt x="286" y="441"/>
                    <a:pt x="286" y="440"/>
                  </a:cubicBezTo>
                  <a:cubicBezTo>
                    <a:pt x="286" y="437"/>
                    <a:pt x="283" y="438"/>
                    <a:pt x="280" y="437"/>
                  </a:cubicBezTo>
                  <a:cubicBezTo>
                    <a:pt x="283" y="435"/>
                    <a:pt x="283" y="432"/>
                    <a:pt x="285" y="429"/>
                  </a:cubicBezTo>
                  <a:cubicBezTo>
                    <a:pt x="287" y="430"/>
                    <a:pt x="287" y="431"/>
                    <a:pt x="288" y="433"/>
                  </a:cubicBezTo>
                  <a:cubicBezTo>
                    <a:pt x="289" y="430"/>
                    <a:pt x="292" y="428"/>
                    <a:pt x="292" y="424"/>
                  </a:cubicBezTo>
                  <a:cubicBezTo>
                    <a:pt x="292" y="417"/>
                    <a:pt x="290" y="409"/>
                    <a:pt x="283" y="409"/>
                  </a:cubicBezTo>
                  <a:cubicBezTo>
                    <a:pt x="276" y="409"/>
                    <a:pt x="274" y="413"/>
                    <a:pt x="268" y="415"/>
                  </a:cubicBezTo>
                  <a:cubicBezTo>
                    <a:pt x="268" y="414"/>
                    <a:pt x="267" y="414"/>
                    <a:pt x="267" y="414"/>
                  </a:cubicBezTo>
                  <a:cubicBezTo>
                    <a:pt x="267" y="412"/>
                    <a:pt x="269" y="412"/>
                    <a:pt x="269" y="410"/>
                  </a:cubicBezTo>
                  <a:cubicBezTo>
                    <a:pt x="269" y="409"/>
                    <a:pt x="268" y="409"/>
                    <a:pt x="268" y="408"/>
                  </a:cubicBezTo>
                  <a:cubicBezTo>
                    <a:pt x="269" y="408"/>
                    <a:pt x="270" y="409"/>
                    <a:pt x="272" y="409"/>
                  </a:cubicBezTo>
                  <a:cubicBezTo>
                    <a:pt x="273" y="409"/>
                    <a:pt x="273" y="409"/>
                    <a:pt x="273" y="409"/>
                  </a:cubicBezTo>
                  <a:cubicBezTo>
                    <a:pt x="271" y="401"/>
                    <a:pt x="264" y="399"/>
                    <a:pt x="259" y="392"/>
                  </a:cubicBezTo>
                  <a:cubicBezTo>
                    <a:pt x="257" y="389"/>
                    <a:pt x="257" y="385"/>
                    <a:pt x="253" y="385"/>
                  </a:cubicBezTo>
                  <a:cubicBezTo>
                    <a:pt x="251" y="385"/>
                    <a:pt x="252" y="389"/>
                    <a:pt x="250" y="389"/>
                  </a:cubicBezTo>
                  <a:cubicBezTo>
                    <a:pt x="248" y="389"/>
                    <a:pt x="247" y="388"/>
                    <a:pt x="246" y="387"/>
                  </a:cubicBezTo>
                  <a:cubicBezTo>
                    <a:pt x="243" y="389"/>
                    <a:pt x="242" y="393"/>
                    <a:pt x="238" y="393"/>
                  </a:cubicBezTo>
                  <a:cubicBezTo>
                    <a:pt x="232" y="393"/>
                    <a:pt x="229" y="389"/>
                    <a:pt x="223" y="386"/>
                  </a:cubicBezTo>
                  <a:cubicBezTo>
                    <a:pt x="221" y="385"/>
                    <a:pt x="220" y="385"/>
                    <a:pt x="217" y="384"/>
                  </a:cubicBezTo>
                  <a:cubicBezTo>
                    <a:pt x="209" y="379"/>
                    <a:pt x="204" y="374"/>
                    <a:pt x="193" y="374"/>
                  </a:cubicBezTo>
                  <a:cubicBezTo>
                    <a:pt x="190" y="374"/>
                    <a:pt x="189" y="378"/>
                    <a:pt x="186" y="379"/>
                  </a:cubicBezTo>
                  <a:cubicBezTo>
                    <a:pt x="182" y="381"/>
                    <a:pt x="179" y="381"/>
                    <a:pt x="175" y="382"/>
                  </a:cubicBezTo>
                  <a:cubicBezTo>
                    <a:pt x="174" y="372"/>
                    <a:pt x="163" y="371"/>
                    <a:pt x="157" y="364"/>
                  </a:cubicBezTo>
                  <a:cubicBezTo>
                    <a:pt x="149" y="358"/>
                    <a:pt x="144" y="356"/>
                    <a:pt x="135" y="352"/>
                  </a:cubicBezTo>
                  <a:cubicBezTo>
                    <a:pt x="130" y="348"/>
                    <a:pt x="127" y="344"/>
                    <a:pt x="120" y="344"/>
                  </a:cubicBezTo>
                  <a:cubicBezTo>
                    <a:pt x="116" y="344"/>
                    <a:pt x="114" y="347"/>
                    <a:pt x="111" y="349"/>
                  </a:cubicBezTo>
                  <a:cubicBezTo>
                    <a:pt x="105" y="352"/>
                    <a:pt x="102" y="354"/>
                    <a:pt x="95" y="354"/>
                  </a:cubicBezTo>
                  <a:cubicBezTo>
                    <a:pt x="89" y="354"/>
                    <a:pt x="85" y="353"/>
                    <a:pt x="79" y="353"/>
                  </a:cubicBezTo>
                  <a:cubicBezTo>
                    <a:pt x="74" y="353"/>
                    <a:pt x="71" y="354"/>
                    <a:pt x="66" y="354"/>
                  </a:cubicBezTo>
                  <a:cubicBezTo>
                    <a:pt x="41" y="354"/>
                    <a:pt x="41" y="354"/>
                    <a:pt x="41" y="354"/>
                  </a:cubicBezTo>
                  <a:cubicBezTo>
                    <a:pt x="7" y="360"/>
                    <a:pt x="7" y="360"/>
                    <a:pt x="7" y="360"/>
                  </a:cubicBezTo>
                  <a:cubicBezTo>
                    <a:pt x="1" y="360"/>
                    <a:pt x="1" y="360"/>
                    <a:pt x="1" y="360"/>
                  </a:cubicBezTo>
                  <a:cubicBezTo>
                    <a:pt x="0" y="360"/>
                    <a:pt x="0" y="360"/>
                    <a:pt x="0" y="360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5341938" y="3571875"/>
              <a:ext cx="900113" cy="636588"/>
            </a:xfrm>
            <a:custGeom>
              <a:avLst/>
              <a:gdLst/>
              <a:ahLst/>
              <a:cxnLst>
                <a:cxn ang="0">
                  <a:pos x="238" y="307"/>
                </a:cxn>
                <a:cxn ang="0">
                  <a:pos x="0" y="276"/>
                </a:cxn>
                <a:cxn ang="0">
                  <a:pos x="4" y="0"/>
                </a:cxn>
                <a:cxn ang="0">
                  <a:pos x="40" y="5"/>
                </a:cxn>
                <a:cxn ang="0">
                  <a:pos x="69" y="15"/>
                </a:cxn>
                <a:cxn ang="0">
                  <a:pos x="78" y="30"/>
                </a:cxn>
                <a:cxn ang="0">
                  <a:pos x="96" y="41"/>
                </a:cxn>
                <a:cxn ang="0">
                  <a:pos x="132" y="51"/>
                </a:cxn>
                <a:cxn ang="0">
                  <a:pos x="144" y="83"/>
                </a:cxn>
                <a:cxn ang="0">
                  <a:pos x="162" y="98"/>
                </a:cxn>
                <a:cxn ang="0">
                  <a:pos x="197" y="133"/>
                </a:cxn>
                <a:cxn ang="0">
                  <a:pos x="221" y="139"/>
                </a:cxn>
                <a:cxn ang="0">
                  <a:pos x="242" y="125"/>
                </a:cxn>
                <a:cxn ang="0">
                  <a:pos x="271" y="132"/>
                </a:cxn>
                <a:cxn ang="0">
                  <a:pos x="286" y="135"/>
                </a:cxn>
                <a:cxn ang="0">
                  <a:pos x="300" y="133"/>
                </a:cxn>
                <a:cxn ang="0">
                  <a:pos x="308" y="133"/>
                </a:cxn>
                <a:cxn ang="0">
                  <a:pos x="339" y="135"/>
                </a:cxn>
                <a:cxn ang="0">
                  <a:pos x="390" y="152"/>
                </a:cxn>
                <a:cxn ang="0">
                  <a:pos x="396" y="185"/>
                </a:cxn>
                <a:cxn ang="0">
                  <a:pos x="496" y="236"/>
                </a:cxn>
                <a:cxn ang="0">
                  <a:pos x="487" y="235"/>
                </a:cxn>
                <a:cxn ang="0">
                  <a:pos x="467" y="254"/>
                </a:cxn>
                <a:cxn ang="0">
                  <a:pos x="449" y="254"/>
                </a:cxn>
                <a:cxn ang="0">
                  <a:pos x="420" y="257"/>
                </a:cxn>
                <a:cxn ang="0">
                  <a:pos x="396" y="260"/>
                </a:cxn>
                <a:cxn ang="0">
                  <a:pos x="377" y="259"/>
                </a:cxn>
                <a:cxn ang="0">
                  <a:pos x="369" y="268"/>
                </a:cxn>
                <a:cxn ang="0">
                  <a:pos x="366" y="274"/>
                </a:cxn>
                <a:cxn ang="0">
                  <a:pos x="327" y="313"/>
                </a:cxn>
                <a:cxn ang="0">
                  <a:pos x="289" y="321"/>
                </a:cxn>
                <a:cxn ang="0">
                  <a:pos x="302" y="331"/>
                </a:cxn>
                <a:cxn ang="0">
                  <a:pos x="294" y="341"/>
                </a:cxn>
                <a:cxn ang="0">
                  <a:pos x="276" y="335"/>
                </a:cxn>
                <a:cxn ang="0">
                  <a:pos x="270" y="320"/>
                </a:cxn>
                <a:cxn ang="0">
                  <a:pos x="256" y="319"/>
                </a:cxn>
                <a:cxn ang="0">
                  <a:pos x="246" y="300"/>
                </a:cxn>
                <a:cxn ang="0">
                  <a:pos x="240" y="299"/>
                </a:cxn>
                <a:cxn ang="0">
                  <a:pos x="218" y="306"/>
                </a:cxn>
                <a:cxn ang="0">
                  <a:pos x="228" y="279"/>
                </a:cxn>
                <a:cxn ang="0">
                  <a:pos x="212" y="265"/>
                </a:cxn>
                <a:cxn ang="0">
                  <a:pos x="190" y="281"/>
                </a:cxn>
                <a:cxn ang="0">
                  <a:pos x="206" y="282"/>
                </a:cxn>
                <a:cxn ang="0">
                  <a:pos x="156" y="319"/>
                </a:cxn>
                <a:cxn ang="0">
                  <a:pos x="129" y="323"/>
                </a:cxn>
                <a:cxn ang="0">
                  <a:pos x="102" y="312"/>
                </a:cxn>
                <a:cxn ang="0">
                  <a:pos x="63" y="296"/>
                </a:cxn>
                <a:cxn ang="0">
                  <a:pos x="35" y="294"/>
                </a:cxn>
                <a:cxn ang="0">
                  <a:pos x="33" y="300"/>
                </a:cxn>
              </a:cxnLst>
              <a:rect l="0" t="0" r="r" b="b"/>
              <a:pathLst>
                <a:path w="496" h="351">
                  <a:moveTo>
                    <a:pt x="237" y="302"/>
                  </a:moveTo>
                  <a:cubicBezTo>
                    <a:pt x="235" y="303"/>
                    <a:pt x="233" y="304"/>
                    <a:pt x="232" y="307"/>
                  </a:cubicBezTo>
                  <a:cubicBezTo>
                    <a:pt x="234" y="307"/>
                    <a:pt x="235" y="307"/>
                    <a:pt x="238" y="307"/>
                  </a:cubicBezTo>
                  <a:cubicBezTo>
                    <a:pt x="238" y="305"/>
                    <a:pt x="237" y="304"/>
                    <a:pt x="237" y="302"/>
                  </a:cubicBezTo>
                  <a:close/>
                  <a:moveTo>
                    <a:pt x="0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2"/>
                    <a:pt x="12" y="2"/>
                    <a:pt x="17" y="4"/>
                  </a:cubicBezTo>
                  <a:cubicBezTo>
                    <a:pt x="23" y="6"/>
                    <a:pt x="26" y="12"/>
                    <a:pt x="33" y="12"/>
                  </a:cubicBezTo>
                  <a:cubicBezTo>
                    <a:pt x="37" y="12"/>
                    <a:pt x="36" y="5"/>
                    <a:pt x="40" y="5"/>
                  </a:cubicBezTo>
                  <a:cubicBezTo>
                    <a:pt x="44" y="5"/>
                    <a:pt x="47" y="6"/>
                    <a:pt x="51" y="6"/>
                  </a:cubicBezTo>
                  <a:cubicBezTo>
                    <a:pt x="53" y="6"/>
                    <a:pt x="55" y="6"/>
                    <a:pt x="57" y="6"/>
                  </a:cubicBezTo>
                  <a:cubicBezTo>
                    <a:pt x="63" y="6"/>
                    <a:pt x="65" y="11"/>
                    <a:pt x="69" y="15"/>
                  </a:cubicBezTo>
                  <a:cubicBezTo>
                    <a:pt x="70" y="17"/>
                    <a:pt x="70" y="18"/>
                    <a:pt x="71" y="19"/>
                  </a:cubicBezTo>
                  <a:cubicBezTo>
                    <a:pt x="74" y="21"/>
                    <a:pt x="79" y="19"/>
                    <a:pt x="79" y="22"/>
                  </a:cubicBezTo>
                  <a:cubicBezTo>
                    <a:pt x="79" y="25"/>
                    <a:pt x="78" y="27"/>
                    <a:pt x="78" y="30"/>
                  </a:cubicBezTo>
                  <a:cubicBezTo>
                    <a:pt x="78" y="34"/>
                    <a:pt x="81" y="35"/>
                    <a:pt x="82" y="38"/>
                  </a:cubicBezTo>
                  <a:cubicBezTo>
                    <a:pt x="85" y="43"/>
                    <a:pt x="86" y="50"/>
                    <a:pt x="92" y="50"/>
                  </a:cubicBezTo>
                  <a:cubicBezTo>
                    <a:pt x="96" y="50"/>
                    <a:pt x="96" y="45"/>
                    <a:pt x="96" y="41"/>
                  </a:cubicBezTo>
                  <a:cubicBezTo>
                    <a:pt x="97" y="38"/>
                    <a:pt x="100" y="37"/>
                    <a:pt x="101" y="34"/>
                  </a:cubicBezTo>
                  <a:cubicBezTo>
                    <a:pt x="104" y="41"/>
                    <a:pt x="111" y="42"/>
                    <a:pt x="119" y="44"/>
                  </a:cubicBezTo>
                  <a:cubicBezTo>
                    <a:pt x="125" y="46"/>
                    <a:pt x="127" y="49"/>
                    <a:pt x="132" y="51"/>
                  </a:cubicBezTo>
                  <a:cubicBezTo>
                    <a:pt x="131" y="54"/>
                    <a:pt x="130" y="56"/>
                    <a:pt x="130" y="59"/>
                  </a:cubicBezTo>
                  <a:cubicBezTo>
                    <a:pt x="130" y="66"/>
                    <a:pt x="129" y="71"/>
                    <a:pt x="134" y="76"/>
                  </a:cubicBezTo>
                  <a:cubicBezTo>
                    <a:pt x="138" y="79"/>
                    <a:pt x="144" y="78"/>
                    <a:pt x="144" y="83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4" y="91"/>
                    <a:pt x="149" y="90"/>
                    <a:pt x="151" y="91"/>
                  </a:cubicBezTo>
                  <a:cubicBezTo>
                    <a:pt x="156" y="92"/>
                    <a:pt x="158" y="96"/>
                    <a:pt x="162" y="98"/>
                  </a:cubicBezTo>
                  <a:cubicBezTo>
                    <a:pt x="170" y="103"/>
                    <a:pt x="175" y="105"/>
                    <a:pt x="179" y="112"/>
                  </a:cubicBezTo>
                  <a:cubicBezTo>
                    <a:pt x="180" y="115"/>
                    <a:pt x="183" y="115"/>
                    <a:pt x="184" y="117"/>
                  </a:cubicBezTo>
                  <a:cubicBezTo>
                    <a:pt x="189" y="124"/>
                    <a:pt x="191" y="128"/>
                    <a:pt x="197" y="133"/>
                  </a:cubicBezTo>
                  <a:cubicBezTo>
                    <a:pt x="202" y="137"/>
                    <a:pt x="205" y="142"/>
                    <a:pt x="211" y="142"/>
                  </a:cubicBezTo>
                  <a:cubicBezTo>
                    <a:pt x="212" y="142"/>
                    <a:pt x="213" y="140"/>
                    <a:pt x="214" y="140"/>
                  </a:cubicBezTo>
                  <a:cubicBezTo>
                    <a:pt x="217" y="139"/>
                    <a:pt x="219" y="140"/>
                    <a:pt x="221" y="139"/>
                  </a:cubicBezTo>
                  <a:cubicBezTo>
                    <a:pt x="221" y="137"/>
                    <a:pt x="219" y="135"/>
                    <a:pt x="219" y="133"/>
                  </a:cubicBezTo>
                  <a:cubicBezTo>
                    <a:pt x="219" y="127"/>
                    <a:pt x="224" y="123"/>
                    <a:pt x="230" y="123"/>
                  </a:cubicBezTo>
                  <a:cubicBezTo>
                    <a:pt x="235" y="123"/>
                    <a:pt x="237" y="125"/>
                    <a:pt x="242" y="125"/>
                  </a:cubicBezTo>
                  <a:cubicBezTo>
                    <a:pt x="245" y="125"/>
                    <a:pt x="246" y="122"/>
                    <a:pt x="249" y="122"/>
                  </a:cubicBezTo>
                  <a:cubicBezTo>
                    <a:pt x="258" y="122"/>
                    <a:pt x="260" y="133"/>
                    <a:pt x="269" y="133"/>
                  </a:cubicBezTo>
                  <a:cubicBezTo>
                    <a:pt x="270" y="133"/>
                    <a:pt x="270" y="132"/>
                    <a:pt x="271" y="132"/>
                  </a:cubicBezTo>
                  <a:cubicBezTo>
                    <a:pt x="274" y="132"/>
                    <a:pt x="275" y="134"/>
                    <a:pt x="278" y="134"/>
                  </a:cubicBezTo>
                  <a:cubicBezTo>
                    <a:pt x="279" y="134"/>
                    <a:pt x="280" y="133"/>
                    <a:pt x="282" y="133"/>
                  </a:cubicBezTo>
                  <a:cubicBezTo>
                    <a:pt x="284" y="133"/>
                    <a:pt x="284" y="135"/>
                    <a:pt x="286" y="135"/>
                  </a:cubicBezTo>
                  <a:cubicBezTo>
                    <a:pt x="290" y="137"/>
                    <a:pt x="293" y="137"/>
                    <a:pt x="297" y="137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1" y="133"/>
                    <a:pt x="301" y="132"/>
                    <a:pt x="302" y="132"/>
                  </a:cubicBezTo>
                  <a:cubicBezTo>
                    <a:pt x="303" y="132"/>
                    <a:pt x="304" y="133"/>
                    <a:pt x="305" y="133"/>
                  </a:cubicBezTo>
                  <a:cubicBezTo>
                    <a:pt x="306" y="133"/>
                    <a:pt x="307" y="133"/>
                    <a:pt x="308" y="133"/>
                  </a:cubicBezTo>
                  <a:cubicBezTo>
                    <a:pt x="311" y="133"/>
                    <a:pt x="312" y="135"/>
                    <a:pt x="315" y="136"/>
                  </a:cubicBezTo>
                  <a:cubicBezTo>
                    <a:pt x="322" y="139"/>
                    <a:pt x="326" y="141"/>
                    <a:pt x="333" y="141"/>
                  </a:cubicBezTo>
                  <a:cubicBezTo>
                    <a:pt x="337" y="141"/>
                    <a:pt x="336" y="136"/>
                    <a:pt x="339" y="135"/>
                  </a:cubicBezTo>
                  <a:cubicBezTo>
                    <a:pt x="349" y="132"/>
                    <a:pt x="355" y="130"/>
                    <a:pt x="365" y="130"/>
                  </a:cubicBezTo>
                  <a:cubicBezTo>
                    <a:pt x="373" y="130"/>
                    <a:pt x="379" y="131"/>
                    <a:pt x="385" y="136"/>
                  </a:cubicBezTo>
                  <a:cubicBezTo>
                    <a:pt x="390" y="140"/>
                    <a:pt x="390" y="145"/>
                    <a:pt x="390" y="152"/>
                  </a:cubicBezTo>
                  <a:cubicBezTo>
                    <a:pt x="390" y="158"/>
                    <a:pt x="390" y="158"/>
                    <a:pt x="390" y="158"/>
                  </a:cubicBezTo>
                  <a:cubicBezTo>
                    <a:pt x="390" y="167"/>
                    <a:pt x="397" y="171"/>
                    <a:pt x="397" y="180"/>
                  </a:cubicBezTo>
                  <a:cubicBezTo>
                    <a:pt x="397" y="182"/>
                    <a:pt x="396" y="183"/>
                    <a:pt x="396" y="185"/>
                  </a:cubicBezTo>
                  <a:cubicBezTo>
                    <a:pt x="396" y="188"/>
                    <a:pt x="400" y="189"/>
                    <a:pt x="403" y="190"/>
                  </a:cubicBezTo>
                  <a:cubicBezTo>
                    <a:pt x="408" y="192"/>
                    <a:pt x="411" y="194"/>
                    <a:pt x="416" y="197"/>
                  </a:cubicBezTo>
                  <a:cubicBezTo>
                    <a:pt x="496" y="236"/>
                    <a:pt x="496" y="236"/>
                    <a:pt x="496" y="236"/>
                  </a:cubicBezTo>
                  <a:cubicBezTo>
                    <a:pt x="496" y="236"/>
                    <a:pt x="496" y="236"/>
                    <a:pt x="496" y="236"/>
                  </a:cubicBezTo>
                  <a:cubicBezTo>
                    <a:pt x="495" y="238"/>
                    <a:pt x="494" y="240"/>
                    <a:pt x="492" y="240"/>
                  </a:cubicBezTo>
                  <a:cubicBezTo>
                    <a:pt x="489" y="240"/>
                    <a:pt x="488" y="238"/>
                    <a:pt x="487" y="235"/>
                  </a:cubicBezTo>
                  <a:cubicBezTo>
                    <a:pt x="486" y="235"/>
                    <a:pt x="485" y="236"/>
                    <a:pt x="484" y="236"/>
                  </a:cubicBezTo>
                  <a:cubicBezTo>
                    <a:pt x="479" y="232"/>
                    <a:pt x="480" y="233"/>
                    <a:pt x="484" y="241"/>
                  </a:cubicBezTo>
                  <a:cubicBezTo>
                    <a:pt x="484" y="249"/>
                    <a:pt x="474" y="251"/>
                    <a:pt x="467" y="254"/>
                  </a:cubicBezTo>
                  <a:cubicBezTo>
                    <a:pt x="465" y="254"/>
                    <a:pt x="465" y="254"/>
                    <a:pt x="465" y="254"/>
                  </a:cubicBezTo>
                  <a:cubicBezTo>
                    <a:pt x="461" y="255"/>
                    <a:pt x="459" y="255"/>
                    <a:pt x="456" y="255"/>
                  </a:cubicBezTo>
                  <a:cubicBezTo>
                    <a:pt x="453" y="255"/>
                    <a:pt x="452" y="254"/>
                    <a:pt x="449" y="254"/>
                  </a:cubicBezTo>
                  <a:cubicBezTo>
                    <a:pt x="448" y="254"/>
                    <a:pt x="447" y="255"/>
                    <a:pt x="445" y="255"/>
                  </a:cubicBezTo>
                  <a:cubicBezTo>
                    <a:pt x="444" y="255"/>
                    <a:pt x="443" y="254"/>
                    <a:pt x="442" y="254"/>
                  </a:cubicBezTo>
                  <a:cubicBezTo>
                    <a:pt x="433" y="254"/>
                    <a:pt x="429" y="257"/>
                    <a:pt x="420" y="257"/>
                  </a:cubicBezTo>
                  <a:cubicBezTo>
                    <a:pt x="418" y="257"/>
                    <a:pt x="416" y="257"/>
                    <a:pt x="414" y="255"/>
                  </a:cubicBezTo>
                  <a:cubicBezTo>
                    <a:pt x="413" y="258"/>
                    <a:pt x="409" y="258"/>
                    <a:pt x="405" y="258"/>
                  </a:cubicBezTo>
                  <a:cubicBezTo>
                    <a:pt x="402" y="259"/>
                    <a:pt x="400" y="260"/>
                    <a:pt x="396" y="260"/>
                  </a:cubicBezTo>
                  <a:cubicBezTo>
                    <a:pt x="395" y="260"/>
                    <a:pt x="395" y="258"/>
                    <a:pt x="394" y="257"/>
                  </a:cubicBezTo>
                  <a:cubicBezTo>
                    <a:pt x="392" y="262"/>
                    <a:pt x="387" y="262"/>
                    <a:pt x="382" y="262"/>
                  </a:cubicBezTo>
                  <a:cubicBezTo>
                    <a:pt x="380" y="262"/>
                    <a:pt x="379" y="259"/>
                    <a:pt x="377" y="259"/>
                  </a:cubicBezTo>
                  <a:cubicBezTo>
                    <a:pt x="373" y="259"/>
                    <a:pt x="371" y="259"/>
                    <a:pt x="367" y="260"/>
                  </a:cubicBezTo>
                  <a:cubicBezTo>
                    <a:pt x="367" y="261"/>
                    <a:pt x="367" y="261"/>
                    <a:pt x="367" y="262"/>
                  </a:cubicBezTo>
                  <a:cubicBezTo>
                    <a:pt x="367" y="265"/>
                    <a:pt x="368" y="266"/>
                    <a:pt x="369" y="268"/>
                  </a:cubicBezTo>
                  <a:cubicBezTo>
                    <a:pt x="364" y="271"/>
                    <a:pt x="357" y="271"/>
                    <a:pt x="357" y="277"/>
                  </a:cubicBezTo>
                  <a:cubicBezTo>
                    <a:pt x="357" y="277"/>
                    <a:pt x="358" y="277"/>
                    <a:pt x="358" y="278"/>
                  </a:cubicBezTo>
                  <a:cubicBezTo>
                    <a:pt x="361" y="276"/>
                    <a:pt x="363" y="275"/>
                    <a:pt x="366" y="274"/>
                  </a:cubicBezTo>
                  <a:cubicBezTo>
                    <a:pt x="360" y="281"/>
                    <a:pt x="358" y="285"/>
                    <a:pt x="351" y="292"/>
                  </a:cubicBezTo>
                  <a:cubicBezTo>
                    <a:pt x="345" y="298"/>
                    <a:pt x="342" y="301"/>
                    <a:pt x="335" y="307"/>
                  </a:cubicBezTo>
                  <a:cubicBezTo>
                    <a:pt x="332" y="309"/>
                    <a:pt x="331" y="312"/>
                    <a:pt x="327" y="313"/>
                  </a:cubicBezTo>
                  <a:cubicBezTo>
                    <a:pt x="321" y="315"/>
                    <a:pt x="317" y="313"/>
                    <a:pt x="311" y="316"/>
                  </a:cubicBezTo>
                  <a:cubicBezTo>
                    <a:pt x="304" y="318"/>
                    <a:pt x="301" y="320"/>
                    <a:pt x="294" y="320"/>
                  </a:cubicBezTo>
                  <a:cubicBezTo>
                    <a:pt x="292" y="320"/>
                    <a:pt x="291" y="320"/>
                    <a:pt x="289" y="321"/>
                  </a:cubicBezTo>
                  <a:cubicBezTo>
                    <a:pt x="289" y="324"/>
                    <a:pt x="291" y="326"/>
                    <a:pt x="292" y="329"/>
                  </a:cubicBezTo>
                  <a:cubicBezTo>
                    <a:pt x="293" y="331"/>
                    <a:pt x="294" y="334"/>
                    <a:pt x="296" y="334"/>
                  </a:cubicBezTo>
                  <a:cubicBezTo>
                    <a:pt x="299" y="334"/>
                    <a:pt x="300" y="333"/>
                    <a:pt x="302" y="331"/>
                  </a:cubicBezTo>
                  <a:cubicBezTo>
                    <a:pt x="303" y="332"/>
                    <a:pt x="303" y="333"/>
                    <a:pt x="303" y="334"/>
                  </a:cubicBezTo>
                  <a:cubicBezTo>
                    <a:pt x="303" y="340"/>
                    <a:pt x="302" y="344"/>
                    <a:pt x="301" y="351"/>
                  </a:cubicBezTo>
                  <a:cubicBezTo>
                    <a:pt x="297" y="350"/>
                    <a:pt x="296" y="345"/>
                    <a:pt x="294" y="341"/>
                  </a:cubicBezTo>
                  <a:cubicBezTo>
                    <a:pt x="292" y="337"/>
                    <a:pt x="290" y="334"/>
                    <a:pt x="290" y="330"/>
                  </a:cubicBezTo>
                  <a:cubicBezTo>
                    <a:pt x="286" y="329"/>
                    <a:pt x="284" y="327"/>
                    <a:pt x="280" y="327"/>
                  </a:cubicBezTo>
                  <a:cubicBezTo>
                    <a:pt x="276" y="327"/>
                    <a:pt x="277" y="332"/>
                    <a:pt x="276" y="335"/>
                  </a:cubicBezTo>
                  <a:cubicBezTo>
                    <a:pt x="273" y="332"/>
                    <a:pt x="273" y="329"/>
                    <a:pt x="271" y="326"/>
                  </a:cubicBezTo>
                  <a:cubicBezTo>
                    <a:pt x="270" y="324"/>
                    <a:pt x="268" y="323"/>
                    <a:pt x="268" y="321"/>
                  </a:cubicBezTo>
                  <a:cubicBezTo>
                    <a:pt x="268" y="320"/>
                    <a:pt x="269" y="320"/>
                    <a:pt x="270" y="320"/>
                  </a:cubicBezTo>
                  <a:cubicBezTo>
                    <a:pt x="269" y="318"/>
                    <a:pt x="270" y="315"/>
                    <a:pt x="268" y="315"/>
                  </a:cubicBezTo>
                  <a:cubicBezTo>
                    <a:pt x="265" y="315"/>
                    <a:pt x="263" y="317"/>
                    <a:pt x="260" y="318"/>
                  </a:cubicBezTo>
                  <a:cubicBezTo>
                    <a:pt x="259" y="319"/>
                    <a:pt x="258" y="319"/>
                    <a:pt x="256" y="319"/>
                  </a:cubicBezTo>
                  <a:cubicBezTo>
                    <a:pt x="253" y="319"/>
                    <a:pt x="252" y="315"/>
                    <a:pt x="250" y="312"/>
                  </a:cubicBezTo>
                  <a:cubicBezTo>
                    <a:pt x="248" y="309"/>
                    <a:pt x="245" y="308"/>
                    <a:pt x="245" y="304"/>
                  </a:cubicBezTo>
                  <a:cubicBezTo>
                    <a:pt x="245" y="302"/>
                    <a:pt x="246" y="302"/>
                    <a:pt x="246" y="300"/>
                  </a:cubicBezTo>
                  <a:cubicBezTo>
                    <a:pt x="246" y="299"/>
                    <a:pt x="246" y="299"/>
                    <a:pt x="246" y="299"/>
                  </a:cubicBezTo>
                  <a:cubicBezTo>
                    <a:pt x="244" y="298"/>
                    <a:pt x="244" y="298"/>
                    <a:pt x="244" y="298"/>
                  </a:cubicBezTo>
                  <a:cubicBezTo>
                    <a:pt x="243" y="299"/>
                    <a:pt x="242" y="299"/>
                    <a:pt x="240" y="299"/>
                  </a:cubicBezTo>
                  <a:cubicBezTo>
                    <a:pt x="234" y="298"/>
                    <a:pt x="234" y="298"/>
                    <a:pt x="234" y="298"/>
                  </a:cubicBezTo>
                  <a:cubicBezTo>
                    <a:pt x="230" y="299"/>
                    <a:pt x="227" y="299"/>
                    <a:pt x="224" y="301"/>
                  </a:cubicBezTo>
                  <a:cubicBezTo>
                    <a:pt x="221" y="303"/>
                    <a:pt x="221" y="306"/>
                    <a:pt x="218" y="306"/>
                  </a:cubicBezTo>
                  <a:cubicBezTo>
                    <a:pt x="214" y="306"/>
                    <a:pt x="212" y="302"/>
                    <a:pt x="212" y="298"/>
                  </a:cubicBezTo>
                  <a:cubicBezTo>
                    <a:pt x="212" y="295"/>
                    <a:pt x="217" y="296"/>
                    <a:pt x="220" y="293"/>
                  </a:cubicBezTo>
                  <a:cubicBezTo>
                    <a:pt x="225" y="289"/>
                    <a:pt x="228" y="285"/>
                    <a:pt x="228" y="279"/>
                  </a:cubicBezTo>
                  <a:cubicBezTo>
                    <a:pt x="228" y="274"/>
                    <a:pt x="226" y="271"/>
                    <a:pt x="223" y="267"/>
                  </a:cubicBezTo>
                  <a:cubicBezTo>
                    <a:pt x="221" y="264"/>
                    <a:pt x="220" y="261"/>
                    <a:pt x="217" y="261"/>
                  </a:cubicBezTo>
                  <a:cubicBezTo>
                    <a:pt x="214" y="261"/>
                    <a:pt x="214" y="264"/>
                    <a:pt x="212" y="265"/>
                  </a:cubicBezTo>
                  <a:cubicBezTo>
                    <a:pt x="208" y="268"/>
                    <a:pt x="204" y="269"/>
                    <a:pt x="200" y="272"/>
                  </a:cubicBezTo>
                  <a:cubicBezTo>
                    <a:pt x="197" y="273"/>
                    <a:pt x="196" y="275"/>
                    <a:pt x="194" y="277"/>
                  </a:cubicBezTo>
                  <a:cubicBezTo>
                    <a:pt x="192" y="278"/>
                    <a:pt x="190" y="279"/>
                    <a:pt x="190" y="281"/>
                  </a:cubicBezTo>
                  <a:cubicBezTo>
                    <a:pt x="190" y="283"/>
                    <a:pt x="193" y="284"/>
                    <a:pt x="195" y="284"/>
                  </a:cubicBezTo>
                  <a:cubicBezTo>
                    <a:pt x="199" y="284"/>
                    <a:pt x="201" y="282"/>
                    <a:pt x="205" y="280"/>
                  </a:cubicBezTo>
                  <a:cubicBezTo>
                    <a:pt x="205" y="281"/>
                    <a:pt x="206" y="281"/>
                    <a:pt x="206" y="282"/>
                  </a:cubicBezTo>
                  <a:cubicBezTo>
                    <a:pt x="206" y="287"/>
                    <a:pt x="200" y="288"/>
                    <a:pt x="196" y="290"/>
                  </a:cubicBezTo>
                  <a:cubicBezTo>
                    <a:pt x="188" y="295"/>
                    <a:pt x="183" y="298"/>
                    <a:pt x="174" y="302"/>
                  </a:cubicBezTo>
                  <a:cubicBezTo>
                    <a:pt x="166" y="306"/>
                    <a:pt x="164" y="313"/>
                    <a:pt x="156" y="319"/>
                  </a:cubicBezTo>
                  <a:cubicBezTo>
                    <a:pt x="154" y="321"/>
                    <a:pt x="152" y="320"/>
                    <a:pt x="150" y="322"/>
                  </a:cubicBezTo>
                  <a:cubicBezTo>
                    <a:pt x="147" y="325"/>
                    <a:pt x="147" y="330"/>
                    <a:pt x="143" y="330"/>
                  </a:cubicBezTo>
                  <a:cubicBezTo>
                    <a:pt x="137" y="330"/>
                    <a:pt x="135" y="323"/>
                    <a:pt x="129" y="323"/>
                  </a:cubicBezTo>
                  <a:cubicBezTo>
                    <a:pt x="128" y="323"/>
                    <a:pt x="128" y="324"/>
                    <a:pt x="127" y="324"/>
                  </a:cubicBezTo>
                  <a:cubicBezTo>
                    <a:pt x="121" y="324"/>
                    <a:pt x="120" y="319"/>
                    <a:pt x="115" y="317"/>
                  </a:cubicBezTo>
                  <a:cubicBezTo>
                    <a:pt x="110" y="314"/>
                    <a:pt x="106" y="315"/>
                    <a:pt x="102" y="312"/>
                  </a:cubicBezTo>
                  <a:cubicBezTo>
                    <a:pt x="93" y="305"/>
                    <a:pt x="89" y="297"/>
                    <a:pt x="78" y="297"/>
                  </a:cubicBezTo>
                  <a:cubicBezTo>
                    <a:pt x="74" y="297"/>
                    <a:pt x="72" y="300"/>
                    <a:pt x="68" y="300"/>
                  </a:cubicBezTo>
                  <a:cubicBezTo>
                    <a:pt x="65" y="300"/>
                    <a:pt x="65" y="297"/>
                    <a:pt x="63" y="296"/>
                  </a:cubicBezTo>
                  <a:cubicBezTo>
                    <a:pt x="57" y="292"/>
                    <a:pt x="53" y="290"/>
                    <a:pt x="46" y="290"/>
                  </a:cubicBezTo>
                  <a:cubicBezTo>
                    <a:pt x="44" y="290"/>
                    <a:pt x="43" y="291"/>
                    <a:pt x="41" y="291"/>
                  </a:cubicBezTo>
                  <a:cubicBezTo>
                    <a:pt x="39" y="292"/>
                    <a:pt x="35" y="291"/>
                    <a:pt x="35" y="294"/>
                  </a:cubicBezTo>
                  <a:cubicBezTo>
                    <a:pt x="35" y="295"/>
                    <a:pt x="36" y="296"/>
                    <a:pt x="36" y="297"/>
                  </a:cubicBezTo>
                  <a:cubicBezTo>
                    <a:pt x="36" y="300"/>
                    <a:pt x="36" y="300"/>
                    <a:pt x="36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27" y="297"/>
                    <a:pt x="25" y="292"/>
                    <a:pt x="20" y="287"/>
                  </a:cubicBezTo>
                  <a:cubicBezTo>
                    <a:pt x="14" y="281"/>
                    <a:pt x="8" y="277"/>
                    <a:pt x="0" y="276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343525" y="2886075"/>
              <a:ext cx="1258888" cy="1112838"/>
            </a:xfrm>
            <a:custGeom>
              <a:avLst/>
              <a:gdLst/>
              <a:ahLst/>
              <a:cxnLst>
                <a:cxn ang="0">
                  <a:pos x="497" y="596"/>
                </a:cxn>
                <a:cxn ang="0">
                  <a:pos x="491" y="586"/>
                </a:cxn>
                <a:cxn ang="0">
                  <a:pos x="496" y="560"/>
                </a:cxn>
                <a:cxn ang="0">
                  <a:pos x="502" y="515"/>
                </a:cxn>
                <a:cxn ang="0">
                  <a:pos x="513" y="488"/>
                </a:cxn>
                <a:cxn ang="0">
                  <a:pos x="526" y="457"/>
                </a:cxn>
                <a:cxn ang="0">
                  <a:pos x="533" y="453"/>
                </a:cxn>
                <a:cxn ang="0">
                  <a:pos x="538" y="443"/>
                </a:cxn>
                <a:cxn ang="0">
                  <a:pos x="545" y="412"/>
                </a:cxn>
                <a:cxn ang="0">
                  <a:pos x="568" y="353"/>
                </a:cxn>
                <a:cxn ang="0">
                  <a:pos x="558" y="341"/>
                </a:cxn>
                <a:cxn ang="0">
                  <a:pos x="570" y="342"/>
                </a:cxn>
                <a:cxn ang="0">
                  <a:pos x="581" y="315"/>
                </a:cxn>
                <a:cxn ang="0">
                  <a:pos x="590" y="309"/>
                </a:cxn>
                <a:cxn ang="0">
                  <a:pos x="630" y="276"/>
                </a:cxn>
                <a:cxn ang="0">
                  <a:pos x="628" y="257"/>
                </a:cxn>
                <a:cxn ang="0">
                  <a:pos x="653" y="216"/>
                </a:cxn>
                <a:cxn ang="0">
                  <a:pos x="666" y="175"/>
                </a:cxn>
                <a:cxn ang="0">
                  <a:pos x="674" y="121"/>
                </a:cxn>
                <a:cxn ang="0">
                  <a:pos x="682" y="86"/>
                </a:cxn>
                <a:cxn ang="0">
                  <a:pos x="682" y="72"/>
                </a:cxn>
                <a:cxn ang="0">
                  <a:pos x="693" y="8"/>
                </a:cxn>
                <a:cxn ang="0">
                  <a:pos x="673" y="5"/>
                </a:cxn>
                <a:cxn ang="0">
                  <a:pos x="635" y="6"/>
                </a:cxn>
                <a:cxn ang="0">
                  <a:pos x="609" y="32"/>
                </a:cxn>
                <a:cxn ang="0">
                  <a:pos x="590" y="46"/>
                </a:cxn>
                <a:cxn ang="0">
                  <a:pos x="545" y="33"/>
                </a:cxn>
                <a:cxn ang="0">
                  <a:pos x="524" y="31"/>
                </a:cxn>
                <a:cxn ang="0">
                  <a:pos x="481" y="29"/>
                </a:cxn>
                <a:cxn ang="0">
                  <a:pos x="442" y="51"/>
                </a:cxn>
                <a:cxn ang="0">
                  <a:pos x="0" y="378"/>
                </a:cxn>
                <a:cxn ang="0">
                  <a:pos x="39" y="383"/>
                </a:cxn>
                <a:cxn ang="0">
                  <a:pos x="70" y="397"/>
                </a:cxn>
                <a:cxn ang="0">
                  <a:pos x="91" y="428"/>
                </a:cxn>
                <a:cxn ang="0">
                  <a:pos x="131" y="429"/>
                </a:cxn>
                <a:cxn ang="0">
                  <a:pos x="143" y="466"/>
                </a:cxn>
                <a:cxn ang="0">
                  <a:pos x="183" y="495"/>
                </a:cxn>
                <a:cxn ang="0">
                  <a:pos x="220" y="517"/>
                </a:cxn>
                <a:cxn ang="0">
                  <a:pos x="248" y="500"/>
                </a:cxn>
                <a:cxn ang="0">
                  <a:pos x="281" y="511"/>
                </a:cxn>
                <a:cxn ang="0">
                  <a:pos x="299" y="511"/>
                </a:cxn>
                <a:cxn ang="0">
                  <a:pos x="314" y="514"/>
                </a:cxn>
                <a:cxn ang="0">
                  <a:pos x="384" y="514"/>
                </a:cxn>
                <a:cxn ang="0">
                  <a:pos x="395" y="563"/>
                </a:cxn>
                <a:cxn ang="0">
                  <a:pos x="495" y="614"/>
                </a:cxn>
                <a:cxn ang="0">
                  <a:pos x="450" y="469"/>
                </a:cxn>
                <a:cxn ang="0">
                  <a:pos x="447" y="502"/>
                </a:cxn>
                <a:cxn ang="0">
                  <a:pos x="431" y="470"/>
                </a:cxn>
              </a:cxnLst>
              <a:rect l="0" t="0" r="r" b="b"/>
              <a:pathLst>
                <a:path w="694" h="614">
                  <a:moveTo>
                    <a:pt x="495" y="614"/>
                  </a:moveTo>
                  <a:cubicBezTo>
                    <a:pt x="495" y="614"/>
                    <a:pt x="495" y="613"/>
                    <a:pt x="495" y="613"/>
                  </a:cubicBezTo>
                  <a:cubicBezTo>
                    <a:pt x="495" y="607"/>
                    <a:pt x="495" y="607"/>
                    <a:pt x="495" y="607"/>
                  </a:cubicBezTo>
                  <a:cubicBezTo>
                    <a:pt x="495" y="603"/>
                    <a:pt x="497" y="600"/>
                    <a:pt x="497" y="596"/>
                  </a:cubicBezTo>
                  <a:cubicBezTo>
                    <a:pt x="497" y="592"/>
                    <a:pt x="496" y="590"/>
                    <a:pt x="496" y="587"/>
                  </a:cubicBezTo>
                  <a:cubicBezTo>
                    <a:pt x="493" y="587"/>
                    <a:pt x="493" y="587"/>
                    <a:pt x="493" y="587"/>
                  </a:cubicBezTo>
                  <a:cubicBezTo>
                    <a:pt x="492" y="587"/>
                    <a:pt x="492" y="588"/>
                    <a:pt x="491" y="588"/>
                  </a:cubicBezTo>
                  <a:cubicBezTo>
                    <a:pt x="491" y="586"/>
                    <a:pt x="491" y="586"/>
                    <a:pt x="491" y="586"/>
                  </a:cubicBezTo>
                  <a:cubicBezTo>
                    <a:pt x="493" y="579"/>
                    <a:pt x="493" y="579"/>
                    <a:pt x="493" y="579"/>
                  </a:cubicBezTo>
                  <a:cubicBezTo>
                    <a:pt x="492" y="578"/>
                    <a:pt x="491" y="577"/>
                    <a:pt x="491" y="576"/>
                  </a:cubicBezTo>
                  <a:cubicBezTo>
                    <a:pt x="491" y="570"/>
                    <a:pt x="497" y="567"/>
                    <a:pt x="497" y="562"/>
                  </a:cubicBezTo>
                  <a:cubicBezTo>
                    <a:pt x="497" y="561"/>
                    <a:pt x="496" y="561"/>
                    <a:pt x="496" y="560"/>
                  </a:cubicBezTo>
                  <a:cubicBezTo>
                    <a:pt x="496" y="555"/>
                    <a:pt x="500" y="552"/>
                    <a:pt x="500" y="547"/>
                  </a:cubicBezTo>
                  <a:cubicBezTo>
                    <a:pt x="500" y="537"/>
                    <a:pt x="500" y="537"/>
                    <a:pt x="500" y="537"/>
                  </a:cubicBezTo>
                  <a:cubicBezTo>
                    <a:pt x="500" y="533"/>
                    <a:pt x="504" y="532"/>
                    <a:pt x="504" y="528"/>
                  </a:cubicBezTo>
                  <a:cubicBezTo>
                    <a:pt x="504" y="522"/>
                    <a:pt x="502" y="520"/>
                    <a:pt x="502" y="515"/>
                  </a:cubicBezTo>
                  <a:cubicBezTo>
                    <a:pt x="502" y="512"/>
                    <a:pt x="506" y="511"/>
                    <a:pt x="506" y="508"/>
                  </a:cubicBezTo>
                  <a:cubicBezTo>
                    <a:pt x="506" y="507"/>
                    <a:pt x="504" y="507"/>
                    <a:pt x="504" y="507"/>
                  </a:cubicBezTo>
                  <a:cubicBezTo>
                    <a:pt x="504" y="501"/>
                    <a:pt x="509" y="498"/>
                    <a:pt x="509" y="492"/>
                  </a:cubicBezTo>
                  <a:cubicBezTo>
                    <a:pt x="511" y="493"/>
                    <a:pt x="513" y="491"/>
                    <a:pt x="513" y="488"/>
                  </a:cubicBezTo>
                  <a:cubicBezTo>
                    <a:pt x="515" y="485"/>
                    <a:pt x="517" y="484"/>
                    <a:pt x="517" y="481"/>
                  </a:cubicBezTo>
                  <a:cubicBezTo>
                    <a:pt x="517" y="474"/>
                    <a:pt x="521" y="472"/>
                    <a:pt x="523" y="466"/>
                  </a:cubicBezTo>
                  <a:cubicBezTo>
                    <a:pt x="523" y="462"/>
                    <a:pt x="524" y="459"/>
                    <a:pt x="526" y="457"/>
                  </a:cubicBezTo>
                  <a:cubicBezTo>
                    <a:pt x="526" y="457"/>
                    <a:pt x="526" y="457"/>
                    <a:pt x="526" y="457"/>
                  </a:cubicBezTo>
                  <a:cubicBezTo>
                    <a:pt x="526" y="456"/>
                    <a:pt x="525" y="455"/>
                    <a:pt x="525" y="455"/>
                  </a:cubicBezTo>
                  <a:cubicBezTo>
                    <a:pt x="526" y="452"/>
                    <a:pt x="530" y="450"/>
                    <a:pt x="532" y="453"/>
                  </a:cubicBezTo>
                  <a:cubicBezTo>
                    <a:pt x="532" y="453"/>
                    <a:pt x="532" y="453"/>
                    <a:pt x="532" y="453"/>
                  </a:cubicBezTo>
                  <a:cubicBezTo>
                    <a:pt x="532" y="453"/>
                    <a:pt x="533" y="453"/>
                    <a:pt x="533" y="453"/>
                  </a:cubicBezTo>
                  <a:cubicBezTo>
                    <a:pt x="534" y="453"/>
                    <a:pt x="535" y="454"/>
                    <a:pt x="536" y="454"/>
                  </a:cubicBezTo>
                  <a:cubicBezTo>
                    <a:pt x="536" y="454"/>
                    <a:pt x="536" y="454"/>
                    <a:pt x="537" y="454"/>
                  </a:cubicBezTo>
                  <a:cubicBezTo>
                    <a:pt x="535" y="451"/>
                    <a:pt x="535" y="449"/>
                    <a:pt x="535" y="445"/>
                  </a:cubicBezTo>
                  <a:cubicBezTo>
                    <a:pt x="535" y="444"/>
                    <a:pt x="536" y="443"/>
                    <a:pt x="538" y="443"/>
                  </a:cubicBezTo>
                  <a:cubicBezTo>
                    <a:pt x="541" y="445"/>
                    <a:pt x="542" y="450"/>
                    <a:pt x="539" y="436"/>
                  </a:cubicBezTo>
                  <a:cubicBezTo>
                    <a:pt x="538" y="435"/>
                    <a:pt x="538" y="434"/>
                    <a:pt x="537" y="433"/>
                  </a:cubicBezTo>
                  <a:cubicBezTo>
                    <a:pt x="542" y="429"/>
                    <a:pt x="545" y="425"/>
                    <a:pt x="545" y="419"/>
                  </a:cubicBezTo>
                  <a:cubicBezTo>
                    <a:pt x="545" y="412"/>
                    <a:pt x="545" y="412"/>
                    <a:pt x="545" y="412"/>
                  </a:cubicBezTo>
                  <a:cubicBezTo>
                    <a:pt x="545" y="411"/>
                    <a:pt x="542" y="411"/>
                    <a:pt x="542" y="409"/>
                  </a:cubicBezTo>
                  <a:cubicBezTo>
                    <a:pt x="542" y="406"/>
                    <a:pt x="545" y="405"/>
                    <a:pt x="546" y="402"/>
                  </a:cubicBezTo>
                  <a:cubicBezTo>
                    <a:pt x="549" y="395"/>
                    <a:pt x="552" y="393"/>
                    <a:pt x="556" y="387"/>
                  </a:cubicBezTo>
                  <a:cubicBezTo>
                    <a:pt x="565" y="376"/>
                    <a:pt x="568" y="367"/>
                    <a:pt x="568" y="353"/>
                  </a:cubicBezTo>
                  <a:cubicBezTo>
                    <a:pt x="568" y="352"/>
                    <a:pt x="568" y="350"/>
                    <a:pt x="567" y="350"/>
                  </a:cubicBezTo>
                  <a:cubicBezTo>
                    <a:pt x="564" y="350"/>
                    <a:pt x="563" y="352"/>
                    <a:pt x="561" y="353"/>
                  </a:cubicBezTo>
                  <a:cubicBezTo>
                    <a:pt x="560" y="351"/>
                    <a:pt x="561" y="349"/>
                    <a:pt x="561" y="347"/>
                  </a:cubicBezTo>
                  <a:cubicBezTo>
                    <a:pt x="561" y="344"/>
                    <a:pt x="558" y="343"/>
                    <a:pt x="558" y="341"/>
                  </a:cubicBezTo>
                  <a:cubicBezTo>
                    <a:pt x="558" y="340"/>
                    <a:pt x="559" y="340"/>
                    <a:pt x="559" y="340"/>
                  </a:cubicBezTo>
                  <a:cubicBezTo>
                    <a:pt x="560" y="341"/>
                    <a:pt x="561" y="342"/>
                    <a:pt x="563" y="342"/>
                  </a:cubicBezTo>
                  <a:cubicBezTo>
                    <a:pt x="564" y="342"/>
                    <a:pt x="564" y="340"/>
                    <a:pt x="566" y="340"/>
                  </a:cubicBezTo>
                  <a:cubicBezTo>
                    <a:pt x="567" y="340"/>
                    <a:pt x="568" y="342"/>
                    <a:pt x="570" y="342"/>
                  </a:cubicBezTo>
                  <a:cubicBezTo>
                    <a:pt x="573" y="342"/>
                    <a:pt x="576" y="340"/>
                    <a:pt x="576" y="337"/>
                  </a:cubicBezTo>
                  <a:cubicBezTo>
                    <a:pt x="576" y="336"/>
                    <a:pt x="575" y="335"/>
                    <a:pt x="575" y="334"/>
                  </a:cubicBezTo>
                  <a:cubicBezTo>
                    <a:pt x="575" y="329"/>
                    <a:pt x="581" y="328"/>
                    <a:pt x="581" y="323"/>
                  </a:cubicBezTo>
                  <a:cubicBezTo>
                    <a:pt x="581" y="315"/>
                    <a:pt x="581" y="315"/>
                    <a:pt x="581" y="315"/>
                  </a:cubicBezTo>
                  <a:cubicBezTo>
                    <a:pt x="581" y="313"/>
                    <a:pt x="582" y="312"/>
                    <a:pt x="584" y="312"/>
                  </a:cubicBezTo>
                  <a:cubicBezTo>
                    <a:pt x="586" y="312"/>
                    <a:pt x="586" y="312"/>
                    <a:pt x="586" y="312"/>
                  </a:cubicBezTo>
                  <a:cubicBezTo>
                    <a:pt x="586" y="315"/>
                    <a:pt x="585" y="317"/>
                    <a:pt x="586" y="320"/>
                  </a:cubicBezTo>
                  <a:cubicBezTo>
                    <a:pt x="588" y="316"/>
                    <a:pt x="588" y="313"/>
                    <a:pt x="590" y="309"/>
                  </a:cubicBezTo>
                  <a:cubicBezTo>
                    <a:pt x="594" y="303"/>
                    <a:pt x="601" y="302"/>
                    <a:pt x="604" y="295"/>
                  </a:cubicBezTo>
                  <a:cubicBezTo>
                    <a:pt x="605" y="293"/>
                    <a:pt x="605" y="292"/>
                    <a:pt x="606" y="290"/>
                  </a:cubicBezTo>
                  <a:cubicBezTo>
                    <a:pt x="609" y="285"/>
                    <a:pt x="614" y="287"/>
                    <a:pt x="619" y="285"/>
                  </a:cubicBezTo>
                  <a:cubicBezTo>
                    <a:pt x="624" y="283"/>
                    <a:pt x="625" y="279"/>
                    <a:pt x="630" y="276"/>
                  </a:cubicBezTo>
                  <a:cubicBezTo>
                    <a:pt x="632" y="275"/>
                    <a:pt x="634" y="274"/>
                    <a:pt x="634" y="271"/>
                  </a:cubicBezTo>
                  <a:cubicBezTo>
                    <a:pt x="634" y="268"/>
                    <a:pt x="634" y="263"/>
                    <a:pt x="630" y="263"/>
                  </a:cubicBezTo>
                  <a:cubicBezTo>
                    <a:pt x="630" y="263"/>
                    <a:pt x="630" y="264"/>
                    <a:pt x="629" y="264"/>
                  </a:cubicBezTo>
                  <a:cubicBezTo>
                    <a:pt x="629" y="261"/>
                    <a:pt x="628" y="260"/>
                    <a:pt x="628" y="257"/>
                  </a:cubicBezTo>
                  <a:cubicBezTo>
                    <a:pt x="628" y="253"/>
                    <a:pt x="634" y="255"/>
                    <a:pt x="635" y="252"/>
                  </a:cubicBezTo>
                  <a:cubicBezTo>
                    <a:pt x="636" y="250"/>
                    <a:pt x="636" y="248"/>
                    <a:pt x="637" y="246"/>
                  </a:cubicBezTo>
                  <a:cubicBezTo>
                    <a:pt x="641" y="240"/>
                    <a:pt x="645" y="238"/>
                    <a:pt x="648" y="232"/>
                  </a:cubicBezTo>
                  <a:cubicBezTo>
                    <a:pt x="650" y="226"/>
                    <a:pt x="651" y="222"/>
                    <a:pt x="653" y="216"/>
                  </a:cubicBezTo>
                  <a:cubicBezTo>
                    <a:pt x="653" y="214"/>
                    <a:pt x="655" y="214"/>
                    <a:pt x="656" y="213"/>
                  </a:cubicBezTo>
                  <a:cubicBezTo>
                    <a:pt x="658" y="209"/>
                    <a:pt x="659" y="206"/>
                    <a:pt x="660" y="201"/>
                  </a:cubicBezTo>
                  <a:cubicBezTo>
                    <a:pt x="661" y="193"/>
                    <a:pt x="666" y="189"/>
                    <a:pt x="666" y="180"/>
                  </a:cubicBezTo>
                  <a:cubicBezTo>
                    <a:pt x="666" y="178"/>
                    <a:pt x="666" y="177"/>
                    <a:pt x="666" y="175"/>
                  </a:cubicBezTo>
                  <a:cubicBezTo>
                    <a:pt x="661" y="174"/>
                    <a:pt x="662" y="169"/>
                    <a:pt x="662" y="164"/>
                  </a:cubicBezTo>
                  <a:cubicBezTo>
                    <a:pt x="662" y="159"/>
                    <a:pt x="664" y="157"/>
                    <a:pt x="665" y="152"/>
                  </a:cubicBezTo>
                  <a:cubicBezTo>
                    <a:pt x="667" y="144"/>
                    <a:pt x="668" y="139"/>
                    <a:pt x="670" y="130"/>
                  </a:cubicBezTo>
                  <a:cubicBezTo>
                    <a:pt x="671" y="127"/>
                    <a:pt x="674" y="125"/>
                    <a:pt x="674" y="121"/>
                  </a:cubicBezTo>
                  <a:cubicBezTo>
                    <a:pt x="674" y="120"/>
                    <a:pt x="674" y="119"/>
                    <a:pt x="674" y="117"/>
                  </a:cubicBezTo>
                  <a:cubicBezTo>
                    <a:pt x="674" y="114"/>
                    <a:pt x="677" y="113"/>
                    <a:pt x="677" y="109"/>
                  </a:cubicBezTo>
                  <a:cubicBezTo>
                    <a:pt x="677" y="108"/>
                    <a:pt x="676" y="108"/>
                    <a:pt x="676" y="106"/>
                  </a:cubicBezTo>
                  <a:cubicBezTo>
                    <a:pt x="676" y="98"/>
                    <a:pt x="682" y="94"/>
                    <a:pt x="682" y="86"/>
                  </a:cubicBezTo>
                  <a:cubicBezTo>
                    <a:pt x="682" y="82"/>
                    <a:pt x="678" y="80"/>
                    <a:pt x="675" y="80"/>
                  </a:cubicBezTo>
                  <a:cubicBezTo>
                    <a:pt x="673" y="80"/>
                    <a:pt x="672" y="81"/>
                    <a:pt x="670" y="81"/>
                  </a:cubicBezTo>
                  <a:cubicBezTo>
                    <a:pt x="671" y="80"/>
                    <a:pt x="671" y="80"/>
                    <a:pt x="671" y="80"/>
                  </a:cubicBezTo>
                  <a:cubicBezTo>
                    <a:pt x="673" y="75"/>
                    <a:pt x="679" y="76"/>
                    <a:pt x="682" y="72"/>
                  </a:cubicBezTo>
                  <a:cubicBezTo>
                    <a:pt x="687" y="66"/>
                    <a:pt x="685" y="60"/>
                    <a:pt x="687" y="53"/>
                  </a:cubicBezTo>
                  <a:cubicBezTo>
                    <a:pt x="689" y="47"/>
                    <a:pt x="694" y="45"/>
                    <a:pt x="694" y="39"/>
                  </a:cubicBezTo>
                  <a:cubicBezTo>
                    <a:pt x="694" y="32"/>
                    <a:pt x="691" y="27"/>
                    <a:pt x="691" y="19"/>
                  </a:cubicBezTo>
                  <a:cubicBezTo>
                    <a:pt x="691" y="15"/>
                    <a:pt x="693" y="12"/>
                    <a:pt x="693" y="8"/>
                  </a:cubicBezTo>
                  <a:cubicBezTo>
                    <a:pt x="693" y="5"/>
                    <a:pt x="692" y="2"/>
                    <a:pt x="691" y="0"/>
                  </a:cubicBezTo>
                  <a:cubicBezTo>
                    <a:pt x="691" y="0"/>
                    <a:pt x="691" y="0"/>
                    <a:pt x="691" y="0"/>
                  </a:cubicBezTo>
                  <a:cubicBezTo>
                    <a:pt x="687" y="2"/>
                    <a:pt x="685" y="3"/>
                    <a:pt x="681" y="5"/>
                  </a:cubicBezTo>
                  <a:cubicBezTo>
                    <a:pt x="678" y="6"/>
                    <a:pt x="676" y="4"/>
                    <a:pt x="673" y="5"/>
                  </a:cubicBezTo>
                  <a:cubicBezTo>
                    <a:pt x="670" y="7"/>
                    <a:pt x="671" y="12"/>
                    <a:pt x="667" y="12"/>
                  </a:cubicBezTo>
                  <a:cubicBezTo>
                    <a:pt x="665" y="12"/>
                    <a:pt x="664" y="11"/>
                    <a:pt x="662" y="11"/>
                  </a:cubicBezTo>
                  <a:cubicBezTo>
                    <a:pt x="658" y="10"/>
                    <a:pt x="655" y="11"/>
                    <a:pt x="651" y="11"/>
                  </a:cubicBezTo>
                  <a:cubicBezTo>
                    <a:pt x="644" y="11"/>
                    <a:pt x="641" y="6"/>
                    <a:pt x="635" y="6"/>
                  </a:cubicBezTo>
                  <a:cubicBezTo>
                    <a:pt x="630" y="6"/>
                    <a:pt x="629" y="12"/>
                    <a:pt x="625" y="15"/>
                  </a:cubicBezTo>
                  <a:cubicBezTo>
                    <a:pt x="623" y="16"/>
                    <a:pt x="621" y="15"/>
                    <a:pt x="619" y="16"/>
                  </a:cubicBezTo>
                  <a:cubicBezTo>
                    <a:pt x="613" y="18"/>
                    <a:pt x="610" y="22"/>
                    <a:pt x="604" y="24"/>
                  </a:cubicBezTo>
                  <a:cubicBezTo>
                    <a:pt x="606" y="27"/>
                    <a:pt x="606" y="29"/>
                    <a:pt x="609" y="32"/>
                  </a:cubicBezTo>
                  <a:cubicBezTo>
                    <a:pt x="609" y="32"/>
                    <a:pt x="611" y="32"/>
                    <a:pt x="611" y="33"/>
                  </a:cubicBezTo>
                  <a:cubicBezTo>
                    <a:pt x="611" y="41"/>
                    <a:pt x="606" y="47"/>
                    <a:pt x="598" y="47"/>
                  </a:cubicBezTo>
                  <a:cubicBezTo>
                    <a:pt x="598" y="49"/>
                    <a:pt x="598" y="50"/>
                    <a:pt x="598" y="51"/>
                  </a:cubicBezTo>
                  <a:cubicBezTo>
                    <a:pt x="594" y="51"/>
                    <a:pt x="593" y="46"/>
                    <a:pt x="590" y="46"/>
                  </a:cubicBezTo>
                  <a:cubicBezTo>
                    <a:pt x="582" y="46"/>
                    <a:pt x="580" y="53"/>
                    <a:pt x="576" y="59"/>
                  </a:cubicBezTo>
                  <a:cubicBezTo>
                    <a:pt x="575" y="61"/>
                    <a:pt x="576" y="64"/>
                    <a:pt x="574" y="64"/>
                  </a:cubicBezTo>
                  <a:cubicBezTo>
                    <a:pt x="565" y="64"/>
                    <a:pt x="570" y="48"/>
                    <a:pt x="562" y="44"/>
                  </a:cubicBezTo>
                  <a:cubicBezTo>
                    <a:pt x="555" y="41"/>
                    <a:pt x="552" y="37"/>
                    <a:pt x="545" y="33"/>
                  </a:cubicBezTo>
                  <a:cubicBezTo>
                    <a:pt x="543" y="31"/>
                    <a:pt x="543" y="29"/>
                    <a:pt x="541" y="29"/>
                  </a:cubicBezTo>
                  <a:cubicBezTo>
                    <a:pt x="538" y="29"/>
                    <a:pt x="536" y="31"/>
                    <a:pt x="533" y="31"/>
                  </a:cubicBezTo>
                  <a:cubicBezTo>
                    <a:pt x="527" y="31"/>
                    <a:pt x="527" y="31"/>
                    <a:pt x="527" y="31"/>
                  </a:cubicBezTo>
                  <a:cubicBezTo>
                    <a:pt x="526" y="31"/>
                    <a:pt x="526" y="31"/>
                    <a:pt x="524" y="31"/>
                  </a:cubicBezTo>
                  <a:cubicBezTo>
                    <a:pt x="519" y="31"/>
                    <a:pt x="518" y="24"/>
                    <a:pt x="513" y="24"/>
                  </a:cubicBezTo>
                  <a:cubicBezTo>
                    <a:pt x="505" y="24"/>
                    <a:pt x="501" y="29"/>
                    <a:pt x="492" y="29"/>
                  </a:cubicBezTo>
                  <a:cubicBezTo>
                    <a:pt x="490" y="29"/>
                    <a:pt x="489" y="29"/>
                    <a:pt x="487" y="29"/>
                  </a:cubicBezTo>
                  <a:cubicBezTo>
                    <a:pt x="481" y="29"/>
                    <a:pt x="481" y="29"/>
                    <a:pt x="481" y="29"/>
                  </a:cubicBezTo>
                  <a:cubicBezTo>
                    <a:pt x="477" y="29"/>
                    <a:pt x="475" y="26"/>
                    <a:pt x="471" y="26"/>
                  </a:cubicBezTo>
                  <a:cubicBezTo>
                    <a:pt x="466" y="26"/>
                    <a:pt x="464" y="31"/>
                    <a:pt x="459" y="35"/>
                  </a:cubicBezTo>
                  <a:cubicBezTo>
                    <a:pt x="454" y="39"/>
                    <a:pt x="449" y="39"/>
                    <a:pt x="445" y="44"/>
                  </a:cubicBezTo>
                  <a:cubicBezTo>
                    <a:pt x="444" y="46"/>
                    <a:pt x="445" y="50"/>
                    <a:pt x="442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7" y="380"/>
                    <a:pt x="11" y="380"/>
                    <a:pt x="16" y="382"/>
                  </a:cubicBezTo>
                  <a:cubicBezTo>
                    <a:pt x="22" y="384"/>
                    <a:pt x="25" y="390"/>
                    <a:pt x="32" y="390"/>
                  </a:cubicBezTo>
                  <a:cubicBezTo>
                    <a:pt x="36" y="390"/>
                    <a:pt x="35" y="383"/>
                    <a:pt x="39" y="383"/>
                  </a:cubicBezTo>
                  <a:cubicBezTo>
                    <a:pt x="43" y="383"/>
                    <a:pt x="46" y="384"/>
                    <a:pt x="50" y="384"/>
                  </a:cubicBezTo>
                  <a:cubicBezTo>
                    <a:pt x="52" y="384"/>
                    <a:pt x="54" y="384"/>
                    <a:pt x="56" y="384"/>
                  </a:cubicBezTo>
                  <a:cubicBezTo>
                    <a:pt x="62" y="384"/>
                    <a:pt x="64" y="389"/>
                    <a:pt x="68" y="393"/>
                  </a:cubicBezTo>
                  <a:cubicBezTo>
                    <a:pt x="69" y="395"/>
                    <a:pt x="69" y="396"/>
                    <a:pt x="70" y="397"/>
                  </a:cubicBezTo>
                  <a:cubicBezTo>
                    <a:pt x="73" y="399"/>
                    <a:pt x="78" y="397"/>
                    <a:pt x="78" y="400"/>
                  </a:cubicBezTo>
                  <a:cubicBezTo>
                    <a:pt x="78" y="403"/>
                    <a:pt x="77" y="405"/>
                    <a:pt x="77" y="408"/>
                  </a:cubicBezTo>
                  <a:cubicBezTo>
                    <a:pt x="77" y="412"/>
                    <a:pt x="80" y="413"/>
                    <a:pt x="81" y="416"/>
                  </a:cubicBezTo>
                  <a:cubicBezTo>
                    <a:pt x="84" y="421"/>
                    <a:pt x="85" y="428"/>
                    <a:pt x="91" y="428"/>
                  </a:cubicBezTo>
                  <a:cubicBezTo>
                    <a:pt x="95" y="428"/>
                    <a:pt x="95" y="423"/>
                    <a:pt x="95" y="419"/>
                  </a:cubicBezTo>
                  <a:cubicBezTo>
                    <a:pt x="96" y="416"/>
                    <a:pt x="99" y="415"/>
                    <a:pt x="100" y="412"/>
                  </a:cubicBezTo>
                  <a:cubicBezTo>
                    <a:pt x="103" y="419"/>
                    <a:pt x="110" y="420"/>
                    <a:pt x="118" y="422"/>
                  </a:cubicBezTo>
                  <a:cubicBezTo>
                    <a:pt x="124" y="424"/>
                    <a:pt x="126" y="427"/>
                    <a:pt x="131" y="429"/>
                  </a:cubicBezTo>
                  <a:cubicBezTo>
                    <a:pt x="130" y="432"/>
                    <a:pt x="129" y="434"/>
                    <a:pt x="129" y="437"/>
                  </a:cubicBezTo>
                  <a:cubicBezTo>
                    <a:pt x="129" y="444"/>
                    <a:pt x="128" y="449"/>
                    <a:pt x="133" y="454"/>
                  </a:cubicBezTo>
                  <a:cubicBezTo>
                    <a:pt x="137" y="457"/>
                    <a:pt x="143" y="456"/>
                    <a:pt x="143" y="461"/>
                  </a:cubicBezTo>
                  <a:cubicBezTo>
                    <a:pt x="143" y="466"/>
                    <a:pt x="143" y="466"/>
                    <a:pt x="143" y="466"/>
                  </a:cubicBezTo>
                  <a:cubicBezTo>
                    <a:pt x="143" y="469"/>
                    <a:pt x="148" y="468"/>
                    <a:pt x="150" y="469"/>
                  </a:cubicBezTo>
                  <a:cubicBezTo>
                    <a:pt x="155" y="470"/>
                    <a:pt x="157" y="474"/>
                    <a:pt x="161" y="476"/>
                  </a:cubicBezTo>
                  <a:cubicBezTo>
                    <a:pt x="169" y="481"/>
                    <a:pt x="174" y="483"/>
                    <a:pt x="178" y="490"/>
                  </a:cubicBezTo>
                  <a:cubicBezTo>
                    <a:pt x="179" y="493"/>
                    <a:pt x="182" y="493"/>
                    <a:pt x="183" y="495"/>
                  </a:cubicBezTo>
                  <a:cubicBezTo>
                    <a:pt x="188" y="502"/>
                    <a:pt x="190" y="506"/>
                    <a:pt x="196" y="511"/>
                  </a:cubicBezTo>
                  <a:cubicBezTo>
                    <a:pt x="201" y="515"/>
                    <a:pt x="204" y="520"/>
                    <a:pt x="210" y="520"/>
                  </a:cubicBezTo>
                  <a:cubicBezTo>
                    <a:pt x="211" y="520"/>
                    <a:pt x="212" y="518"/>
                    <a:pt x="213" y="518"/>
                  </a:cubicBezTo>
                  <a:cubicBezTo>
                    <a:pt x="216" y="517"/>
                    <a:pt x="218" y="518"/>
                    <a:pt x="220" y="517"/>
                  </a:cubicBezTo>
                  <a:cubicBezTo>
                    <a:pt x="220" y="515"/>
                    <a:pt x="218" y="513"/>
                    <a:pt x="218" y="511"/>
                  </a:cubicBezTo>
                  <a:cubicBezTo>
                    <a:pt x="218" y="505"/>
                    <a:pt x="223" y="501"/>
                    <a:pt x="229" y="501"/>
                  </a:cubicBezTo>
                  <a:cubicBezTo>
                    <a:pt x="234" y="501"/>
                    <a:pt x="236" y="503"/>
                    <a:pt x="241" y="503"/>
                  </a:cubicBezTo>
                  <a:cubicBezTo>
                    <a:pt x="244" y="503"/>
                    <a:pt x="245" y="500"/>
                    <a:pt x="248" y="500"/>
                  </a:cubicBezTo>
                  <a:cubicBezTo>
                    <a:pt x="257" y="500"/>
                    <a:pt x="259" y="511"/>
                    <a:pt x="268" y="511"/>
                  </a:cubicBezTo>
                  <a:cubicBezTo>
                    <a:pt x="269" y="511"/>
                    <a:pt x="269" y="510"/>
                    <a:pt x="270" y="510"/>
                  </a:cubicBezTo>
                  <a:cubicBezTo>
                    <a:pt x="273" y="510"/>
                    <a:pt x="274" y="512"/>
                    <a:pt x="277" y="512"/>
                  </a:cubicBezTo>
                  <a:cubicBezTo>
                    <a:pt x="278" y="512"/>
                    <a:pt x="279" y="511"/>
                    <a:pt x="281" y="511"/>
                  </a:cubicBezTo>
                  <a:cubicBezTo>
                    <a:pt x="283" y="511"/>
                    <a:pt x="283" y="513"/>
                    <a:pt x="285" y="513"/>
                  </a:cubicBezTo>
                  <a:cubicBezTo>
                    <a:pt x="289" y="515"/>
                    <a:pt x="292" y="515"/>
                    <a:pt x="296" y="515"/>
                  </a:cubicBezTo>
                  <a:cubicBezTo>
                    <a:pt x="299" y="515"/>
                    <a:pt x="299" y="515"/>
                    <a:pt x="299" y="515"/>
                  </a:cubicBezTo>
                  <a:cubicBezTo>
                    <a:pt x="299" y="511"/>
                    <a:pt x="299" y="511"/>
                    <a:pt x="299" y="511"/>
                  </a:cubicBezTo>
                  <a:cubicBezTo>
                    <a:pt x="300" y="511"/>
                    <a:pt x="300" y="510"/>
                    <a:pt x="301" y="510"/>
                  </a:cubicBezTo>
                  <a:cubicBezTo>
                    <a:pt x="302" y="510"/>
                    <a:pt x="303" y="511"/>
                    <a:pt x="304" y="511"/>
                  </a:cubicBezTo>
                  <a:cubicBezTo>
                    <a:pt x="305" y="511"/>
                    <a:pt x="306" y="511"/>
                    <a:pt x="307" y="511"/>
                  </a:cubicBezTo>
                  <a:cubicBezTo>
                    <a:pt x="310" y="511"/>
                    <a:pt x="311" y="513"/>
                    <a:pt x="314" y="514"/>
                  </a:cubicBezTo>
                  <a:cubicBezTo>
                    <a:pt x="321" y="517"/>
                    <a:pt x="325" y="519"/>
                    <a:pt x="332" y="519"/>
                  </a:cubicBezTo>
                  <a:cubicBezTo>
                    <a:pt x="336" y="519"/>
                    <a:pt x="335" y="514"/>
                    <a:pt x="338" y="513"/>
                  </a:cubicBezTo>
                  <a:cubicBezTo>
                    <a:pt x="348" y="510"/>
                    <a:pt x="354" y="508"/>
                    <a:pt x="364" y="508"/>
                  </a:cubicBezTo>
                  <a:cubicBezTo>
                    <a:pt x="372" y="508"/>
                    <a:pt x="378" y="509"/>
                    <a:pt x="384" y="514"/>
                  </a:cubicBezTo>
                  <a:cubicBezTo>
                    <a:pt x="389" y="518"/>
                    <a:pt x="389" y="523"/>
                    <a:pt x="389" y="530"/>
                  </a:cubicBezTo>
                  <a:cubicBezTo>
                    <a:pt x="389" y="536"/>
                    <a:pt x="389" y="536"/>
                    <a:pt x="389" y="536"/>
                  </a:cubicBezTo>
                  <a:cubicBezTo>
                    <a:pt x="389" y="545"/>
                    <a:pt x="396" y="549"/>
                    <a:pt x="396" y="558"/>
                  </a:cubicBezTo>
                  <a:cubicBezTo>
                    <a:pt x="396" y="560"/>
                    <a:pt x="395" y="561"/>
                    <a:pt x="395" y="563"/>
                  </a:cubicBezTo>
                  <a:cubicBezTo>
                    <a:pt x="395" y="566"/>
                    <a:pt x="399" y="567"/>
                    <a:pt x="402" y="568"/>
                  </a:cubicBezTo>
                  <a:cubicBezTo>
                    <a:pt x="407" y="570"/>
                    <a:pt x="410" y="572"/>
                    <a:pt x="415" y="575"/>
                  </a:cubicBezTo>
                  <a:cubicBezTo>
                    <a:pt x="495" y="614"/>
                    <a:pt x="495" y="614"/>
                    <a:pt x="495" y="614"/>
                  </a:cubicBezTo>
                  <a:cubicBezTo>
                    <a:pt x="495" y="614"/>
                    <a:pt x="495" y="614"/>
                    <a:pt x="495" y="614"/>
                  </a:cubicBezTo>
                  <a:close/>
                  <a:moveTo>
                    <a:pt x="441" y="456"/>
                  </a:moveTo>
                  <a:cubicBezTo>
                    <a:pt x="444" y="454"/>
                    <a:pt x="446" y="451"/>
                    <a:pt x="449" y="451"/>
                  </a:cubicBezTo>
                  <a:cubicBezTo>
                    <a:pt x="457" y="451"/>
                    <a:pt x="456" y="462"/>
                    <a:pt x="463" y="465"/>
                  </a:cubicBezTo>
                  <a:cubicBezTo>
                    <a:pt x="459" y="468"/>
                    <a:pt x="454" y="466"/>
                    <a:pt x="450" y="469"/>
                  </a:cubicBezTo>
                  <a:cubicBezTo>
                    <a:pt x="448" y="471"/>
                    <a:pt x="449" y="473"/>
                    <a:pt x="448" y="476"/>
                  </a:cubicBezTo>
                  <a:cubicBezTo>
                    <a:pt x="447" y="480"/>
                    <a:pt x="446" y="482"/>
                    <a:pt x="446" y="486"/>
                  </a:cubicBezTo>
                  <a:cubicBezTo>
                    <a:pt x="446" y="490"/>
                    <a:pt x="447" y="492"/>
                    <a:pt x="447" y="497"/>
                  </a:cubicBezTo>
                  <a:cubicBezTo>
                    <a:pt x="447" y="499"/>
                    <a:pt x="447" y="500"/>
                    <a:pt x="447" y="502"/>
                  </a:cubicBezTo>
                  <a:cubicBezTo>
                    <a:pt x="447" y="504"/>
                    <a:pt x="448" y="507"/>
                    <a:pt x="446" y="507"/>
                  </a:cubicBezTo>
                  <a:cubicBezTo>
                    <a:pt x="440" y="507"/>
                    <a:pt x="438" y="501"/>
                    <a:pt x="435" y="497"/>
                  </a:cubicBezTo>
                  <a:cubicBezTo>
                    <a:pt x="431" y="492"/>
                    <a:pt x="427" y="489"/>
                    <a:pt x="427" y="482"/>
                  </a:cubicBezTo>
                  <a:cubicBezTo>
                    <a:pt x="427" y="477"/>
                    <a:pt x="431" y="475"/>
                    <a:pt x="431" y="470"/>
                  </a:cubicBezTo>
                  <a:cubicBezTo>
                    <a:pt x="431" y="465"/>
                    <a:pt x="431" y="465"/>
                    <a:pt x="431" y="465"/>
                  </a:cubicBezTo>
                  <a:cubicBezTo>
                    <a:pt x="431" y="460"/>
                    <a:pt x="440" y="461"/>
                    <a:pt x="441" y="456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296025" y="3702050"/>
              <a:ext cx="12700" cy="12700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0" y="5"/>
                </a:cxn>
                <a:cxn ang="0">
                  <a:pos x="1" y="7"/>
                </a:cxn>
              </a:cxnLst>
              <a:rect l="0" t="0" r="r" b="b"/>
              <a:pathLst>
                <a:path w="7" h="7">
                  <a:moveTo>
                    <a:pt x="1" y="7"/>
                  </a:moveTo>
                  <a:cubicBezTo>
                    <a:pt x="3" y="5"/>
                    <a:pt x="5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1" y="2"/>
                    <a:pt x="0" y="5"/>
                  </a:cubicBezTo>
                  <a:cubicBezTo>
                    <a:pt x="0" y="5"/>
                    <a:pt x="1" y="6"/>
                    <a:pt x="1" y="7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6118225" y="3703638"/>
              <a:ext cx="65088" cy="10160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4" y="14"/>
                </a:cxn>
                <a:cxn ang="0">
                  <a:pos x="4" y="19"/>
                </a:cxn>
                <a:cxn ang="0">
                  <a:pos x="0" y="31"/>
                </a:cxn>
                <a:cxn ang="0">
                  <a:pos x="8" y="46"/>
                </a:cxn>
                <a:cxn ang="0">
                  <a:pos x="19" y="56"/>
                </a:cxn>
                <a:cxn ang="0">
                  <a:pos x="20" y="51"/>
                </a:cxn>
                <a:cxn ang="0">
                  <a:pos x="20" y="46"/>
                </a:cxn>
                <a:cxn ang="0">
                  <a:pos x="19" y="35"/>
                </a:cxn>
                <a:cxn ang="0">
                  <a:pos x="21" y="25"/>
                </a:cxn>
                <a:cxn ang="0">
                  <a:pos x="23" y="18"/>
                </a:cxn>
                <a:cxn ang="0">
                  <a:pos x="36" y="14"/>
                </a:cxn>
                <a:cxn ang="0">
                  <a:pos x="22" y="0"/>
                </a:cxn>
                <a:cxn ang="0">
                  <a:pos x="14" y="5"/>
                </a:cxn>
              </a:cxnLst>
              <a:rect l="0" t="0" r="r" b="b"/>
              <a:pathLst>
                <a:path w="36" h="56">
                  <a:moveTo>
                    <a:pt x="14" y="5"/>
                  </a:moveTo>
                  <a:cubicBezTo>
                    <a:pt x="13" y="10"/>
                    <a:pt x="4" y="9"/>
                    <a:pt x="4" y="1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4"/>
                    <a:pt x="0" y="26"/>
                    <a:pt x="0" y="31"/>
                  </a:cubicBezTo>
                  <a:cubicBezTo>
                    <a:pt x="0" y="38"/>
                    <a:pt x="4" y="41"/>
                    <a:pt x="8" y="46"/>
                  </a:cubicBezTo>
                  <a:cubicBezTo>
                    <a:pt x="11" y="50"/>
                    <a:pt x="13" y="56"/>
                    <a:pt x="19" y="56"/>
                  </a:cubicBezTo>
                  <a:cubicBezTo>
                    <a:pt x="21" y="56"/>
                    <a:pt x="20" y="53"/>
                    <a:pt x="20" y="51"/>
                  </a:cubicBezTo>
                  <a:cubicBezTo>
                    <a:pt x="20" y="49"/>
                    <a:pt x="20" y="48"/>
                    <a:pt x="20" y="46"/>
                  </a:cubicBezTo>
                  <a:cubicBezTo>
                    <a:pt x="20" y="41"/>
                    <a:pt x="19" y="39"/>
                    <a:pt x="19" y="35"/>
                  </a:cubicBezTo>
                  <a:cubicBezTo>
                    <a:pt x="19" y="31"/>
                    <a:pt x="20" y="29"/>
                    <a:pt x="21" y="25"/>
                  </a:cubicBezTo>
                  <a:cubicBezTo>
                    <a:pt x="22" y="22"/>
                    <a:pt x="21" y="20"/>
                    <a:pt x="23" y="18"/>
                  </a:cubicBezTo>
                  <a:cubicBezTo>
                    <a:pt x="27" y="15"/>
                    <a:pt x="32" y="17"/>
                    <a:pt x="36" y="14"/>
                  </a:cubicBezTo>
                  <a:cubicBezTo>
                    <a:pt x="29" y="11"/>
                    <a:pt x="30" y="0"/>
                    <a:pt x="22" y="0"/>
                  </a:cubicBezTo>
                  <a:cubicBezTo>
                    <a:pt x="19" y="0"/>
                    <a:pt x="17" y="3"/>
                    <a:pt x="14" y="5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5630863" y="4265613"/>
              <a:ext cx="458788" cy="539750"/>
            </a:xfrm>
            <a:custGeom>
              <a:avLst/>
              <a:gdLst/>
              <a:ahLst/>
              <a:cxnLst>
                <a:cxn ang="0">
                  <a:pos x="226" y="227"/>
                </a:cxn>
                <a:cxn ang="0">
                  <a:pos x="225" y="252"/>
                </a:cxn>
                <a:cxn ang="0">
                  <a:pos x="221" y="259"/>
                </a:cxn>
                <a:cxn ang="0">
                  <a:pos x="214" y="256"/>
                </a:cxn>
                <a:cxn ang="0">
                  <a:pos x="211" y="250"/>
                </a:cxn>
                <a:cxn ang="0">
                  <a:pos x="204" y="238"/>
                </a:cxn>
                <a:cxn ang="0">
                  <a:pos x="190" y="252"/>
                </a:cxn>
                <a:cxn ang="0">
                  <a:pos x="188" y="262"/>
                </a:cxn>
                <a:cxn ang="0">
                  <a:pos x="178" y="265"/>
                </a:cxn>
                <a:cxn ang="0">
                  <a:pos x="173" y="276"/>
                </a:cxn>
                <a:cxn ang="0">
                  <a:pos x="163" y="297"/>
                </a:cxn>
                <a:cxn ang="0">
                  <a:pos x="132" y="289"/>
                </a:cxn>
                <a:cxn ang="0">
                  <a:pos x="108" y="269"/>
                </a:cxn>
                <a:cxn ang="0">
                  <a:pos x="81" y="221"/>
                </a:cxn>
                <a:cxn ang="0">
                  <a:pos x="77" y="195"/>
                </a:cxn>
                <a:cxn ang="0">
                  <a:pos x="93" y="212"/>
                </a:cxn>
                <a:cxn ang="0">
                  <a:pos x="78" y="186"/>
                </a:cxn>
                <a:cxn ang="0">
                  <a:pos x="52" y="132"/>
                </a:cxn>
                <a:cxn ang="0">
                  <a:pos x="48" y="88"/>
                </a:cxn>
                <a:cxn ang="0">
                  <a:pos x="50" y="82"/>
                </a:cxn>
                <a:cxn ang="0">
                  <a:pos x="73" y="87"/>
                </a:cxn>
                <a:cxn ang="0">
                  <a:pos x="135" y="113"/>
                </a:cxn>
                <a:cxn ang="0">
                  <a:pos x="156" y="107"/>
                </a:cxn>
                <a:cxn ang="0">
                  <a:pos x="167" y="105"/>
                </a:cxn>
                <a:cxn ang="0">
                  <a:pos x="178" y="104"/>
                </a:cxn>
                <a:cxn ang="0">
                  <a:pos x="207" y="90"/>
                </a:cxn>
                <a:cxn ang="0">
                  <a:pos x="247" y="101"/>
                </a:cxn>
                <a:cxn ang="0">
                  <a:pos x="243" y="117"/>
                </a:cxn>
                <a:cxn ang="0">
                  <a:pos x="244" y="137"/>
                </a:cxn>
                <a:cxn ang="0">
                  <a:pos x="245" y="169"/>
                </a:cxn>
                <a:cxn ang="0">
                  <a:pos x="240" y="180"/>
                </a:cxn>
                <a:cxn ang="0">
                  <a:pos x="233" y="189"/>
                </a:cxn>
                <a:cxn ang="0">
                  <a:pos x="191" y="273"/>
                </a:cxn>
                <a:cxn ang="0">
                  <a:pos x="189" y="288"/>
                </a:cxn>
                <a:cxn ang="0">
                  <a:pos x="191" y="273"/>
                </a:cxn>
                <a:cxn ang="0">
                  <a:pos x="233" y="220"/>
                </a:cxn>
                <a:cxn ang="0">
                  <a:pos x="235" y="226"/>
                </a:cxn>
                <a:cxn ang="0">
                  <a:pos x="57" y="82"/>
                </a:cxn>
                <a:cxn ang="0">
                  <a:pos x="58" y="77"/>
                </a:cxn>
                <a:cxn ang="0">
                  <a:pos x="222" y="30"/>
                </a:cxn>
                <a:cxn ang="0">
                  <a:pos x="234" y="49"/>
                </a:cxn>
                <a:cxn ang="0">
                  <a:pos x="245" y="44"/>
                </a:cxn>
                <a:cxn ang="0">
                  <a:pos x="241" y="39"/>
                </a:cxn>
                <a:cxn ang="0">
                  <a:pos x="225" y="11"/>
                </a:cxn>
                <a:cxn ang="0">
                  <a:pos x="234" y="55"/>
                </a:cxn>
                <a:cxn ang="0">
                  <a:pos x="244" y="59"/>
                </a:cxn>
                <a:cxn ang="0">
                  <a:pos x="248" y="52"/>
                </a:cxn>
                <a:cxn ang="0">
                  <a:pos x="236" y="69"/>
                </a:cxn>
                <a:cxn ang="0">
                  <a:pos x="236" y="69"/>
                </a:cxn>
                <a:cxn ang="0">
                  <a:pos x="61" y="58"/>
                </a:cxn>
                <a:cxn ang="0">
                  <a:pos x="7" y="1"/>
                </a:cxn>
                <a:cxn ang="0">
                  <a:pos x="1" y="9"/>
                </a:cxn>
                <a:cxn ang="0">
                  <a:pos x="0" y="24"/>
                </a:cxn>
                <a:cxn ang="0">
                  <a:pos x="4" y="38"/>
                </a:cxn>
                <a:cxn ang="0">
                  <a:pos x="13" y="15"/>
                </a:cxn>
              </a:cxnLst>
              <a:rect l="0" t="0" r="r" b="b"/>
              <a:pathLst>
                <a:path w="253" h="297">
                  <a:moveTo>
                    <a:pt x="230" y="202"/>
                  </a:moveTo>
                  <a:cubicBezTo>
                    <a:pt x="229" y="210"/>
                    <a:pt x="227" y="214"/>
                    <a:pt x="222" y="219"/>
                  </a:cubicBezTo>
                  <a:cubicBezTo>
                    <a:pt x="226" y="227"/>
                    <a:pt x="226" y="227"/>
                    <a:pt x="226" y="227"/>
                  </a:cubicBezTo>
                  <a:cubicBezTo>
                    <a:pt x="225" y="233"/>
                    <a:pt x="220" y="235"/>
                    <a:pt x="220" y="241"/>
                  </a:cubicBezTo>
                  <a:cubicBezTo>
                    <a:pt x="220" y="245"/>
                    <a:pt x="228" y="243"/>
                    <a:pt x="228" y="247"/>
                  </a:cubicBezTo>
                  <a:cubicBezTo>
                    <a:pt x="228" y="249"/>
                    <a:pt x="226" y="250"/>
                    <a:pt x="225" y="25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2"/>
                    <a:pt x="226" y="263"/>
                    <a:pt x="225" y="264"/>
                  </a:cubicBezTo>
                  <a:cubicBezTo>
                    <a:pt x="223" y="263"/>
                    <a:pt x="222" y="261"/>
                    <a:pt x="221" y="259"/>
                  </a:cubicBezTo>
                  <a:cubicBezTo>
                    <a:pt x="220" y="261"/>
                    <a:pt x="220" y="264"/>
                    <a:pt x="217" y="264"/>
                  </a:cubicBezTo>
                  <a:cubicBezTo>
                    <a:pt x="215" y="264"/>
                    <a:pt x="214" y="263"/>
                    <a:pt x="214" y="262"/>
                  </a:cubicBezTo>
                  <a:cubicBezTo>
                    <a:pt x="214" y="259"/>
                    <a:pt x="214" y="258"/>
                    <a:pt x="214" y="256"/>
                  </a:cubicBezTo>
                  <a:cubicBezTo>
                    <a:pt x="211" y="256"/>
                    <a:pt x="210" y="256"/>
                    <a:pt x="208" y="255"/>
                  </a:cubicBezTo>
                  <a:cubicBezTo>
                    <a:pt x="209" y="253"/>
                    <a:pt x="209" y="252"/>
                    <a:pt x="209" y="250"/>
                  </a:cubicBezTo>
                  <a:cubicBezTo>
                    <a:pt x="211" y="250"/>
                    <a:pt x="211" y="250"/>
                    <a:pt x="211" y="250"/>
                  </a:cubicBezTo>
                  <a:cubicBezTo>
                    <a:pt x="213" y="252"/>
                    <a:pt x="214" y="255"/>
                    <a:pt x="217" y="255"/>
                  </a:cubicBezTo>
                  <a:cubicBezTo>
                    <a:pt x="219" y="255"/>
                    <a:pt x="221" y="254"/>
                    <a:pt x="221" y="252"/>
                  </a:cubicBezTo>
                  <a:cubicBezTo>
                    <a:pt x="221" y="244"/>
                    <a:pt x="213" y="238"/>
                    <a:pt x="204" y="238"/>
                  </a:cubicBezTo>
                  <a:cubicBezTo>
                    <a:pt x="199" y="238"/>
                    <a:pt x="199" y="260"/>
                    <a:pt x="199" y="249"/>
                  </a:cubicBezTo>
                  <a:cubicBezTo>
                    <a:pt x="199" y="247"/>
                    <a:pt x="199" y="245"/>
                    <a:pt x="197" y="245"/>
                  </a:cubicBezTo>
                  <a:cubicBezTo>
                    <a:pt x="193" y="245"/>
                    <a:pt x="190" y="248"/>
                    <a:pt x="190" y="252"/>
                  </a:cubicBezTo>
                  <a:cubicBezTo>
                    <a:pt x="190" y="254"/>
                    <a:pt x="190" y="254"/>
                    <a:pt x="190" y="254"/>
                  </a:cubicBezTo>
                  <a:cubicBezTo>
                    <a:pt x="189" y="254"/>
                    <a:pt x="188" y="254"/>
                    <a:pt x="187" y="253"/>
                  </a:cubicBezTo>
                  <a:cubicBezTo>
                    <a:pt x="187" y="256"/>
                    <a:pt x="188" y="258"/>
                    <a:pt x="188" y="262"/>
                  </a:cubicBezTo>
                  <a:cubicBezTo>
                    <a:pt x="188" y="266"/>
                    <a:pt x="189" y="271"/>
                    <a:pt x="185" y="271"/>
                  </a:cubicBezTo>
                  <a:cubicBezTo>
                    <a:pt x="182" y="271"/>
                    <a:pt x="179" y="269"/>
                    <a:pt x="178" y="267"/>
                  </a:cubicBezTo>
                  <a:cubicBezTo>
                    <a:pt x="178" y="265"/>
                    <a:pt x="178" y="265"/>
                    <a:pt x="178" y="265"/>
                  </a:cubicBezTo>
                  <a:cubicBezTo>
                    <a:pt x="175" y="266"/>
                    <a:pt x="174" y="264"/>
                    <a:pt x="171" y="264"/>
                  </a:cubicBezTo>
                  <a:cubicBezTo>
                    <a:pt x="173" y="267"/>
                    <a:pt x="176" y="269"/>
                    <a:pt x="176" y="273"/>
                  </a:cubicBezTo>
                  <a:cubicBezTo>
                    <a:pt x="176" y="275"/>
                    <a:pt x="175" y="275"/>
                    <a:pt x="173" y="276"/>
                  </a:cubicBezTo>
                  <a:cubicBezTo>
                    <a:pt x="174" y="276"/>
                    <a:pt x="175" y="277"/>
                    <a:pt x="175" y="278"/>
                  </a:cubicBezTo>
                  <a:cubicBezTo>
                    <a:pt x="175" y="281"/>
                    <a:pt x="171" y="282"/>
                    <a:pt x="169" y="285"/>
                  </a:cubicBezTo>
                  <a:cubicBezTo>
                    <a:pt x="166" y="289"/>
                    <a:pt x="168" y="297"/>
                    <a:pt x="163" y="297"/>
                  </a:cubicBezTo>
                  <a:cubicBezTo>
                    <a:pt x="156" y="297"/>
                    <a:pt x="154" y="290"/>
                    <a:pt x="147" y="290"/>
                  </a:cubicBezTo>
                  <a:cubicBezTo>
                    <a:pt x="143" y="290"/>
                    <a:pt x="141" y="291"/>
                    <a:pt x="137" y="291"/>
                  </a:cubicBezTo>
                  <a:cubicBezTo>
                    <a:pt x="134" y="291"/>
                    <a:pt x="134" y="289"/>
                    <a:pt x="132" y="289"/>
                  </a:cubicBezTo>
                  <a:cubicBezTo>
                    <a:pt x="128" y="289"/>
                    <a:pt x="127" y="293"/>
                    <a:pt x="124" y="293"/>
                  </a:cubicBezTo>
                  <a:cubicBezTo>
                    <a:pt x="119" y="293"/>
                    <a:pt x="121" y="286"/>
                    <a:pt x="118" y="281"/>
                  </a:cubicBezTo>
                  <a:cubicBezTo>
                    <a:pt x="114" y="276"/>
                    <a:pt x="112" y="273"/>
                    <a:pt x="108" y="269"/>
                  </a:cubicBezTo>
                  <a:cubicBezTo>
                    <a:pt x="104" y="259"/>
                    <a:pt x="97" y="257"/>
                    <a:pt x="91" y="248"/>
                  </a:cubicBezTo>
                  <a:cubicBezTo>
                    <a:pt x="88" y="241"/>
                    <a:pt x="88" y="236"/>
                    <a:pt x="85" y="228"/>
                  </a:cubicBezTo>
                  <a:cubicBezTo>
                    <a:pt x="84" y="225"/>
                    <a:pt x="82" y="224"/>
                    <a:pt x="81" y="221"/>
                  </a:cubicBezTo>
                  <a:cubicBezTo>
                    <a:pt x="80" y="217"/>
                    <a:pt x="81" y="215"/>
                    <a:pt x="80" y="211"/>
                  </a:cubicBezTo>
                  <a:cubicBezTo>
                    <a:pt x="80" y="204"/>
                    <a:pt x="76" y="201"/>
                    <a:pt x="75" y="195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9" y="200"/>
                    <a:pt x="82" y="201"/>
                    <a:pt x="86" y="205"/>
                  </a:cubicBezTo>
                  <a:cubicBezTo>
                    <a:pt x="89" y="207"/>
                    <a:pt x="87" y="215"/>
                    <a:pt x="89" y="209"/>
                  </a:cubicBezTo>
                  <a:cubicBezTo>
                    <a:pt x="91" y="210"/>
                    <a:pt x="92" y="211"/>
                    <a:pt x="93" y="212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3" y="202"/>
                    <a:pt x="88" y="200"/>
                    <a:pt x="85" y="194"/>
                  </a:cubicBezTo>
                  <a:cubicBezTo>
                    <a:pt x="83" y="190"/>
                    <a:pt x="82" y="186"/>
                    <a:pt x="78" y="186"/>
                  </a:cubicBezTo>
                  <a:cubicBezTo>
                    <a:pt x="78" y="169"/>
                    <a:pt x="66" y="163"/>
                    <a:pt x="59" y="147"/>
                  </a:cubicBezTo>
                  <a:cubicBezTo>
                    <a:pt x="56" y="142"/>
                    <a:pt x="51" y="139"/>
                    <a:pt x="51" y="133"/>
                  </a:cubicBezTo>
                  <a:cubicBezTo>
                    <a:pt x="51" y="132"/>
                    <a:pt x="52" y="132"/>
                    <a:pt x="52" y="132"/>
                  </a:cubicBezTo>
                  <a:cubicBezTo>
                    <a:pt x="52" y="121"/>
                    <a:pt x="48" y="116"/>
                    <a:pt x="45" y="106"/>
                  </a:cubicBezTo>
                  <a:cubicBezTo>
                    <a:pt x="45" y="104"/>
                    <a:pt x="43" y="104"/>
                    <a:pt x="43" y="102"/>
                  </a:cubicBezTo>
                  <a:cubicBezTo>
                    <a:pt x="43" y="96"/>
                    <a:pt x="47" y="94"/>
                    <a:pt x="48" y="8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50" y="82"/>
                  </a:cubicBezTo>
                  <a:cubicBezTo>
                    <a:pt x="54" y="84"/>
                    <a:pt x="57" y="84"/>
                    <a:pt x="61" y="85"/>
                  </a:cubicBezTo>
                  <a:cubicBezTo>
                    <a:pt x="64" y="86"/>
                    <a:pt x="65" y="89"/>
                    <a:pt x="68" y="89"/>
                  </a:cubicBezTo>
                  <a:cubicBezTo>
                    <a:pt x="70" y="89"/>
                    <a:pt x="71" y="87"/>
                    <a:pt x="73" y="87"/>
                  </a:cubicBezTo>
                  <a:cubicBezTo>
                    <a:pt x="80" y="87"/>
                    <a:pt x="82" y="91"/>
                    <a:pt x="88" y="94"/>
                  </a:cubicBezTo>
                  <a:cubicBezTo>
                    <a:pt x="100" y="98"/>
                    <a:pt x="107" y="102"/>
                    <a:pt x="119" y="107"/>
                  </a:cubicBezTo>
                  <a:cubicBezTo>
                    <a:pt x="125" y="110"/>
                    <a:pt x="129" y="113"/>
                    <a:pt x="135" y="113"/>
                  </a:cubicBezTo>
                  <a:cubicBezTo>
                    <a:pt x="141" y="113"/>
                    <a:pt x="141" y="113"/>
                    <a:pt x="141" y="113"/>
                  </a:cubicBezTo>
                  <a:cubicBezTo>
                    <a:pt x="146" y="113"/>
                    <a:pt x="147" y="116"/>
                    <a:pt x="151" y="118"/>
                  </a:cubicBezTo>
                  <a:cubicBezTo>
                    <a:pt x="152" y="113"/>
                    <a:pt x="152" y="107"/>
                    <a:pt x="156" y="107"/>
                  </a:cubicBezTo>
                  <a:cubicBezTo>
                    <a:pt x="160" y="107"/>
                    <a:pt x="161" y="110"/>
                    <a:pt x="164" y="112"/>
                  </a:cubicBezTo>
                  <a:cubicBezTo>
                    <a:pt x="168" y="116"/>
                    <a:pt x="170" y="118"/>
                    <a:pt x="173" y="122"/>
                  </a:cubicBezTo>
                  <a:cubicBezTo>
                    <a:pt x="174" y="125"/>
                    <a:pt x="167" y="107"/>
                    <a:pt x="167" y="105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72" y="102"/>
                    <a:pt x="174" y="104"/>
                    <a:pt x="178" y="104"/>
                  </a:cubicBezTo>
                  <a:cubicBezTo>
                    <a:pt x="182" y="104"/>
                    <a:pt x="183" y="100"/>
                    <a:pt x="187" y="100"/>
                  </a:cubicBezTo>
                  <a:cubicBezTo>
                    <a:pt x="190" y="100"/>
                    <a:pt x="191" y="104"/>
                    <a:pt x="193" y="104"/>
                  </a:cubicBezTo>
                  <a:cubicBezTo>
                    <a:pt x="201" y="104"/>
                    <a:pt x="204" y="97"/>
                    <a:pt x="207" y="90"/>
                  </a:cubicBezTo>
                  <a:cubicBezTo>
                    <a:pt x="211" y="92"/>
                    <a:pt x="213" y="95"/>
                    <a:pt x="218" y="95"/>
                  </a:cubicBezTo>
                  <a:cubicBezTo>
                    <a:pt x="223" y="95"/>
                    <a:pt x="227" y="91"/>
                    <a:pt x="227" y="86"/>
                  </a:cubicBezTo>
                  <a:cubicBezTo>
                    <a:pt x="227" y="81"/>
                    <a:pt x="247" y="97"/>
                    <a:pt x="247" y="101"/>
                  </a:cubicBezTo>
                  <a:cubicBezTo>
                    <a:pt x="247" y="104"/>
                    <a:pt x="242" y="104"/>
                    <a:pt x="242" y="107"/>
                  </a:cubicBezTo>
                  <a:cubicBezTo>
                    <a:pt x="242" y="107"/>
                    <a:pt x="243" y="107"/>
                    <a:pt x="243" y="108"/>
                  </a:cubicBezTo>
                  <a:cubicBezTo>
                    <a:pt x="243" y="117"/>
                    <a:pt x="243" y="117"/>
                    <a:pt x="243" y="117"/>
                  </a:cubicBezTo>
                  <a:cubicBezTo>
                    <a:pt x="243" y="119"/>
                    <a:pt x="244" y="120"/>
                    <a:pt x="244" y="123"/>
                  </a:cubicBezTo>
                  <a:cubicBezTo>
                    <a:pt x="244" y="126"/>
                    <a:pt x="244" y="128"/>
                    <a:pt x="244" y="131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42"/>
                    <a:pt x="247" y="144"/>
                    <a:pt x="247" y="148"/>
                  </a:cubicBezTo>
                  <a:cubicBezTo>
                    <a:pt x="247" y="152"/>
                    <a:pt x="244" y="154"/>
                    <a:pt x="244" y="159"/>
                  </a:cubicBezTo>
                  <a:cubicBezTo>
                    <a:pt x="244" y="163"/>
                    <a:pt x="245" y="165"/>
                    <a:pt x="245" y="169"/>
                  </a:cubicBezTo>
                  <a:cubicBezTo>
                    <a:pt x="245" y="172"/>
                    <a:pt x="243" y="174"/>
                    <a:pt x="243" y="177"/>
                  </a:cubicBezTo>
                  <a:cubicBezTo>
                    <a:pt x="243" y="180"/>
                    <a:pt x="245" y="180"/>
                    <a:pt x="245" y="183"/>
                  </a:cubicBezTo>
                  <a:cubicBezTo>
                    <a:pt x="243" y="182"/>
                    <a:pt x="242" y="181"/>
                    <a:pt x="240" y="180"/>
                  </a:cubicBezTo>
                  <a:cubicBezTo>
                    <a:pt x="240" y="180"/>
                    <a:pt x="240" y="180"/>
                    <a:pt x="240" y="179"/>
                  </a:cubicBezTo>
                  <a:cubicBezTo>
                    <a:pt x="240" y="178"/>
                    <a:pt x="241" y="177"/>
                    <a:pt x="241" y="175"/>
                  </a:cubicBezTo>
                  <a:cubicBezTo>
                    <a:pt x="235" y="178"/>
                    <a:pt x="234" y="183"/>
                    <a:pt x="233" y="189"/>
                  </a:cubicBezTo>
                  <a:cubicBezTo>
                    <a:pt x="231" y="194"/>
                    <a:pt x="229" y="196"/>
                    <a:pt x="229" y="201"/>
                  </a:cubicBezTo>
                  <a:cubicBezTo>
                    <a:pt x="229" y="202"/>
                    <a:pt x="230" y="202"/>
                    <a:pt x="230" y="202"/>
                  </a:cubicBezTo>
                  <a:close/>
                  <a:moveTo>
                    <a:pt x="191" y="273"/>
                  </a:moveTo>
                  <a:cubicBezTo>
                    <a:pt x="191" y="273"/>
                    <a:pt x="191" y="272"/>
                    <a:pt x="190" y="272"/>
                  </a:cubicBezTo>
                  <a:cubicBezTo>
                    <a:pt x="186" y="272"/>
                    <a:pt x="187" y="278"/>
                    <a:pt x="185" y="281"/>
                  </a:cubicBezTo>
                  <a:cubicBezTo>
                    <a:pt x="187" y="283"/>
                    <a:pt x="187" y="286"/>
                    <a:pt x="189" y="288"/>
                  </a:cubicBezTo>
                  <a:cubicBezTo>
                    <a:pt x="191" y="285"/>
                    <a:pt x="191" y="283"/>
                    <a:pt x="192" y="280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191" y="273"/>
                    <a:pt x="191" y="273"/>
                    <a:pt x="191" y="273"/>
                  </a:cubicBezTo>
                  <a:close/>
                  <a:moveTo>
                    <a:pt x="235" y="221"/>
                  </a:moveTo>
                  <a:cubicBezTo>
                    <a:pt x="234" y="220"/>
                    <a:pt x="234" y="220"/>
                    <a:pt x="234" y="220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2" y="222"/>
                    <a:pt x="232" y="224"/>
                    <a:pt x="231" y="226"/>
                  </a:cubicBezTo>
                  <a:cubicBezTo>
                    <a:pt x="232" y="226"/>
                    <a:pt x="233" y="227"/>
                    <a:pt x="234" y="227"/>
                  </a:cubicBezTo>
                  <a:cubicBezTo>
                    <a:pt x="234" y="227"/>
                    <a:pt x="235" y="226"/>
                    <a:pt x="235" y="226"/>
                  </a:cubicBezTo>
                  <a:cubicBezTo>
                    <a:pt x="235" y="221"/>
                    <a:pt x="235" y="221"/>
                    <a:pt x="235" y="221"/>
                  </a:cubicBezTo>
                  <a:close/>
                  <a:moveTo>
                    <a:pt x="58" y="77"/>
                  </a:moveTo>
                  <a:cubicBezTo>
                    <a:pt x="58" y="79"/>
                    <a:pt x="57" y="80"/>
                    <a:pt x="5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1" y="81"/>
                    <a:pt x="62" y="81"/>
                    <a:pt x="64" y="79"/>
                  </a:cubicBezTo>
                  <a:cubicBezTo>
                    <a:pt x="62" y="78"/>
                    <a:pt x="61" y="77"/>
                    <a:pt x="58" y="77"/>
                  </a:cubicBezTo>
                  <a:close/>
                  <a:moveTo>
                    <a:pt x="218" y="20"/>
                  </a:moveTo>
                  <a:cubicBezTo>
                    <a:pt x="222" y="22"/>
                    <a:pt x="224" y="25"/>
                    <a:pt x="224" y="29"/>
                  </a:cubicBezTo>
                  <a:cubicBezTo>
                    <a:pt x="224" y="29"/>
                    <a:pt x="223" y="30"/>
                    <a:pt x="222" y="30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7" y="31"/>
                    <a:pt x="228" y="36"/>
                    <a:pt x="230" y="41"/>
                  </a:cubicBezTo>
                  <a:cubicBezTo>
                    <a:pt x="232" y="44"/>
                    <a:pt x="233" y="46"/>
                    <a:pt x="234" y="49"/>
                  </a:cubicBezTo>
                  <a:cubicBezTo>
                    <a:pt x="236" y="48"/>
                    <a:pt x="237" y="45"/>
                    <a:pt x="240" y="45"/>
                  </a:cubicBezTo>
                  <a:cubicBezTo>
                    <a:pt x="242" y="45"/>
                    <a:pt x="243" y="46"/>
                    <a:pt x="244" y="46"/>
                  </a:cubicBezTo>
                  <a:cubicBezTo>
                    <a:pt x="245" y="46"/>
                    <a:pt x="245" y="45"/>
                    <a:pt x="245" y="44"/>
                  </a:cubicBezTo>
                  <a:cubicBezTo>
                    <a:pt x="245" y="42"/>
                    <a:pt x="245" y="41"/>
                    <a:pt x="245" y="39"/>
                  </a:cubicBezTo>
                  <a:cubicBezTo>
                    <a:pt x="244" y="39"/>
                    <a:pt x="243" y="40"/>
                    <a:pt x="242" y="40"/>
                  </a:cubicBezTo>
                  <a:cubicBezTo>
                    <a:pt x="241" y="40"/>
                    <a:pt x="241" y="39"/>
                    <a:pt x="241" y="39"/>
                  </a:cubicBezTo>
                  <a:cubicBezTo>
                    <a:pt x="242" y="37"/>
                    <a:pt x="243" y="36"/>
                    <a:pt x="243" y="34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33" y="28"/>
                    <a:pt x="232" y="18"/>
                    <a:pt x="225" y="11"/>
                  </a:cubicBezTo>
                  <a:cubicBezTo>
                    <a:pt x="223" y="15"/>
                    <a:pt x="222" y="18"/>
                    <a:pt x="218" y="20"/>
                  </a:cubicBezTo>
                  <a:close/>
                  <a:moveTo>
                    <a:pt x="238" y="56"/>
                  </a:moveTo>
                  <a:cubicBezTo>
                    <a:pt x="236" y="56"/>
                    <a:pt x="236" y="55"/>
                    <a:pt x="234" y="55"/>
                  </a:cubicBezTo>
                  <a:cubicBezTo>
                    <a:pt x="231" y="55"/>
                    <a:pt x="229" y="56"/>
                    <a:pt x="228" y="59"/>
                  </a:cubicBezTo>
                  <a:cubicBezTo>
                    <a:pt x="231" y="61"/>
                    <a:pt x="233" y="61"/>
                    <a:pt x="237" y="61"/>
                  </a:cubicBezTo>
                  <a:cubicBezTo>
                    <a:pt x="240" y="61"/>
                    <a:pt x="242" y="61"/>
                    <a:pt x="244" y="59"/>
                  </a:cubicBezTo>
                  <a:cubicBezTo>
                    <a:pt x="245" y="61"/>
                    <a:pt x="246" y="62"/>
                    <a:pt x="247" y="64"/>
                  </a:cubicBezTo>
                  <a:cubicBezTo>
                    <a:pt x="250" y="63"/>
                    <a:pt x="251" y="62"/>
                    <a:pt x="253" y="60"/>
                  </a:cubicBezTo>
                  <a:cubicBezTo>
                    <a:pt x="251" y="57"/>
                    <a:pt x="249" y="56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5" y="55"/>
                    <a:pt x="242" y="56"/>
                    <a:pt x="238" y="56"/>
                  </a:cubicBezTo>
                  <a:close/>
                  <a:moveTo>
                    <a:pt x="236" y="69"/>
                  </a:moveTo>
                  <a:cubicBezTo>
                    <a:pt x="236" y="70"/>
                    <a:pt x="236" y="70"/>
                    <a:pt x="236" y="71"/>
                  </a:cubicBezTo>
                  <a:cubicBezTo>
                    <a:pt x="239" y="70"/>
                    <a:pt x="240" y="69"/>
                    <a:pt x="242" y="67"/>
                  </a:cubicBezTo>
                  <a:cubicBezTo>
                    <a:pt x="239" y="66"/>
                    <a:pt x="236" y="67"/>
                    <a:pt x="236" y="69"/>
                  </a:cubicBezTo>
                  <a:close/>
                  <a:moveTo>
                    <a:pt x="55" y="62"/>
                  </a:moveTo>
                  <a:cubicBezTo>
                    <a:pt x="61" y="62"/>
                    <a:pt x="61" y="62"/>
                    <a:pt x="61" y="62"/>
                  </a:cubicBezTo>
                  <a:cubicBezTo>
                    <a:pt x="61" y="61"/>
                    <a:pt x="61" y="60"/>
                    <a:pt x="61" y="58"/>
                  </a:cubicBezTo>
                  <a:cubicBezTo>
                    <a:pt x="58" y="59"/>
                    <a:pt x="57" y="61"/>
                    <a:pt x="55" y="62"/>
                  </a:cubicBezTo>
                  <a:close/>
                  <a:moveTo>
                    <a:pt x="9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5" y="5"/>
                  </a:cubicBezTo>
                  <a:cubicBezTo>
                    <a:pt x="5" y="7"/>
                    <a:pt x="1" y="7"/>
                    <a:pt x="1" y="9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2" y="17"/>
                    <a:pt x="0" y="18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4" y="38"/>
                    <a:pt x="4" y="38"/>
                  </a:cubicBezTo>
                  <a:cubicBezTo>
                    <a:pt x="6" y="38"/>
                    <a:pt x="6" y="36"/>
                    <a:pt x="8" y="35"/>
                  </a:cubicBezTo>
                  <a:cubicBezTo>
                    <a:pt x="12" y="33"/>
                    <a:pt x="15" y="30"/>
                    <a:pt x="15" y="25"/>
                  </a:cubicBezTo>
                  <a:cubicBezTo>
                    <a:pt x="15" y="21"/>
                    <a:pt x="13" y="19"/>
                    <a:pt x="13" y="15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4"/>
                    <a:pt x="11" y="4"/>
                    <a:pt x="9" y="3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74883" y="3286290"/>
            <a:ext cx="369476" cy="539028"/>
            <a:chOff x="2705367" y="1272273"/>
            <a:chExt cx="586450" cy="855572"/>
          </a:xfrm>
        </p:grpSpPr>
        <p:sp>
          <p:nvSpPr>
            <p:cNvPr id="44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Oval 44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750032" y="3976442"/>
            <a:ext cx="369476" cy="539028"/>
            <a:chOff x="2705367" y="1272273"/>
            <a:chExt cx="586450" cy="855572"/>
          </a:xfrm>
          <a:solidFill>
            <a:schemeClr val="accent2"/>
          </a:solidFill>
        </p:grpSpPr>
        <p:sp>
          <p:nvSpPr>
            <p:cNvPr id="47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Oval 47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2404" y="2257180"/>
            <a:ext cx="3635109" cy="3398492"/>
            <a:chOff x="563205" y="1866573"/>
            <a:chExt cx="4846812" cy="4531322"/>
          </a:xfrm>
        </p:grpSpPr>
        <p:sp>
          <p:nvSpPr>
            <p:cNvPr id="36" name="Inhaltsplatzhalter 4"/>
            <p:cNvSpPr txBox="1">
              <a:spLocks/>
            </p:cNvSpPr>
            <p:nvPr/>
          </p:nvSpPr>
          <p:spPr>
            <a:xfrm>
              <a:off x="563206" y="1866573"/>
              <a:ext cx="4846456" cy="8925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Aft>
                  <a:spcPts val="900"/>
                </a:spcAft>
                <a:buNone/>
              </a:pPr>
              <a:r>
                <a:rPr lang="en-US" sz="900" b="1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ELEMENT TITLE HERE</a:t>
              </a:r>
            </a:p>
            <a:p>
              <a:pPr marL="0" indent="0">
                <a:lnSpc>
                  <a:spcPct val="150000"/>
                </a:lnSpc>
                <a:spcAft>
                  <a:spcPts val="900"/>
                </a:spcAft>
                <a:buNone/>
              </a:pPr>
              <a:r>
                <a:rPr lang="en-US" sz="750" b="1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Lorem </a:t>
              </a:r>
              <a:r>
                <a:rPr lang="en-US" sz="750" b="1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Ipsum</a:t>
              </a:r>
              <a:r>
                <a:rPr lang="en-US" sz="75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is simply dummy text of the printing and typesetting industry. Lorem Ipsum has been the industry's standard </a:t>
              </a:r>
              <a:r>
                <a:rPr lang="en-US" sz="75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dummy</a:t>
              </a:r>
              <a:endParaRPr lang="en-US" sz="75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grpSp>
          <p:nvGrpSpPr>
            <p:cNvPr id="37" name="Group 12"/>
            <p:cNvGrpSpPr/>
            <p:nvPr/>
          </p:nvGrpSpPr>
          <p:grpSpPr>
            <a:xfrm>
              <a:off x="563205" y="5202964"/>
              <a:ext cx="4846812" cy="1194931"/>
              <a:chOff x="648100" y="3562350"/>
              <a:chExt cx="2517610" cy="914400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800501" y="3562350"/>
                <a:ext cx="2365209" cy="914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8" name="Group 65"/>
            <p:cNvGrpSpPr/>
            <p:nvPr/>
          </p:nvGrpSpPr>
          <p:grpSpPr>
            <a:xfrm>
              <a:off x="581144" y="3279870"/>
              <a:ext cx="2859143" cy="556760"/>
              <a:chOff x="6172200" y="3358327"/>
              <a:chExt cx="2144357" cy="417570"/>
            </a:xfrm>
            <a:solidFill>
              <a:schemeClr val="accent1"/>
            </a:solidFill>
            <a:effectLst/>
          </p:grpSpPr>
          <p:sp>
            <p:nvSpPr>
              <p:cNvPr id="59" name="Freeform 58"/>
              <p:cNvSpPr>
                <a:spLocks noChangeArrowheads="1"/>
              </p:cNvSpPr>
              <p:nvPr/>
            </p:nvSpPr>
            <p:spPr bwMode="auto">
              <a:xfrm>
                <a:off x="6172200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60" name="Freeform 59"/>
              <p:cNvSpPr>
                <a:spLocks noChangeArrowheads="1"/>
              </p:cNvSpPr>
              <p:nvPr/>
            </p:nvSpPr>
            <p:spPr bwMode="auto">
              <a:xfrm>
                <a:off x="6392333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61" name="Freeform 60"/>
              <p:cNvSpPr>
                <a:spLocks noChangeArrowheads="1"/>
              </p:cNvSpPr>
              <p:nvPr/>
            </p:nvSpPr>
            <p:spPr bwMode="auto">
              <a:xfrm>
                <a:off x="6612466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62" name="Freeform 61"/>
              <p:cNvSpPr>
                <a:spLocks noChangeArrowheads="1"/>
              </p:cNvSpPr>
              <p:nvPr/>
            </p:nvSpPr>
            <p:spPr bwMode="auto">
              <a:xfrm>
                <a:off x="6832599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>
                <a:off x="7052732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79" name="Freeform 78"/>
              <p:cNvSpPr>
                <a:spLocks noChangeArrowheads="1"/>
              </p:cNvSpPr>
              <p:nvPr/>
            </p:nvSpPr>
            <p:spPr bwMode="auto">
              <a:xfrm>
                <a:off x="7272865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80" name="Freeform 79"/>
              <p:cNvSpPr>
                <a:spLocks noChangeArrowheads="1"/>
              </p:cNvSpPr>
              <p:nvPr/>
            </p:nvSpPr>
            <p:spPr bwMode="auto">
              <a:xfrm>
                <a:off x="7492998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81" name="Freeform 80"/>
              <p:cNvSpPr>
                <a:spLocks noChangeArrowheads="1"/>
              </p:cNvSpPr>
              <p:nvPr/>
            </p:nvSpPr>
            <p:spPr bwMode="auto">
              <a:xfrm>
                <a:off x="7713131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82" name="Freeform 81"/>
              <p:cNvSpPr>
                <a:spLocks noChangeArrowheads="1"/>
              </p:cNvSpPr>
              <p:nvPr/>
            </p:nvSpPr>
            <p:spPr bwMode="auto">
              <a:xfrm>
                <a:off x="7933264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83" name="Freeform 82"/>
              <p:cNvSpPr>
                <a:spLocks noChangeArrowheads="1"/>
              </p:cNvSpPr>
              <p:nvPr/>
            </p:nvSpPr>
            <p:spPr bwMode="auto">
              <a:xfrm>
                <a:off x="8153400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sp>
          <p:nvSpPr>
            <p:cNvPr id="39" name="Rounded Rectangle 38"/>
            <p:cNvSpPr/>
            <p:nvPr/>
          </p:nvSpPr>
          <p:spPr bwMode="auto">
            <a:xfrm>
              <a:off x="3695592" y="3259631"/>
              <a:ext cx="1714424" cy="597237"/>
            </a:xfrm>
            <a:prstGeom prst="roundRect">
              <a:avLst>
                <a:gd name="adj" fmla="val 4509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4 of 10</a:t>
              </a:r>
            </a:p>
          </p:txBody>
        </p:sp>
        <p:grpSp>
          <p:nvGrpSpPr>
            <p:cNvPr id="40" name="Group 78"/>
            <p:cNvGrpSpPr/>
            <p:nvPr/>
          </p:nvGrpSpPr>
          <p:grpSpPr>
            <a:xfrm>
              <a:off x="563205" y="4213002"/>
              <a:ext cx="2895019" cy="552713"/>
              <a:chOff x="6172200" y="3867150"/>
              <a:chExt cx="2171264" cy="414535"/>
            </a:xfrm>
            <a:solidFill>
              <a:schemeClr val="accent2"/>
            </a:solidFill>
            <a:effectLst/>
          </p:grpSpPr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6172200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6392333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6612466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6832599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7052732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7272865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7492998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7713131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7933264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8153400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sp>
          <p:nvSpPr>
            <p:cNvPr id="41" name="Rounded Rectangle 40"/>
            <p:cNvSpPr/>
            <p:nvPr/>
          </p:nvSpPr>
          <p:spPr bwMode="auto">
            <a:xfrm>
              <a:off x="3695592" y="4213002"/>
              <a:ext cx="1714424" cy="597237"/>
            </a:xfrm>
            <a:prstGeom prst="roundRect">
              <a:avLst>
                <a:gd name="adj" fmla="val 4509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9144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5 of 10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092198" y="5413254"/>
              <a:ext cx="4246827" cy="769441"/>
            </a:xfrm>
            <a:prstGeom prst="rect">
              <a:avLst/>
            </a:prstGeom>
          </p:spPr>
          <p:txBody>
            <a:bodyPr wrap="square" lIns="91440" tIns="45720" rIns="91440" bIns="45720" anchor="ctr">
              <a:spAutoFit/>
            </a:bodyPr>
            <a:lstStyle/>
            <a:p>
              <a:pPr>
                <a:spcAft>
                  <a:spcPts val="900"/>
                </a:spcAft>
              </a:pPr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</a:rPr>
                <a:t>Lorem Ipsum</a:t>
              </a: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</a:rPr>
                <a:t> is simply dummy text of the printing and typesetting industry. Lorem Ipsum has been the industry's standard </a:t>
              </a: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</a:rPr>
                <a:t>dummy</a:t>
              </a:r>
              <a:endParaRPr 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561468" y="2480048"/>
            <a:ext cx="369476" cy="539028"/>
            <a:chOff x="2705367" y="1272273"/>
            <a:chExt cx="586450" cy="855572"/>
          </a:xfrm>
          <a:solidFill>
            <a:schemeClr val="accent3"/>
          </a:solidFill>
        </p:grpSpPr>
        <p:sp>
          <p:nvSpPr>
            <p:cNvPr id="87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8" name="Oval 87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000644" y="3760365"/>
            <a:ext cx="369476" cy="539028"/>
            <a:chOff x="2705367" y="1272273"/>
            <a:chExt cx="586450" cy="855572"/>
          </a:xfrm>
          <a:solidFill>
            <a:schemeClr val="accent4"/>
          </a:solidFill>
        </p:grpSpPr>
        <p:sp>
          <p:nvSpPr>
            <p:cNvPr id="90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1" name="Oval 90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02552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6D34"/>
      </a:accent1>
      <a:accent2>
        <a:srgbClr val="FF9C34"/>
      </a:accent2>
      <a:accent3>
        <a:srgbClr val="FED933"/>
      </a:accent3>
      <a:accent4>
        <a:srgbClr val="5EE9F4"/>
      </a:accent4>
      <a:accent5>
        <a:srgbClr val="6CA9FE"/>
      </a:accent5>
      <a:accent6>
        <a:srgbClr val="994FFE"/>
      </a:accent6>
      <a:hlink>
        <a:srgbClr val="0563C1"/>
      </a:hlink>
      <a:folHlink>
        <a:srgbClr val="29AEC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2921</TotalTime>
  <Words>62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Roboto</vt:lpstr>
      <vt:lpstr>Wingdings</vt:lpstr>
      <vt:lpstr>Office Theme</vt:lpstr>
      <vt:lpstr>PowerPoint Presentation</vt:lpstr>
      <vt:lpstr>Free Australia Map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409</cp:revision>
  <dcterms:created xsi:type="dcterms:W3CDTF">2018-01-17T15:50:42Z</dcterms:created>
  <dcterms:modified xsi:type="dcterms:W3CDTF">2020-04-22T12:40:00Z</dcterms:modified>
</cp:coreProperties>
</file>