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8" r:id="rId2"/>
    <p:sldId id="256" r:id="rId3"/>
    <p:sldId id="257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B40"/>
    <a:srgbClr val="D9D9D9"/>
    <a:srgbClr val="FFC000"/>
    <a:srgbClr val="D7182A"/>
    <a:srgbClr val="00BFF2"/>
    <a:srgbClr val="3C5CA9"/>
    <a:srgbClr val="CB4A40"/>
    <a:srgbClr val="51627F"/>
    <a:srgbClr val="FF340B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00" autoAdjust="0"/>
    <p:restoredTop sz="94347" autoAdjust="0"/>
  </p:normalViewPr>
  <p:slideViewPr>
    <p:cSldViewPr>
      <p:cViewPr>
        <p:scale>
          <a:sx n="66" d="100"/>
          <a:sy n="66" d="100"/>
        </p:scale>
        <p:origin x="1714" y="845"/>
      </p:cViewPr>
      <p:guideLst>
        <p:guide orient="horz" pos="1620"/>
        <p:guide pos="2880"/>
      </p:guideLst>
    </p:cSldViewPr>
  </p:slideViewPr>
  <p:outlineViewPr>
    <p:cViewPr>
      <p:scale>
        <a:sx n="100" d="100"/>
        <a:sy n="100" d="100"/>
      </p:scale>
      <p:origin x="0" y="-5058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4/25/2020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4/25/2020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465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tx1">
                  <a:lumMod val="10000"/>
                  <a:lumOff val="9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723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632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loart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938" y="240883"/>
            <a:ext cx="2958352" cy="40464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49413" y="4533287"/>
            <a:ext cx="3445174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https://1.envato.market/xKkYO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61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8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Chevron Arrow PowerPoint Template Diagram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 flipH="1">
            <a:off x="1744506" y="3927327"/>
            <a:ext cx="1827900" cy="9694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2"/>
                </a:solidFill>
              </a:rPr>
              <a:t>Your Title Here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(Body)"/>
              </a:rPr>
              <a:t>It is a long established fact that a reader will be distracted by the readable .</a:t>
            </a:r>
          </a:p>
        </p:txBody>
      </p:sp>
      <p:sp>
        <p:nvSpPr>
          <p:cNvPr id="59" name="Rectangle 58"/>
          <p:cNvSpPr/>
          <p:nvPr/>
        </p:nvSpPr>
        <p:spPr>
          <a:xfrm flipH="1">
            <a:off x="4814581" y="3927328"/>
            <a:ext cx="1827900" cy="9694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4"/>
                </a:solidFill>
              </a:rPr>
              <a:t>Your Title Here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(Body)"/>
              </a:rPr>
              <a:t>It is a long established fact that a reader will be distracted by the readable .</a:t>
            </a:r>
          </a:p>
        </p:txBody>
      </p:sp>
      <p:sp>
        <p:nvSpPr>
          <p:cNvPr id="69" name="Rectangle 68"/>
          <p:cNvSpPr/>
          <p:nvPr/>
        </p:nvSpPr>
        <p:spPr>
          <a:xfrm>
            <a:off x="6349618" y="1241933"/>
            <a:ext cx="1827900" cy="9694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5"/>
                </a:solidFill>
              </a:rPr>
              <a:t>Your Title Here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(Body)"/>
              </a:rPr>
              <a:t>It is a long established fact that a reader will be distracted by the readable 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107037" y="2310167"/>
            <a:ext cx="2374023" cy="1518424"/>
            <a:chOff x="6107037" y="2310167"/>
            <a:chExt cx="2374023" cy="1518424"/>
          </a:xfrm>
        </p:grpSpPr>
        <p:sp>
          <p:nvSpPr>
            <p:cNvPr id="30" name="Right Arrow 29"/>
            <p:cNvSpPr/>
            <p:nvPr/>
          </p:nvSpPr>
          <p:spPr bwMode="auto">
            <a:xfrm>
              <a:off x="6167997" y="2310167"/>
              <a:ext cx="2313063" cy="1518424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Right Arrow 35"/>
            <p:cNvSpPr/>
            <p:nvPr/>
          </p:nvSpPr>
          <p:spPr bwMode="auto">
            <a:xfrm>
              <a:off x="6107037" y="2310167"/>
              <a:ext cx="2313063" cy="1518424"/>
            </a:xfrm>
            <a:prstGeom prst="rightArrow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517100" y="1241932"/>
            <a:ext cx="1827900" cy="9694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Your Title Here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(Body)"/>
              </a:rPr>
              <a:t>It is a long established fact that a reader will be distracted by the readable .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279544" y="1241933"/>
            <a:ext cx="1827900" cy="9694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3"/>
                </a:solidFill>
              </a:rPr>
              <a:t>Your Title Here</a:t>
            </a:r>
          </a:p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Roboto (Body)"/>
              </a:rPr>
              <a:t>It is a long established fact that a reader will be distracted by the readable 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381000" y="971550"/>
            <a:ext cx="906057" cy="40716"/>
            <a:chOff x="1143000" y="1428332"/>
            <a:chExt cx="906057" cy="40716"/>
          </a:xfrm>
        </p:grpSpPr>
        <p:sp>
          <p:nvSpPr>
            <p:cNvPr id="26" name="Rectangle 25"/>
            <p:cNvSpPr/>
            <p:nvPr userDrawn="1"/>
          </p:nvSpPr>
          <p:spPr bwMode="auto">
            <a:xfrm>
              <a:off x="1143000" y="1428332"/>
              <a:ext cx="211240" cy="4071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 bwMode="auto">
            <a:xfrm>
              <a:off x="1374606" y="1428332"/>
              <a:ext cx="211240" cy="4071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 bwMode="auto">
            <a:xfrm>
              <a:off x="1606211" y="1428332"/>
              <a:ext cx="211240" cy="40716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 userDrawn="1"/>
          </p:nvSpPr>
          <p:spPr bwMode="auto">
            <a:xfrm>
              <a:off x="1837817" y="1428332"/>
              <a:ext cx="211240" cy="40716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72000" y="2310167"/>
            <a:ext cx="2374023" cy="1518424"/>
            <a:chOff x="4572000" y="2310167"/>
            <a:chExt cx="2374023" cy="1518424"/>
          </a:xfrm>
        </p:grpSpPr>
        <p:sp>
          <p:nvSpPr>
            <p:cNvPr id="56" name="Right Arrow 55"/>
            <p:cNvSpPr/>
            <p:nvPr/>
          </p:nvSpPr>
          <p:spPr bwMode="auto">
            <a:xfrm>
              <a:off x="4632960" y="2310167"/>
              <a:ext cx="2313063" cy="1518424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Right Arrow 56"/>
            <p:cNvSpPr/>
            <p:nvPr/>
          </p:nvSpPr>
          <p:spPr bwMode="auto">
            <a:xfrm>
              <a:off x="4572000" y="2310167"/>
              <a:ext cx="2313063" cy="1518424"/>
            </a:xfrm>
            <a:prstGeom prst="rightArrow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036963" y="2310167"/>
            <a:ext cx="2374023" cy="1518424"/>
            <a:chOff x="3036963" y="2310167"/>
            <a:chExt cx="2374023" cy="1518424"/>
          </a:xfrm>
        </p:grpSpPr>
        <p:sp>
          <p:nvSpPr>
            <p:cNvPr id="58" name="Right Arrow 57"/>
            <p:cNvSpPr/>
            <p:nvPr/>
          </p:nvSpPr>
          <p:spPr bwMode="auto">
            <a:xfrm>
              <a:off x="3097923" y="2310167"/>
              <a:ext cx="2313063" cy="1518424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Right Arrow 59"/>
            <p:cNvSpPr/>
            <p:nvPr/>
          </p:nvSpPr>
          <p:spPr bwMode="auto">
            <a:xfrm>
              <a:off x="3036963" y="2310167"/>
              <a:ext cx="2313063" cy="1518424"/>
            </a:xfrm>
            <a:prstGeom prst="rightArrow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501925" y="2310167"/>
            <a:ext cx="2374023" cy="1518424"/>
            <a:chOff x="1501925" y="2310167"/>
            <a:chExt cx="2374023" cy="1518424"/>
          </a:xfrm>
        </p:grpSpPr>
        <p:sp>
          <p:nvSpPr>
            <p:cNvPr id="61" name="Right Arrow 60"/>
            <p:cNvSpPr/>
            <p:nvPr/>
          </p:nvSpPr>
          <p:spPr bwMode="auto">
            <a:xfrm>
              <a:off x="1562885" y="2310167"/>
              <a:ext cx="2313063" cy="1518424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Right Arrow 61"/>
            <p:cNvSpPr/>
            <p:nvPr/>
          </p:nvSpPr>
          <p:spPr bwMode="auto">
            <a:xfrm>
              <a:off x="1501925" y="2310167"/>
              <a:ext cx="2313063" cy="1518424"/>
            </a:xfrm>
            <a:prstGeom prst="rightArrow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23898" y="2310167"/>
            <a:ext cx="1617013" cy="1518424"/>
            <a:chOff x="723898" y="2310167"/>
            <a:chExt cx="1617013" cy="1518424"/>
          </a:xfrm>
        </p:grpSpPr>
        <p:sp>
          <p:nvSpPr>
            <p:cNvPr id="63" name="Right Arrow 62"/>
            <p:cNvSpPr/>
            <p:nvPr/>
          </p:nvSpPr>
          <p:spPr bwMode="auto">
            <a:xfrm>
              <a:off x="784858" y="2310167"/>
              <a:ext cx="1556053" cy="1518424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4" name="Right Arrow 63"/>
            <p:cNvSpPr/>
            <p:nvPr/>
          </p:nvSpPr>
          <p:spPr bwMode="auto">
            <a:xfrm>
              <a:off x="723898" y="2310167"/>
              <a:ext cx="1556053" cy="1518424"/>
            </a:xfrm>
            <a:prstGeom prst="rightArrow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5" name="Rectangle 64"/>
          <p:cNvSpPr/>
          <p:nvPr/>
        </p:nvSpPr>
        <p:spPr>
          <a:xfrm>
            <a:off x="844134" y="2884713"/>
            <a:ext cx="1031198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2019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369071" y="2884713"/>
            <a:ext cx="1031198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2020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894008" y="2884713"/>
            <a:ext cx="1031198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68" name="Rectangle 67"/>
          <p:cNvSpPr/>
          <p:nvPr/>
        </p:nvSpPr>
        <p:spPr>
          <a:xfrm>
            <a:off x="5446420" y="2884713"/>
            <a:ext cx="1031198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2022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885657" y="2884713"/>
            <a:ext cx="1031198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2023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76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31" grpId="0"/>
      <p:bldP spid="59" grpId="0"/>
      <p:bldP spid="69" grpId="0"/>
      <p:bldP spid="23" grpId="0"/>
      <p:bldP spid="51" grpId="0"/>
      <p:bldP spid="65" grpId="0"/>
      <p:bldP spid="66" grpId="0"/>
      <p:bldP spid="67" grpId="0"/>
      <p:bldP spid="68" grpId="0"/>
      <p:bldP spid="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4"/>
          <p:cNvSpPr txBox="1">
            <a:spLocks/>
          </p:cNvSpPr>
          <p:nvPr/>
        </p:nvSpPr>
        <p:spPr>
          <a:xfrm>
            <a:off x="678180" y="2948880"/>
            <a:ext cx="7787640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3200" dirty="0" smtClean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Premium Slides And Templates</a:t>
            </a:r>
            <a:endParaRPr lang="en-US" sz="3200" dirty="0">
              <a:solidFill>
                <a:srgbClr val="425964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941962" y="3606354"/>
            <a:ext cx="7260076" cy="30777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2000" dirty="0" smtClean="0">
                <a:solidFill>
                  <a:srgbClr val="425964"/>
                </a:solidFill>
                <a:latin typeface="+mn-lt"/>
                <a:cs typeface="Arial" panose="020B0604020202020204" pitchFamily="34" charset="0"/>
              </a:rPr>
              <a:t>to boost your presentations</a:t>
            </a:r>
            <a:endParaRPr lang="en-US" sz="2000" dirty="0">
              <a:solidFill>
                <a:srgbClr val="425964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070" y="1229370"/>
            <a:ext cx="4975860" cy="165862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0" y="4781550"/>
            <a:ext cx="9144000" cy="3619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www.ciloart.com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0991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6D34"/>
      </a:accent1>
      <a:accent2>
        <a:srgbClr val="FF9C34"/>
      </a:accent2>
      <a:accent3>
        <a:srgbClr val="FED933"/>
      </a:accent3>
      <a:accent4>
        <a:srgbClr val="5EE9F4"/>
      </a:accent4>
      <a:accent5>
        <a:srgbClr val="6CA9FE"/>
      </a:accent5>
      <a:accent6>
        <a:srgbClr val="994FFE"/>
      </a:accent6>
      <a:hlink>
        <a:srgbClr val="0563C1"/>
      </a:hlink>
      <a:folHlink>
        <a:srgbClr val="29AEC9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38307</TotalTime>
  <Words>121</Words>
  <Application>Microsoft Office PowerPoint</Application>
  <PresentationFormat>On-screen Show (16:9)</PresentationFormat>
  <Paragraphs>21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Roboto</vt:lpstr>
      <vt:lpstr>Roboto (Body)</vt:lpstr>
      <vt:lpstr>Wingdings</vt:lpstr>
      <vt:lpstr>Default Theme</vt:lpstr>
      <vt:lpstr>PowerPoint Presentation</vt:lpstr>
      <vt:lpstr>Free Chevron Arrow PowerPoint Template Diagram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4392</cp:revision>
  <dcterms:created xsi:type="dcterms:W3CDTF">2015-09-08T18:46:55Z</dcterms:created>
  <dcterms:modified xsi:type="dcterms:W3CDTF">2020-04-25T19:21:04Z</dcterms:modified>
</cp:coreProperties>
</file>