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56" r:id="rId3"/>
    <p:sldId id="257" r:id="rId4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B40"/>
    <a:srgbClr val="D9D9D9"/>
    <a:srgbClr val="FFC000"/>
    <a:srgbClr val="D7182A"/>
    <a:srgbClr val="00BFF2"/>
    <a:srgbClr val="3C5CA9"/>
    <a:srgbClr val="CB4A40"/>
    <a:srgbClr val="51627F"/>
    <a:srgbClr val="FF340B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00" autoAdjust="0"/>
    <p:restoredTop sz="94347" autoAdjust="0"/>
  </p:normalViewPr>
  <p:slideViewPr>
    <p:cSldViewPr>
      <p:cViewPr>
        <p:scale>
          <a:sx n="75" d="100"/>
          <a:sy n="75" d="100"/>
        </p:scale>
        <p:origin x="1987" y="696"/>
      </p:cViewPr>
      <p:guideLst>
        <p:guide orient="horz" pos="1620"/>
        <p:guide pos="2160"/>
      </p:guideLst>
    </p:cSldViewPr>
  </p:slideViewPr>
  <p:outlineViewPr>
    <p:cViewPr>
      <p:scale>
        <a:sx n="100" d="100"/>
        <a:sy n="100" d="100"/>
      </p:scale>
      <p:origin x="0" y="-505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4/25/2020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4/25/2020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465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6858000" cy="51435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10000"/>
                  <a:lumOff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85751" y="341314"/>
            <a:ext cx="6276272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723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32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68578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68578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318" y="484789"/>
            <a:ext cx="2645966" cy="361914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84868" y="4323937"/>
            <a:ext cx="3124012" cy="35786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sz="1350" dirty="0">
                <a:hlinkClick r:id="rId3"/>
              </a:rPr>
              <a:t>https://1.envato.market/xKkYO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42561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8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Free Chevron Arrow PowerPoint Template Diagram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 flipH="1">
            <a:off x="1308380" y="3714750"/>
            <a:ext cx="1370925" cy="72712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2"/>
                </a:solidFill>
              </a:rPr>
              <a:t>Your Title Here</a:t>
            </a:r>
          </a:p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1">
                    <a:lumMod val="95000"/>
                    <a:lumOff val="5000"/>
                  </a:schemeClr>
                </a:solidFill>
                <a:latin typeface="Roboto (Body)"/>
              </a:rPr>
              <a:t>It is a long established fact that a reader will be distracted by the readable .</a:t>
            </a:r>
          </a:p>
        </p:txBody>
      </p:sp>
      <p:sp>
        <p:nvSpPr>
          <p:cNvPr id="59" name="Rectangle 58"/>
          <p:cNvSpPr/>
          <p:nvPr/>
        </p:nvSpPr>
        <p:spPr>
          <a:xfrm flipH="1">
            <a:off x="3610936" y="3714751"/>
            <a:ext cx="1370925" cy="72712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4"/>
                </a:solidFill>
              </a:rPr>
              <a:t>Your Title Here</a:t>
            </a:r>
          </a:p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1">
                    <a:lumMod val="95000"/>
                    <a:lumOff val="5000"/>
                  </a:schemeClr>
                </a:solidFill>
                <a:latin typeface="Roboto (Body)"/>
              </a:rPr>
              <a:t>It is a long established fact that a reader will be distracted by the readable 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762214" y="1700705"/>
            <a:ext cx="1370925" cy="72712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5"/>
                </a:solidFill>
              </a:rPr>
              <a:t>Your Title Here</a:t>
            </a:r>
          </a:p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1">
                    <a:lumMod val="95000"/>
                    <a:lumOff val="5000"/>
                  </a:schemeClr>
                </a:solidFill>
                <a:latin typeface="Roboto (Body)"/>
              </a:rPr>
              <a:t>It is a long established fact that a reader will be distracted by the readable 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580278" y="2501880"/>
            <a:ext cx="1780517" cy="1138818"/>
            <a:chOff x="6107037" y="2310167"/>
            <a:chExt cx="2374023" cy="1518424"/>
          </a:xfrm>
        </p:grpSpPr>
        <p:sp>
          <p:nvSpPr>
            <p:cNvPr id="30" name="Right Arrow 29"/>
            <p:cNvSpPr/>
            <p:nvPr/>
          </p:nvSpPr>
          <p:spPr bwMode="auto">
            <a:xfrm>
              <a:off x="6167997" y="2310167"/>
              <a:ext cx="2313063" cy="151842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36" name="Right Arrow 35"/>
            <p:cNvSpPr/>
            <p:nvPr/>
          </p:nvSpPr>
          <p:spPr bwMode="auto">
            <a:xfrm>
              <a:off x="6107037" y="2310167"/>
              <a:ext cx="2313063" cy="1518424"/>
            </a:xfrm>
            <a:prstGeom prst="rightArrow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387825" y="1700704"/>
            <a:ext cx="1370925" cy="72712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Your Title Here</a:t>
            </a:r>
          </a:p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1">
                    <a:lumMod val="95000"/>
                    <a:lumOff val="5000"/>
                  </a:schemeClr>
                </a:solidFill>
                <a:latin typeface="Roboto (Body)"/>
              </a:rPr>
              <a:t>It is a long established fact that a reader will be distracted by the readable .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459658" y="1700705"/>
            <a:ext cx="1370925" cy="72712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3"/>
                </a:solidFill>
              </a:rPr>
              <a:t>Your Title Here</a:t>
            </a:r>
          </a:p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1">
                    <a:lumMod val="95000"/>
                    <a:lumOff val="5000"/>
                  </a:schemeClr>
                </a:solidFill>
                <a:latin typeface="Roboto (Body)"/>
              </a:rPr>
              <a:t>It is a long established fact that a reader will be distracted by the readable 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85750" y="910751"/>
            <a:ext cx="679543" cy="30537"/>
            <a:chOff x="1143000" y="1428332"/>
            <a:chExt cx="906057" cy="40716"/>
          </a:xfrm>
        </p:grpSpPr>
        <p:sp>
          <p:nvSpPr>
            <p:cNvPr id="26" name="Rectangle 25"/>
            <p:cNvSpPr/>
            <p:nvPr userDrawn="1"/>
          </p:nvSpPr>
          <p:spPr bwMode="auto">
            <a:xfrm>
              <a:off x="1143000" y="1428332"/>
              <a:ext cx="211240" cy="4071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27" name="Rectangle 26"/>
            <p:cNvSpPr/>
            <p:nvPr userDrawn="1"/>
          </p:nvSpPr>
          <p:spPr bwMode="auto">
            <a:xfrm>
              <a:off x="1374606" y="1428332"/>
              <a:ext cx="211240" cy="4071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28" name="Rectangle 27"/>
            <p:cNvSpPr/>
            <p:nvPr userDrawn="1"/>
          </p:nvSpPr>
          <p:spPr bwMode="auto">
            <a:xfrm>
              <a:off x="1606211" y="1428332"/>
              <a:ext cx="211240" cy="40716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  <p:sp>
          <p:nvSpPr>
            <p:cNvPr id="29" name="Rectangle 28"/>
            <p:cNvSpPr/>
            <p:nvPr userDrawn="1"/>
          </p:nvSpPr>
          <p:spPr bwMode="auto">
            <a:xfrm>
              <a:off x="1837817" y="1428332"/>
              <a:ext cx="211240" cy="40716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429001" y="2501880"/>
            <a:ext cx="1780517" cy="1138818"/>
            <a:chOff x="4572000" y="2310167"/>
            <a:chExt cx="2374023" cy="1518424"/>
          </a:xfrm>
        </p:grpSpPr>
        <p:sp>
          <p:nvSpPr>
            <p:cNvPr id="56" name="Right Arrow 55"/>
            <p:cNvSpPr/>
            <p:nvPr/>
          </p:nvSpPr>
          <p:spPr bwMode="auto">
            <a:xfrm>
              <a:off x="4632960" y="2310167"/>
              <a:ext cx="2313063" cy="151842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4572000" y="2310167"/>
              <a:ext cx="2313063" cy="1518424"/>
            </a:xfrm>
            <a:prstGeom prst="rightArrow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277723" y="2501880"/>
            <a:ext cx="1780517" cy="1138818"/>
            <a:chOff x="3036963" y="2310167"/>
            <a:chExt cx="2374023" cy="1518424"/>
          </a:xfrm>
        </p:grpSpPr>
        <p:sp>
          <p:nvSpPr>
            <p:cNvPr id="58" name="Right Arrow 57"/>
            <p:cNvSpPr/>
            <p:nvPr/>
          </p:nvSpPr>
          <p:spPr bwMode="auto">
            <a:xfrm>
              <a:off x="3097923" y="2310167"/>
              <a:ext cx="2313063" cy="151842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60" name="Right Arrow 59"/>
            <p:cNvSpPr/>
            <p:nvPr/>
          </p:nvSpPr>
          <p:spPr bwMode="auto">
            <a:xfrm>
              <a:off x="3036963" y="2310167"/>
              <a:ext cx="2313063" cy="1518424"/>
            </a:xfrm>
            <a:prstGeom prst="rightArrow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126444" y="2501880"/>
            <a:ext cx="1780517" cy="1138818"/>
            <a:chOff x="1501925" y="2310167"/>
            <a:chExt cx="2374023" cy="1518424"/>
          </a:xfrm>
        </p:grpSpPr>
        <p:sp>
          <p:nvSpPr>
            <p:cNvPr id="61" name="Right Arrow 60"/>
            <p:cNvSpPr/>
            <p:nvPr/>
          </p:nvSpPr>
          <p:spPr bwMode="auto">
            <a:xfrm>
              <a:off x="1562885" y="2310167"/>
              <a:ext cx="2313063" cy="151842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62" name="Right Arrow 61"/>
            <p:cNvSpPr/>
            <p:nvPr/>
          </p:nvSpPr>
          <p:spPr bwMode="auto">
            <a:xfrm>
              <a:off x="1501925" y="2310167"/>
              <a:ext cx="2313063" cy="1518424"/>
            </a:xfrm>
            <a:prstGeom prst="rightArrow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42924" y="2501880"/>
            <a:ext cx="1212760" cy="1138818"/>
            <a:chOff x="723898" y="2310167"/>
            <a:chExt cx="1617013" cy="1518424"/>
          </a:xfrm>
        </p:grpSpPr>
        <p:sp>
          <p:nvSpPr>
            <p:cNvPr id="63" name="Right Arrow 62"/>
            <p:cNvSpPr/>
            <p:nvPr/>
          </p:nvSpPr>
          <p:spPr bwMode="auto">
            <a:xfrm>
              <a:off x="784858" y="2310167"/>
              <a:ext cx="1556053" cy="151842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64" name="Right Arrow 63"/>
            <p:cNvSpPr/>
            <p:nvPr/>
          </p:nvSpPr>
          <p:spPr bwMode="auto">
            <a:xfrm>
              <a:off x="723898" y="2310167"/>
              <a:ext cx="1556053" cy="1518424"/>
            </a:xfrm>
            <a:prstGeom prst="rightArrow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65" name="Rectangle 64"/>
          <p:cNvSpPr/>
          <p:nvPr/>
        </p:nvSpPr>
        <p:spPr>
          <a:xfrm>
            <a:off x="633100" y="2921248"/>
            <a:ext cx="773399" cy="30008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2019</a:t>
            </a:r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776803" y="2921248"/>
            <a:ext cx="773399" cy="30008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2020</a:t>
            </a:r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920506" y="2921248"/>
            <a:ext cx="773399" cy="30008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084815" y="2921248"/>
            <a:ext cx="773399" cy="30008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2022</a:t>
            </a:r>
            <a:endParaRPr lang="en-US" sz="1350" b="1" dirty="0">
              <a:solidFill>
                <a:schemeClr val="bg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164243" y="2921248"/>
            <a:ext cx="773399" cy="30008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2023</a:t>
            </a:r>
            <a:endParaRPr lang="en-US" sz="13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6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31" grpId="0"/>
      <p:bldP spid="59" grpId="0"/>
      <p:bldP spid="69" grpId="0"/>
      <p:bldP spid="23" grpId="0"/>
      <p:bldP spid="51" grpId="0"/>
      <p:bldP spid="65" grpId="0"/>
      <p:bldP spid="66" grpId="0"/>
      <p:bldP spid="67" grpId="0"/>
      <p:bldP spid="68" grpId="0"/>
      <p:bldP spid="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508635" y="2854598"/>
            <a:ext cx="5840730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4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  <a:endParaRPr lang="en-US" sz="24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706472" y="3347703"/>
            <a:ext cx="5445057" cy="2308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500" dirty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  <a:endParaRPr lang="en-US" sz="15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053" y="1564965"/>
            <a:ext cx="3731895" cy="124396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4872037"/>
            <a:ext cx="6858000" cy="27146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900" dirty="0">
                <a:hlinkClick r:id="rId3"/>
              </a:rPr>
              <a:t>https://</a:t>
            </a:r>
            <a:r>
              <a:rPr lang="en-US" sz="900" dirty="0">
                <a:hlinkClick r:id="rId3"/>
              </a:rPr>
              <a:t>www.ciloart.com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0991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6D34"/>
      </a:accent1>
      <a:accent2>
        <a:srgbClr val="FF9C34"/>
      </a:accent2>
      <a:accent3>
        <a:srgbClr val="FED933"/>
      </a:accent3>
      <a:accent4>
        <a:srgbClr val="5EE9F4"/>
      </a:accent4>
      <a:accent5>
        <a:srgbClr val="6CA9FE"/>
      </a:accent5>
      <a:accent6>
        <a:srgbClr val="994FFE"/>
      </a:accent6>
      <a:hlink>
        <a:srgbClr val="0563C1"/>
      </a:hlink>
      <a:folHlink>
        <a:srgbClr val="29AEC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38308</TotalTime>
  <Words>121</Words>
  <Application>Microsoft Office PowerPoint</Application>
  <PresentationFormat>Custom</PresentationFormat>
  <Paragraphs>21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Roboto</vt:lpstr>
      <vt:lpstr>Roboto (Body)</vt:lpstr>
      <vt:lpstr>Wingdings</vt:lpstr>
      <vt:lpstr>Default Theme</vt:lpstr>
      <vt:lpstr>PowerPoint Presentation</vt:lpstr>
      <vt:lpstr>Free Chevron Arrow PowerPoint Template Diagram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4393</cp:revision>
  <dcterms:created xsi:type="dcterms:W3CDTF">2015-09-08T18:46:55Z</dcterms:created>
  <dcterms:modified xsi:type="dcterms:W3CDTF">2020-04-25T19:20:33Z</dcterms:modified>
</cp:coreProperties>
</file>