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0" r:id="rId2"/>
    <p:sldId id="279" r:id="rId3"/>
    <p:sldId id="282" r:id="rId4"/>
    <p:sldId id="283" r:id="rId5"/>
  </p:sldIdLst>
  <p:sldSz cx="12192000" cy="6858000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6919"/>
    <a:srgbClr val="00B050"/>
    <a:srgbClr val="B77801"/>
    <a:srgbClr val="BF0020"/>
    <a:srgbClr val="F38747"/>
    <a:srgbClr val="33C073"/>
    <a:srgbClr val="7030A0"/>
    <a:srgbClr val="F7F7F7"/>
    <a:srgbClr val="15B58E"/>
    <a:srgbClr val="5C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244" autoAdjust="0"/>
  </p:normalViewPr>
  <p:slideViewPr>
    <p:cSldViewPr>
      <p:cViewPr>
        <p:scale>
          <a:sx n="75" d="100"/>
          <a:sy n="75" d="100"/>
        </p:scale>
        <p:origin x="883" y="29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32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8/15/2020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8491">
                <a:schemeClr val="bg1"/>
              </a:gs>
              <a:gs pos="58316">
                <a:schemeClr val="bg1"/>
              </a:gs>
              <a:gs pos="32000">
                <a:schemeClr val="bg1"/>
              </a:gs>
              <a:gs pos="100000">
                <a:schemeClr val="bg2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grpSp>
        <p:nvGrpSpPr>
          <p:cNvPr id="1840" name="Group 1839"/>
          <p:cNvGrpSpPr/>
          <p:nvPr userDrawn="1"/>
        </p:nvGrpSpPr>
        <p:grpSpPr>
          <a:xfrm>
            <a:off x="11585557" y="6400800"/>
            <a:ext cx="606443" cy="457200"/>
            <a:chOff x="11233342" y="6135264"/>
            <a:chExt cx="958658" cy="722736"/>
          </a:xfrm>
        </p:grpSpPr>
        <p:sp>
          <p:nvSpPr>
            <p:cNvPr id="1841" name="Freeform 1840"/>
            <p:cNvSpPr/>
            <p:nvPr userDrawn="1"/>
          </p:nvSpPr>
          <p:spPr>
            <a:xfrm>
              <a:off x="11233342" y="6135264"/>
              <a:ext cx="958658" cy="722736"/>
            </a:xfrm>
            <a:custGeom>
              <a:avLst/>
              <a:gdLst>
                <a:gd name="connsiteX0" fmla="*/ 958658 w 958658"/>
                <a:gd name="connsiteY0" fmla="*/ 0 h 722736"/>
                <a:gd name="connsiteX1" fmla="*/ 958658 w 958658"/>
                <a:gd name="connsiteY1" fmla="*/ 722736 h 722736"/>
                <a:gd name="connsiteX2" fmla="*/ 0 w 958658"/>
                <a:gd name="connsiteY2" fmla="*/ 722736 h 722736"/>
                <a:gd name="connsiteX3" fmla="*/ 27392 w 958658"/>
                <a:gd name="connsiteY3" fmla="*/ 685177 h 722736"/>
                <a:gd name="connsiteX4" fmla="*/ 890574 w 958658"/>
                <a:gd name="connsiteY4" fmla="*/ 24919 h 722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8658" h="722736">
                  <a:moveTo>
                    <a:pt x="958658" y="0"/>
                  </a:moveTo>
                  <a:lnTo>
                    <a:pt x="958658" y="722736"/>
                  </a:lnTo>
                  <a:lnTo>
                    <a:pt x="0" y="722736"/>
                  </a:lnTo>
                  <a:lnTo>
                    <a:pt x="27392" y="685177"/>
                  </a:lnTo>
                  <a:cubicBezTo>
                    <a:pt x="253059" y="398017"/>
                    <a:pt x="549562" y="169155"/>
                    <a:pt x="890574" y="249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1842" name="Picture 184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928" t="20928" r="20928" b="20928"/>
            <a:stretch/>
          </p:blipFill>
          <p:spPr>
            <a:xfrm>
              <a:off x="11741442" y="6423643"/>
              <a:ext cx="348958" cy="348958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 userDrawn="1"/>
        </p:nvGrpSpPr>
        <p:grpSpPr>
          <a:xfrm>
            <a:off x="-1" y="6588241"/>
            <a:ext cx="727970" cy="269758"/>
            <a:chOff x="0" y="5809120"/>
            <a:chExt cx="2634887" cy="976391"/>
          </a:xfrm>
        </p:grpSpPr>
        <p:sp>
          <p:nvSpPr>
            <p:cNvPr id="7" name="Rectangle 6"/>
            <p:cNvSpPr/>
            <p:nvPr/>
          </p:nvSpPr>
          <p:spPr>
            <a:xfrm>
              <a:off x="0" y="6139418"/>
              <a:ext cx="315893" cy="31589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31285" y="6139418"/>
              <a:ext cx="315893" cy="31589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62570" y="6139418"/>
              <a:ext cx="315893" cy="315893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93854" y="6139418"/>
              <a:ext cx="315893" cy="31589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325139" y="6139418"/>
              <a:ext cx="315893" cy="31589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656424" y="6139418"/>
              <a:ext cx="315893" cy="31589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87709" y="6139418"/>
              <a:ext cx="315893" cy="315893"/>
            </a:xfrm>
            <a:prstGeom prst="rect">
              <a:avLst/>
            </a:prstGeom>
            <a:solidFill>
              <a:srgbClr val="33C0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318994" y="6139418"/>
              <a:ext cx="315893" cy="315893"/>
            </a:xfrm>
            <a:prstGeom prst="rect">
              <a:avLst/>
            </a:prstGeom>
            <a:solidFill>
              <a:srgbClr val="F387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5809120"/>
              <a:ext cx="315893" cy="31589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1285" y="5809120"/>
              <a:ext cx="315893" cy="3158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62570" y="5809120"/>
              <a:ext cx="315893" cy="31589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93854" y="5809120"/>
              <a:ext cx="315893" cy="31589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325139" y="5809120"/>
              <a:ext cx="315893" cy="31589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656424" y="5809120"/>
              <a:ext cx="315893" cy="315893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987709" y="5809120"/>
              <a:ext cx="315893" cy="315893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318994" y="5809120"/>
              <a:ext cx="315893" cy="315893"/>
            </a:xfrm>
            <a:prstGeom prst="rect">
              <a:avLst/>
            </a:prstGeom>
            <a:solidFill>
              <a:srgbClr val="F069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0" y="6469618"/>
              <a:ext cx="315893" cy="31589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31285" y="6469618"/>
              <a:ext cx="315893" cy="3158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62570" y="6469618"/>
              <a:ext cx="315893" cy="31589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93854" y="6469618"/>
              <a:ext cx="315893" cy="31589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325139" y="6469618"/>
              <a:ext cx="315893" cy="3158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656424" y="6469618"/>
              <a:ext cx="315893" cy="31589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987709" y="6469618"/>
              <a:ext cx="315893" cy="315893"/>
            </a:xfrm>
            <a:prstGeom prst="rect">
              <a:avLst/>
            </a:prstGeom>
            <a:solidFill>
              <a:srgbClr val="33C0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318994" y="6469618"/>
              <a:ext cx="315893" cy="315893"/>
            </a:xfrm>
            <a:prstGeom prst="rect">
              <a:avLst/>
            </a:prstGeom>
            <a:solidFill>
              <a:srgbClr val="F387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8435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116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defTabSz="121914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8" indent="-457178" algn="l" defTabSz="121914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50" indent="-380981" algn="l" defTabSz="121914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5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121914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2" indent="-304784" algn="l" defTabSz="121914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75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1.envato.market/xKkYO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loart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941" y="671312"/>
            <a:ext cx="3490121" cy="477377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73653" y="5735283"/>
            <a:ext cx="4044697" cy="420564"/>
          </a:xfrm>
          <a:prstGeom prst="rect">
            <a:avLst/>
          </a:prstGeom>
          <a:solidFill>
            <a:schemeClr val="tx1"/>
          </a:solidFill>
        </p:spPr>
        <p:txBody>
          <a:bodyPr wrap="none" anchor="ctr">
            <a:spAutoFit/>
          </a:bodyPr>
          <a:lstStyle/>
          <a:p>
            <a:pPr algn="ctr"/>
            <a:r>
              <a:rPr lang="en-US" sz="2133" dirty="0">
                <a:solidFill>
                  <a:schemeClr val="bg1"/>
                </a:solidFill>
                <a:hlinkClick r:id="rId3"/>
              </a:rPr>
              <a:t>https://1.envato.market/xKkYO</a:t>
            </a:r>
            <a:endParaRPr lang="en-US" sz="2133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978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/>
          <p:cNvGrpSpPr/>
          <p:nvPr/>
        </p:nvGrpSpPr>
        <p:grpSpPr>
          <a:xfrm>
            <a:off x="2945417" y="278418"/>
            <a:ext cx="6302756" cy="6302754"/>
            <a:chOff x="3298274" y="631274"/>
            <a:chExt cx="5597041" cy="5597041"/>
          </a:xfrm>
          <a:effectLst>
            <a:outerShdw blurRad="254000" dist="254000" dir="2700000" algn="tl" rotWithShape="0">
              <a:schemeClr val="tx1">
                <a:lumMod val="65000"/>
                <a:lumOff val="35000"/>
                <a:alpha val="25000"/>
              </a:schemeClr>
            </a:outerShdw>
          </a:effectLst>
        </p:grpSpPr>
        <p:sp>
          <p:nvSpPr>
            <p:cNvPr id="28" name="Freeform 27"/>
            <p:cNvSpPr>
              <a:spLocks/>
            </p:cNvSpPr>
            <p:nvPr/>
          </p:nvSpPr>
          <p:spPr bwMode="auto">
            <a:xfrm rot="2700000">
              <a:off x="5719786" y="804935"/>
              <a:ext cx="2061528" cy="1714205"/>
            </a:xfrm>
            <a:custGeom>
              <a:avLst/>
              <a:gdLst>
                <a:gd name="connsiteX0" fmla="*/ 0 w 2061528"/>
                <a:gd name="connsiteY0" fmla="*/ 751236 h 1714205"/>
                <a:gd name="connsiteX1" fmla="*/ 92828 w 2061528"/>
                <a:gd name="connsiteY1" fmla="*/ 664677 h 1714205"/>
                <a:gd name="connsiteX2" fmla="*/ 188830 w 2061528"/>
                <a:gd name="connsiteY2" fmla="*/ 580501 h 1714205"/>
                <a:gd name="connsiteX3" fmla="*/ 288006 w 2061528"/>
                <a:gd name="connsiteY3" fmla="*/ 502677 h 1714205"/>
                <a:gd name="connsiteX4" fmla="*/ 391942 w 2061528"/>
                <a:gd name="connsiteY4" fmla="*/ 431207 h 1714205"/>
                <a:gd name="connsiteX5" fmla="*/ 498258 w 2061528"/>
                <a:gd name="connsiteY5" fmla="*/ 363707 h 1714205"/>
                <a:gd name="connsiteX6" fmla="*/ 607747 w 2061528"/>
                <a:gd name="connsiteY6" fmla="*/ 301766 h 1714205"/>
                <a:gd name="connsiteX7" fmla="*/ 719617 w 2061528"/>
                <a:gd name="connsiteY7" fmla="*/ 245384 h 1714205"/>
                <a:gd name="connsiteX8" fmla="*/ 833867 w 2061528"/>
                <a:gd name="connsiteY8" fmla="*/ 194560 h 1714205"/>
                <a:gd name="connsiteX9" fmla="*/ 950498 w 2061528"/>
                <a:gd name="connsiteY9" fmla="*/ 149295 h 1714205"/>
                <a:gd name="connsiteX10" fmla="*/ 1069508 w 2061528"/>
                <a:gd name="connsiteY10" fmla="*/ 109589 h 1714205"/>
                <a:gd name="connsiteX11" fmla="*/ 1191693 w 2061528"/>
                <a:gd name="connsiteY11" fmla="*/ 76236 h 1714205"/>
                <a:gd name="connsiteX12" fmla="*/ 1313083 w 2061528"/>
                <a:gd name="connsiteY12" fmla="*/ 48442 h 1714205"/>
                <a:gd name="connsiteX13" fmla="*/ 1438441 w 2061528"/>
                <a:gd name="connsiteY13" fmla="*/ 27001 h 1714205"/>
                <a:gd name="connsiteX14" fmla="*/ 1501120 w 2061528"/>
                <a:gd name="connsiteY14" fmla="*/ 18266 h 1714205"/>
                <a:gd name="connsiteX15" fmla="*/ 1563006 w 2061528"/>
                <a:gd name="connsiteY15" fmla="*/ 11913 h 1714205"/>
                <a:gd name="connsiteX16" fmla="*/ 1625684 w 2061528"/>
                <a:gd name="connsiteY16" fmla="*/ 5560 h 1714205"/>
                <a:gd name="connsiteX17" fmla="*/ 1689950 w 2061528"/>
                <a:gd name="connsiteY17" fmla="*/ 2383 h 1714205"/>
                <a:gd name="connsiteX18" fmla="*/ 1753422 w 2061528"/>
                <a:gd name="connsiteY18" fmla="*/ 1 h 1714205"/>
                <a:gd name="connsiteX19" fmla="*/ 1817688 w 2061528"/>
                <a:gd name="connsiteY19" fmla="*/ 1 h 1714205"/>
                <a:gd name="connsiteX20" fmla="*/ 1817688 w 2061528"/>
                <a:gd name="connsiteY20" fmla="*/ 0 h 1714205"/>
                <a:gd name="connsiteX21" fmla="*/ 2061528 w 2061528"/>
                <a:gd name="connsiteY21" fmla="*/ 681355 h 1714205"/>
                <a:gd name="connsiteX22" fmla="*/ 1817688 w 2061528"/>
                <a:gd name="connsiteY22" fmla="*/ 1362710 h 1714205"/>
                <a:gd name="connsiteX23" fmla="*/ 1817688 w 2061528"/>
                <a:gd name="connsiteY23" fmla="*/ 1361119 h 1714205"/>
                <a:gd name="connsiteX24" fmla="*/ 1756596 w 2061528"/>
                <a:gd name="connsiteY24" fmla="*/ 1362707 h 1714205"/>
                <a:gd name="connsiteX25" fmla="*/ 1697091 w 2061528"/>
                <a:gd name="connsiteY25" fmla="*/ 1366678 h 1714205"/>
                <a:gd name="connsiteX26" fmla="*/ 1639172 w 2061528"/>
                <a:gd name="connsiteY26" fmla="*/ 1374619 h 1714205"/>
                <a:gd name="connsiteX27" fmla="*/ 1579667 w 2061528"/>
                <a:gd name="connsiteY27" fmla="*/ 1384942 h 1714205"/>
                <a:gd name="connsiteX28" fmla="*/ 1521748 w 2061528"/>
                <a:gd name="connsiteY28" fmla="*/ 1397648 h 1714205"/>
                <a:gd name="connsiteX29" fmla="*/ 1465417 w 2061528"/>
                <a:gd name="connsiteY29" fmla="*/ 1412736 h 1714205"/>
                <a:gd name="connsiteX30" fmla="*/ 1409085 w 2061528"/>
                <a:gd name="connsiteY30" fmla="*/ 1432589 h 1714205"/>
                <a:gd name="connsiteX31" fmla="*/ 1354340 w 2061528"/>
                <a:gd name="connsiteY31" fmla="*/ 1454031 h 1714205"/>
                <a:gd name="connsiteX32" fmla="*/ 1301182 w 2061528"/>
                <a:gd name="connsiteY32" fmla="*/ 1477060 h 1714205"/>
                <a:gd name="connsiteX33" fmla="*/ 1249611 w 2061528"/>
                <a:gd name="connsiteY33" fmla="*/ 1504060 h 1714205"/>
                <a:gd name="connsiteX34" fmla="*/ 1197246 w 2061528"/>
                <a:gd name="connsiteY34" fmla="*/ 1533442 h 1714205"/>
                <a:gd name="connsiteX35" fmla="*/ 1147262 w 2061528"/>
                <a:gd name="connsiteY35" fmla="*/ 1563619 h 1714205"/>
                <a:gd name="connsiteX36" fmla="*/ 1098864 w 2061528"/>
                <a:gd name="connsiteY36" fmla="*/ 1598560 h 1714205"/>
                <a:gd name="connsiteX37" fmla="*/ 1051260 w 2061528"/>
                <a:gd name="connsiteY37" fmla="*/ 1635089 h 1714205"/>
                <a:gd name="connsiteX38" fmla="*/ 1006829 w 2061528"/>
                <a:gd name="connsiteY38" fmla="*/ 1673207 h 1714205"/>
                <a:gd name="connsiteX39" fmla="*/ 963505 w 2061528"/>
                <a:gd name="connsiteY39" fmla="*/ 1714205 h 1714205"/>
                <a:gd name="connsiteX40" fmla="*/ 655313 w 2061528"/>
                <a:gd name="connsiteY40" fmla="*/ 1062483 h 1714205"/>
                <a:gd name="connsiteX41" fmla="*/ 2573 w 2061528"/>
                <a:gd name="connsiteY41" fmla="*/ 753809 h 171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61528" h="1714205">
                  <a:moveTo>
                    <a:pt x="0" y="751236"/>
                  </a:moveTo>
                  <a:lnTo>
                    <a:pt x="92828" y="664677"/>
                  </a:lnTo>
                  <a:lnTo>
                    <a:pt x="188830" y="580501"/>
                  </a:lnTo>
                  <a:lnTo>
                    <a:pt x="288006" y="502677"/>
                  </a:lnTo>
                  <a:lnTo>
                    <a:pt x="391942" y="431207"/>
                  </a:lnTo>
                  <a:lnTo>
                    <a:pt x="498258" y="363707"/>
                  </a:lnTo>
                  <a:lnTo>
                    <a:pt x="607747" y="301766"/>
                  </a:lnTo>
                  <a:lnTo>
                    <a:pt x="719617" y="245384"/>
                  </a:lnTo>
                  <a:lnTo>
                    <a:pt x="833867" y="194560"/>
                  </a:lnTo>
                  <a:lnTo>
                    <a:pt x="950498" y="149295"/>
                  </a:lnTo>
                  <a:lnTo>
                    <a:pt x="1069508" y="109589"/>
                  </a:lnTo>
                  <a:lnTo>
                    <a:pt x="1191693" y="76236"/>
                  </a:lnTo>
                  <a:lnTo>
                    <a:pt x="1313083" y="48442"/>
                  </a:lnTo>
                  <a:lnTo>
                    <a:pt x="1438441" y="27001"/>
                  </a:lnTo>
                  <a:lnTo>
                    <a:pt x="1501120" y="18266"/>
                  </a:lnTo>
                  <a:lnTo>
                    <a:pt x="1563006" y="11913"/>
                  </a:lnTo>
                  <a:lnTo>
                    <a:pt x="1625684" y="5560"/>
                  </a:lnTo>
                  <a:lnTo>
                    <a:pt x="1689950" y="2383"/>
                  </a:lnTo>
                  <a:lnTo>
                    <a:pt x="1753422" y="1"/>
                  </a:lnTo>
                  <a:lnTo>
                    <a:pt x="1817688" y="1"/>
                  </a:lnTo>
                  <a:lnTo>
                    <a:pt x="1817688" y="0"/>
                  </a:lnTo>
                  <a:lnTo>
                    <a:pt x="2061528" y="681355"/>
                  </a:lnTo>
                  <a:lnTo>
                    <a:pt x="1817688" y="1362710"/>
                  </a:lnTo>
                  <a:lnTo>
                    <a:pt x="1817688" y="1361119"/>
                  </a:lnTo>
                  <a:lnTo>
                    <a:pt x="1756596" y="1362707"/>
                  </a:lnTo>
                  <a:lnTo>
                    <a:pt x="1697091" y="1366678"/>
                  </a:lnTo>
                  <a:lnTo>
                    <a:pt x="1639172" y="1374619"/>
                  </a:lnTo>
                  <a:lnTo>
                    <a:pt x="1579667" y="1384942"/>
                  </a:lnTo>
                  <a:lnTo>
                    <a:pt x="1521748" y="1397648"/>
                  </a:lnTo>
                  <a:lnTo>
                    <a:pt x="1465417" y="1412736"/>
                  </a:lnTo>
                  <a:lnTo>
                    <a:pt x="1409085" y="1432589"/>
                  </a:lnTo>
                  <a:lnTo>
                    <a:pt x="1354340" y="1454031"/>
                  </a:lnTo>
                  <a:lnTo>
                    <a:pt x="1301182" y="1477060"/>
                  </a:lnTo>
                  <a:lnTo>
                    <a:pt x="1249611" y="1504060"/>
                  </a:lnTo>
                  <a:lnTo>
                    <a:pt x="1197246" y="1533442"/>
                  </a:lnTo>
                  <a:lnTo>
                    <a:pt x="1147262" y="1563619"/>
                  </a:lnTo>
                  <a:lnTo>
                    <a:pt x="1098864" y="1598560"/>
                  </a:lnTo>
                  <a:lnTo>
                    <a:pt x="1051260" y="1635089"/>
                  </a:lnTo>
                  <a:lnTo>
                    <a:pt x="1006829" y="1673207"/>
                  </a:lnTo>
                  <a:lnTo>
                    <a:pt x="963505" y="1714205"/>
                  </a:lnTo>
                  <a:lnTo>
                    <a:pt x="655313" y="1062483"/>
                  </a:lnTo>
                  <a:lnTo>
                    <a:pt x="2573" y="75380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 rot="2700000">
              <a:off x="6042190" y="1598563"/>
              <a:ext cx="1410393" cy="1054121"/>
            </a:xfrm>
            <a:custGeom>
              <a:avLst/>
              <a:gdLst>
                <a:gd name="connsiteX0" fmla="*/ 0 w 1410393"/>
                <a:gd name="connsiteY0" fmla="*/ 400423 h 1054121"/>
                <a:gd name="connsiteX1" fmla="*/ 116792 w 1410393"/>
                <a:gd name="connsiteY1" fmla="*/ 314560 h 1054121"/>
                <a:gd name="connsiteX2" fmla="*/ 1350356 w 1410393"/>
                <a:gd name="connsiteY2" fmla="*/ 8738 h 1054121"/>
                <a:gd name="connsiteX3" fmla="*/ 1408933 w 1410393"/>
                <a:gd name="connsiteY3" fmla="*/ 17191 h 1054121"/>
                <a:gd name="connsiteX4" fmla="*/ 1410393 w 1410393"/>
                <a:gd name="connsiteY4" fmla="*/ 21271 h 1054121"/>
                <a:gd name="connsiteX5" fmla="*/ 1166553 w 1410393"/>
                <a:gd name="connsiteY5" fmla="*/ 702626 h 1054121"/>
                <a:gd name="connsiteX6" fmla="*/ 1166553 w 1410393"/>
                <a:gd name="connsiteY6" fmla="*/ 701035 h 1054121"/>
                <a:gd name="connsiteX7" fmla="*/ 1105461 w 1410393"/>
                <a:gd name="connsiteY7" fmla="*/ 702623 h 1054121"/>
                <a:gd name="connsiteX8" fmla="*/ 1045956 w 1410393"/>
                <a:gd name="connsiteY8" fmla="*/ 706594 h 1054121"/>
                <a:gd name="connsiteX9" fmla="*/ 988037 w 1410393"/>
                <a:gd name="connsiteY9" fmla="*/ 714535 h 1054121"/>
                <a:gd name="connsiteX10" fmla="*/ 928532 w 1410393"/>
                <a:gd name="connsiteY10" fmla="*/ 724858 h 1054121"/>
                <a:gd name="connsiteX11" fmla="*/ 870613 w 1410393"/>
                <a:gd name="connsiteY11" fmla="*/ 737564 h 1054121"/>
                <a:gd name="connsiteX12" fmla="*/ 814282 w 1410393"/>
                <a:gd name="connsiteY12" fmla="*/ 752652 h 1054121"/>
                <a:gd name="connsiteX13" fmla="*/ 757950 w 1410393"/>
                <a:gd name="connsiteY13" fmla="*/ 772505 h 1054121"/>
                <a:gd name="connsiteX14" fmla="*/ 703205 w 1410393"/>
                <a:gd name="connsiteY14" fmla="*/ 793947 h 1054121"/>
                <a:gd name="connsiteX15" fmla="*/ 650047 w 1410393"/>
                <a:gd name="connsiteY15" fmla="*/ 816976 h 1054121"/>
                <a:gd name="connsiteX16" fmla="*/ 598476 w 1410393"/>
                <a:gd name="connsiteY16" fmla="*/ 843976 h 1054121"/>
                <a:gd name="connsiteX17" fmla="*/ 546111 w 1410393"/>
                <a:gd name="connsiteY17" fmla="*/ 873358 h 1054121"/>
                <a:gd name="connsiteX18" fmla="*/ 496127 w 1410393"/>
                <a:gd name="connsiteY18" fmla="*/ 903535 h 1054121"/>
                <a:gd name="connsiteX19" fmla="*/ 447729 w 1410393"/>
                <a:gd name="connsiteY19" fmla="*/ 938476 h 1054121"/>
                <a:gd name="connsiteX20" fmla="*/ 400125 w 1410393"/>
                <a:gd name="connsiteY20" fmla="*/ 975005 h 1054121"/>
                <a:gd name="connsiteX21" fmla="*/ 355694 w 1410393"/>
                <a:gd name="connsiteY21" fmla="*/ 1013123 h 1054121"/>
                <a:gd name="connsiteX22" fmla="*/ 312370 w 1410393"/>
                <a:gd name="connsiteY22" fmla="*/ 1054121 h 1054121"/>
                <a:gd name="connsiteX23" fmla="*/ 4178 w 1410393"/>
                <a:gd name="connsiteY23" fmla="*/ 402399 h 1054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10393" h="1054121">
                  <a:moveTo>
                    <a:pt x="0" y="400423"/>
                  </a:moveTo>
                  <a:lnTo>
                    <a:pt x="116792" y="314560"/>
                  </a:lnTo>
                  <a:cubicBezTo>
                    <a:pt x="487338" y="69902"/>
                    <a:pt x="924389" y="-32038"/>
                    <a:pt x="1350356" y="8738"/>
                  </a:cubicBezTo>
                  <a:lnTo>
                    <a:pt x="1408933" y="17191"/>
                  </a:lnTo>
                  <a:lnTo>
                    <a:pt x="1410393" y="21271"/>
                  </a:lnTo>
                  <a:lnTo>
                    <a:pt x="1166553" y="702626"/>
                  </a:lnTo>
                  <a:lnTo>
                    <a:pt x="1166553" y="701035"/>
                  </a:lnTo>
                  <a:lnTo>
                    <a:pt x="1105461" y="702623"/>
                  </a:lnTo>
                  <a:lnTo>
                    <a:pt x="1045956" y="706594"/>
                  </a:lnTo>
                  <a:lnTo>
                    <a:pt x="988037" y="714535"/>
                  </a:lnTo>
                  <a:lnTo>
                    <a:pt x="928532" y="724858"/>
                  </a:lnTo>
                  <a:lnTo>
                    <a:pt x="870613" y="737564"/>
                  </a:lnTo>
                  <a:lnTo>
                    <a:pt x="814282" y="752652"/>
                  </a:lnTo>
                  <a:lnTo>
                    <a:pt x="757950" y="772505"/>
                  </a:lnTo>
                  <a:lnTo>
                    <a:pt x="703205" y="793947"/>
                  </a:lnTo>
                  <a:lnTo>
                    <a:pt x="650047" y="816976"/>
                  </a:lnTo>
                  <a:lnTo>
                    <a:pt x="598476" y="843976"/>
                  </a:lnTo>
                  <a:lnTo>
                    <a:pt x="546111" y="873358"/>
                  </a:lnTo>
                  <a:lnTo>
                    <a:pt x="496127" y="903535"/>
                  </a:lnTo>
                  <a:lnTo>
                    <a:pt x="447729" y="938476"/>
                  </a:lnTo>
                  <a:lnTo>
                    <a:pt x="400125" y="975005"/>
                  </a:lnTo>
                  <a:lnTo>
                    <a:pt x="355694" y="1013123"/>
                  </a:lnTo>
                  <a:lnTo>
                    <a:pt x="312370" y="1054121"/>
                  </a:lnTo>
                  <a:lnTo>
                    <a:pt x="4178" y="402399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4278313" y="860424"/>
              <a:ext cx="2061528" cy="1714205"/>
            </a:xfrm>
            <a:custGeom>
              <a:avLst/>
              <a:gdLst>
                <a:gd name="connsiteX0" fmla="*/ 0 w 2061528"/>
                <a:gd name="connsiteY0" fmla="*/ 751236 h 1714205"/>
                <a:gd name="connsiteX1" fmla="*/ 92828 w 2061528"/>
                <a:gd name="connsiteY1" fmla="*/ 664677 h 1714205"/>
                <a:gd name="connsiteX2" fmla="*/ 188830 w 2061528"/>
                <a:gd name="connsiteY2" fmla="*/ 580501 h 1714205"/>
                <a:gd name="connsiteX3" fmla="*/ 288006 w 2061528"/>
                <a:gd name="connsiteY3" fmla="*/ 502677 h 1714205"/>
                <a:gd name="connsiteX4" fmla="*/ 391942 w 2061528"/>
                <a:gd name="connsiteY4" fmla="*/ 431207 h 1714205"/>
                <a:gd name="connsiteX5" fmla="*/ 498258 w 2061528"/>
                <a:gd name="connsiteY5" fmla="*/ 363707 h 1714205"/>
                <a:gd name="connsiteX6" fmla="*/ 607747 w 2061528"/>
                <a:gd name="connsiteY6" fmla="*/ 301766 h 1714205"/>
                <a:gd name="connsiteX7" fmla="*/ 719617 w 2061528"/>
                <a:gd name="connsiteY7" fmla="*/ 245384 h 1714205"/>
                <a:gd name="connsiteX8" fmla="*/ 833867 w 2061528"/>
                <a:gd name="connsiteY8" fmla="*/ 194560 h 1714205"/>
                <a:gd name="connsiteX9" fmla="*/ 950498 w 2061528"/>
                <a:gd name="connsiteY9" fmla="*/ 149295 h 1714205"/>
                <a:gd name="connsiteX10" fmla="*/ 1069508 w 2061528"/>
                <a:gd name="connsiteY10" fmla="*/ 109589 h 1714205"/>
                <a:gd name="connsiteX11" fmla="*/ 1191693 w 2061528"/>
                <a:gd name="connsiteY11" fmla="*/ 76236 h 1714205"/>
                <a:gd name="connsiteX12" fmla="*/ 1313083 w 2061528"/>
                <a:gd name="connsiteY12" fmla="*/ 48442 h 1714205"/>
                <a:gd name="connsiteX13" fmla="*/ 1438441 w 2061528"/>
                <a:gd name="connsiteY13" fmla="*/ 27001 h 1714205"/>
                <a:gd name="connsiteX14" fmla="*/ 1501120 w 2061528"/>
                <a:gd name="connsiteY14" fmla="*/ 18266 h 1714205"/>
                <a:gd name="connsiteX15" fmla="*/ 1563006 w 2061528"/>
                <a:gd name="connsiteY15" fmla="*/ 11913 h 1714205"/>
                <a:gd name="connsiteX16" fmla="*/ 1625684 w 2061528"/>
                <a:gd name="connsiteY16" fmla="*/ 5560 h 1714205"/>
                <a:gd name="connsiteX17" fmla="*/ 1689950 w 2061528"/>
                <a:gd name="connsiteY17" fmla="*/ 2383 h 1714205"/>
                <a:gd name="connsiteX18" fmla="*/ 1753422 w 2061528"/>
                <a:gd name="connsiteY18" fmla="*/ 1 h 1714205"/>
                <a:gd name="connsiteX19" fmla="*/ 1817688 w 2061528"/>
                <a:gd name="connsiteY19" fmla="*/ 1 h 1714205"/>
                <a:gd name="connsiteX20" fmla="*/ 1817688 w 2061528"/>
                <a:gd name="connsiteY20" fmla="*/ 0 h 1714205"/>
                <a:gd name="connsiteX21" fmla="*/ 2061528 w 2061528"/>
                <a:gd name="connsiteY21" fmla="*/ 681355 h 1714205"/>
                <a:gd name="connsiteX22" fmla="*/ 1817688 w 2061528"/>
                <a:gd name="connsiteY22" fmla="*/ 1362710 h 1714205"/>
                <a:gd name="connsiteX23" fmla="*/ 1817688 w 2061528"/>
                <a:gd name="connsiteY23" fmla="*/ 1361119 h 1714205"/>
                <a:gd name="connsiteX24" fmla="*/ 1756596 w 2061528"/>
                <a:gd name="connsiteY24" fmla="*/ 1362707 h 1714205"/>
                <a:gd name="connsiteX25" fmla="*/ 1697091 w 2061528"/>
                <a:gd name="connsiteY25" fmla="*/ 1366678 h 1714205"/>
                <a:gd name="connsiteX26" fmla="*/ 1639172 w 2061528"/>
                <a:gd name="connsiteY26" fmla="*/ 1374619 h 1714205"/>
                <a:gd name="connsiteX27" fmla="*/ 1579667 w 2061528"/>
                <a:gd name="connsiteY27" fmla="*/ 1384942 h 1714205"/>
                <a:gd name="connsiteX28" fmla="*/ 1521748 w 2061528"/>
                <a:gd name="connsiteY28" fmla="*/ 1397648 h 1714205"/>
                <a:gd name="connsiteX29" fmla="*/ 1465417 w 2061528"/>
                <a:gd name="connsiteY29" fmla="*/ 1412736 h 1714205"/>
                <a:gd name="connsiteX30" fmla="*/ 1409085 w 2061528"/>
                <a:gd name="connsiteY30" fmla="*/ 1432589 h 1714205"/>
                <a:gd name="connsiteX31" fmla="*/ 1354340 w 2061528"/>
                <a:gd name="connsiteY31" fmla="*/ 1454031 h 1714205"/>
                <a:gd name="connsiteX32" fmla="*/ 1301182 w 2061528"/>
                <a:gd name="connsiteY32" fmla="*/ 1477060 h 1714205"/>
                <a:gd name="connsiteX33" fmla="*/ 1249611 w 2061528"/>
                <a:gd name="connsiteY33" fmla="*/ 1504060 h 1714205"/>
                <a:gd name="connsiteX34" fmla="*/ 1197246 w 2061528"/>
                <a:gd name="connsiteY34" fmla="*/ 1533442 h 1714205"/>
                <a:gd name="connsiteX35" fmla="*/ 1147262 w 2061528"/>
                <a:gd name="connsiteY35" fmla="*/ 1563619 h 1714205"/>
                <a:gd name="connsiteX36" fmla="*/ 1098864 w 2061528"/>
                <a:gd name="connsiteY36" fmla="*/ 1598560 h 1714205"/>
                <a:gd name="connsiteX37" fmla="*/ 1051260 w 2061528"/>
                <a:gd name="connsiteY37" fmla="*/ 1635089 h 1714205"/>
                <a:gd name="connsiteX38" fmla="*/ 1006829 w 2061528"/>
                <a:gd name="connsiteY38" fmla="*/ 1673207 h 1714205"/>
                <a:gd name="connsiteX39" fmla="*/ 963505 w 2061528"/>
                <a:gd name="connsiteY39" fmla="*/ 1714205 h 1714205"/>
                <a:gd name="connsiteX40" fmla="*/ 655313 w 2061528"/>
                <a:gd name="connsiteY40" fmla="*/ 1062483 h 1714205"/>
                <a:gd name="connsiteX41" fmla="*/ 2573 w 2061528"/>
                <a:gd name="connsiteY41" fmla="*/ 753809 h 171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61528" h="1714205">
                  <a:moveTo>
                    <a:pt x="0" y="751236"/>
                  </a:moveTo>
                  <a:lnTo>
                    <a:pt x="92828" y="664677"/>
                  </a:lnTo>
                  <a:lnTo>
                    <a:pt x="188830" y="580501"/>
                  </a:lnTo>
                  <a:lnTo>
                    <a:pt x="288006" y="502677"/>
                  </a:lnTo>
                  <a:lnTo>
                    <a:pt x="391942" y="431207"/>
                  </a:lnTo>
                  <a:lnTo>
                    <a:pt x="498258" y="363707"/>
                  </a:lnTo>
                  <a:lnTo>
                    <a:pt x="607747" y="301766"/>
                  </a:lnTo>
                  <a:lnTo>
                    <a:pt x="719617" y="245384"/>
                  </a:lnTo>
                  <a:lnTo>
                    <a:pt x="833867" y="194560"/>
                  </a:lnTo>
                  <a:lnTo>
                    <a:pt x="950498" y="149295"/>
                  </a:lnTo>
                  <a:lnTo>
                    <a:pt x="1069508" y="109589"/>
                  </a:lnTo>
                  <a:lnTo>
                    <a:pt x="1191693" y="76236"/>
                  </a:lnTo>
                  <a:lnTo>
                    <a:pt x="1313083" y="48442"/>
                  </a:lnTo>
                  <a:lnTo>
                    <a:pt x="1438441" y="27001"/>
                  </a:lnTo>
                  <a:lnTo>
                    <a:pt x="1501120" y="18266"/>
                  </a:lnTo>
                  <a:lnTo>
                    <a:pt x="1563006" y="11913"/>
                  </a:lnTo>
                  <a:lnTo>
                    <a:pt x="1625684" y="5560"/>
                  </a:lnTo>
                  <a:lnTo>
                    <a:pt x="1689950" y="2383"/>
                  </a:lnTo>
                  <a:lnTo>
                    <a:pt x="1753422" y="1"/>
                  </a:lnTo>
                  <a:lnTo>
                    <a:pt x="1817688" y="1"/>
                  </a:lnTo>
                  <a:lnTo>
                    <a:pt x="1817688" y="0"/>
                  </a:lnTo>
                  <a:lnTo>
                    <a:pt x="2061528" y="681355"/>
                  </a:lnTo>
                  <a:lnTo>
                    <a:pt x="1817688" y="1362710"/>
                  </a:lnTo>
                  <a:lnTo>
                    <a:pt x="1817688" y="1361119"/>
                  </a:lnTo>
                  <a:lnTo>
                    <a:pt x="1756596" y="1362707"/>
                  </a:lnTo>
                  <a:lnTo>
                    <a:pt x="1697091" y="1366678"/>
                  </a:lnTo>
                  <a:lnTo>
                    <a:pt x="1639172" y="1374619"/>
                  </a:lnTo>
                  <a:lnTo>
                    <a:pt x="1579667" y="1384942"/>
                  </a:lnTo>
                  <a:lnTo>
                    <a:pt x="1521748" y="1397648"/>
                  </a:lnTo>
                  <a:lnTo>
                    <a:pt x="1465417" y="1412736"/>
                  </a:lnTo>
                  <a:lnTo>
                    <a:pt x="1409085" y="1432589"/>
                  </a:lnTo>
                  <a:lnTo>
                    <a:pt x="1354340" y="1454031"/>
                  </a:lnTo>
                  <a:lnTo>
                    <a:pt x="1301182" y="1477060"/>
                  </a:lnTo>
                  <a:lnTo>
                    <a:pt x="1249611" y="1504060"/>
                  </a:lnTo>
                  <a:lnTo>
                    <a:pt x="1197246" y="1533442"/>
                  </a:lnTo>
                  <a:lnTo>
                    <a:pt x="1147262" y="1563619"/>
                  </a:lnTo>
                  <a:lnTo>
                    <a:pt x="1098864" y="1598560"/>
                  </a:lnTo>
                  <a:lnTo>
                    <a:pt x="1051260" y="1635089"/>
                  </a:lnTo>
                  <a:lnTo>
                    <a:pt x="1006829" y="1673207"/>
                  </a:lnTo>
                  <a:lnTo>
                    <a:pt x="963505" y="1714205"/>
                  </a:lnTo>
                  <a:lnTo>
                    <a:pt x="655313" y="1062483"/>
                  </a:lnTo>
                  <a:lnTo>
                    <a:pt x="2573" y="7538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4929448" y="1520508"/>
              <a:ext cx="1410393" cy="1054121"/>
            </a:xfrm>
            <a:custGeom>
              <a:avLst/>
              <a:gdLst>
                <a:gd name="connsiteX0" fmla="*/ 0 w 1410393"/>
                <a:gd name="connsiteY0" fmla="*/ 400423 h 1054121"/>
                <a:gd name="connsiteX1" fmla="*/ 116792 w 1410393"/>
                <a:gd name="connsiteY1" fmla="*/ 314560 h 1054121"/>
                <a:gd name="connsiteX2" fmla="*/ 1350356 w 1410393"/>
                <a:gd name="connsiteY2" fmla="*/ 8738 h 1054121"/>
                <a:gd name="connsiteX3" fmla="*/ 1408933 w 1410393"/>
                <a:gd name="connsiteY3" fmla="*/ 17191 h 1054121"/>
                <a:gd name="connsiteX4" fmla="*/ 1410393 w 1410393"/>
                <a:gd name="connsiteY4" fmla="*/ 21271 h 1054121"/>
                <a:gd name="connsiteX5" fmla="*/ 1166553 w 1410393"/>
                <a:gd name="connsiteY5" fmla="*/ 702626 h 1054121"/>
                <a:gd name="connsiteX6" fmla="*/ 1166553 w 1410393"/>
                <a:gd name="connsiteY6" fmla="*/ 701035 h 1054121"/>
                <a:gd name="connsiteX7" fmla="*/ 1105461 w 1410393"/>
                <a:gd name="connsiteY7" fmla="*/ 702623 h 1054121"/>
                <a:gd name="connsiteX8" fmla="*/ 1045956 w 1410393"/>
                <a:gd name="connsiteY8" fmla="*/ 706594 h 1054121"/>
                <a:gd name="connsiteX9" fmla="*/ 988037 w 1410393"/>
                <a:gd name="connsiteY9" fmla="*/ 714535 h 1054121"/>
                <a:gd name="connsiteX10" fmla="*/ 928532 w 1410393"/>
                <a:gd name="connsiteY10" fmla="*/ 724858 h 1054121"/>
                <a:gd name="connsiteX11" fmla="*/ 870613 w 1410393"/>
                <a:gd name="connsiteY11" fmla="*/ 737564 h 1054121"/>
                <a:gd name="connsiteX12" fmla="*/ 814282 w 1410393"/>
                <a:gd name="connsiteY12" fmla="*/ 752652 h 1054121"/>
                <a:gd name="connsiteX13" fmla="*/ 757950 w 1410393"/>
                <a:gd name="connsiteY13" fmla="*/ 772505 h 1054121"/>
                <a:gd name="connsiteX14" fmla="*/ 703205 w 1410393"/>
                <a:gd name="connsiteY14" fmla="*/ 793947 h 1054121"/>
                <a:gd name="connsiteX15" fmla="*/ 650047 w 1410393"/>
                <a:gd name="connsiteY15" fmla="*/ 816976 h 1054121"/>
                <a:gd name="connsiteX16" fmla="*/ 598476 w 1410393"/>
                <a:gd name="connsiteY16" fmla="*/ 843976 h 1054121"/>
                <a:gd name="connsiteX17" fmla="*/ 546111 w 1410393"/>
                <a:gd name="connsiteY17" fmla="*/ 873358 h 1054121"/>
                <a:gd name="connsiteX18" fmla="*/ 496127 w 1410393"/>
                <a:gd name="connsiteY18" fmla="*/ 903535 h 1054121"/>
                <a:gd name="connsiteX19" fmla="*/ 447729 w 1410393"/>
                <a:gd name="connsiteY19" fmla="*/ 938476 h 1054121"/>
                <a:gd name="connsiteX20" fmla="*/ 400125 w 1410393"/>
                <a:gd name="connsiteY20" fmla="*/ 975005 h 1054121"/>
                <a:gd name="connsiteX21" fmla="*/ 355694 w 1410393"/>
                <a:gd name="connsiteY21" fmla="*/ 1013123 h 1054121"/>
                <a:gd name="connsiteX22" fmla="*/ 312370 w 1410393"/>
                <a:gd name="connsiteY22" fmla="*/ 1054121 h 1054121"/>
                <a:gd name="connsiteX23" fmla="*/ 4178 w 1410393"/>
                <a:gd name="connsiteY23" fmla="*/ 402399 h 1054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10393" h="1054121">
                  <a:moveTo>
                    <a:pt x="0" y="400423"/>
                  </a:moveTo>
                  <a:lnTo>
                    <a:pt x="116792" y="314560"/>
                  </a:lnTo>
                  <a:cubicBezTo>
                    <a:pt x="487338" y="69902"/>
                    <a:pt x="924389" y="-32038"/>
                    <a:pt x="1350356" y="8738"/>
                  </a:cubicBezTo>
                  <a:lnTo>
                    <a:pt x="1408933" y="17191"/>
                  </a:lnTo>
                  <a:lnTo>
                    <a:pt x="1410393" y="21271"/>
                  </a:lnTo>
                  <a:lnTo>
                    <a:pt x="1166553" y="702626"/>
                  </a:lnTo>
                  <a:lnTo>
                    <a:pt x="1166553" y="701035"/>
                  </a:lnTo>
                  <a:lnTo>
                    <a:pt x="1105461" y="702623"/>
                  </a:lnTo>
                  <a:lnTo>
                    <a:pt x="1045956" y="706594"/>
                  </a:lnTo>
                  <a:lnTo>
                    <a:pt x="988037" y="714535"/>
                  </a:lnTo>
                  <a:lnTo>
                    <a:pt x="928532" y="724858"/>
                  </a:lnTo>
                  <a:lnTo>
                    <a:pt x="870613" y="737564"/>
                  </a:lnTo>
                  <a:lnTo>
                    <a:pt x="814282" y="752652"/>
                  </a:lnTo>
                  <a:lnTo>
                    <a:pt x="757950" y="772505"/>
                  </a:lnTo>
                  <a:lnTo>
                    <a:pt x="703205" y="793947"/>
                  </a:lnTo>
                  <a:lnTo>
                    <a:pt x="650047" y="816976"/>
                  </a:lnTo>
                  <a:lnTo>
                    <a:pt x="598476" y="843976"/>
                  </a:lnTo>
                  <a:lnTo>
                    <a:pt x="546111" y="873358"/>
                  </a:lnTo>
                  <a:lnTo>
                    <a:pt x="496127" y="903535"/>
                  </a:lnTo>
                  <a:lnTo>
                    <a:pt x="447729" y="938476"/>
                  </a:lnTo>
                  <a:lnTo>
                    <a:pt x="400125" y="975005"/>
                  </a:lnTo>
                  <a:lnTo>
                    <a:pt x="355694" y="1013123"/>
                  </a:lnTo>
                  <a:lnTo>
                    <a:pt x="312370" y="1054121"/>
                  </a:lnTo>
                  <a:lnTo>
                    <a:pt x="4178" y="402399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 rot="18900000">
              <a:off x="3298274" y="1918936"/>
              <a:ext cx="2061528" cy="1714205"/>
            </a:xfrm>
            <a:custGeom>
              <a:avLst/>
              <a:gdLst>
                <a:gd name="connsiteX0" fmla="*/ 0 w 2061528"/>
                <a:gd name="connsiteY0" fmla="*/ 751236 h 1714205"/>
                <a:gd name="connsiteX1" fmla="*/ 92828 w 2061528"/>
                <a:gd name="connsiteY1" fmla="*/ 664677 h 1714205"/>
                <a:gd name="connsiteX2" fmla="*/ 188830 w 2061528"/>
                <a:gd name="connsiteY2" fmla="*/ 580501 h 1714205"/>
                <a:gd name="connsiteX3" fmla="*/ 288006 w 2061528"/>
                <a:gd name="connsiteY3" fmla="*/ 502677 h 1714205"/>
                <a:gd name="connsiteX4" fmla="*/ 391942 w 2061528"/>
                <a:gd name="connsiteY4" fmla="*/ 431207 h 1714205"/>
                <a:gd name="connsiteX5" fmla="*/ 498258 w 2061528"/>
                <a:gd name="connsiteY5" fmla="*/ 363707 h 1714205"/>
                <a:gd name="connsiteX6" fmla="*/ 607747 w 2061528"/>
                <a:gd name="connsiteY6" fmla="*/ 301766 h 1714205"/>
                <a:gd name="connsiteX7" fmla="*/ 719617 w 2061528"/>
                <a:gd name="connsiteY7" fmla="*/ 245384 h 1714205"/>
                <a:gd name="connsiteX8" fmla="*/ 833867 w 2061528"/>
                <a:gd name="connsiteY8" fmla="*/ 194560 h 1714205"/>
                <a:gd name="connsiteX9" fmla="*/ 950498 w 2061528"/>
                <a:gd name="connsiteY9" fmla="*/ 149295 h 1714205"/>
                <a:gd name="connsiteX10" fmla="*/ 1069508 w 2061528"/>
                <a:gd name="connsiteY10" fmla="*/ 109589 h 1714205"/>
                <a:gd name="connsiteX11" fmla="*/ 1191693 w 2061528"/>
                <a:gd name="connsiteY11" fmla="*/ 76236 h 1714205"/>
                <a:gd name="connsiteX12" fmla="*/ 1313083 w 2061528"/>
                <a:gd name="connsiteY12" fmla="*/ 48442 h 1714205"/>
                <a:gd name="connsiteX13" fmla="*/ 1438441 w 2061528"/>
                <a:gd name="connsiteY13" fmla="*/ 27001 h 1714205"/>
                <a:gd name="connsiteX14" fmla="*/ 1501120 w 2061528"/>
                <a:gd name="connsiteY14" fmla="*/ 18266 h 1714205"/>
                <a:gd name="connsiteX15" fmla="*/ 1563006 w 2061528"/>
                <a:gd name="connsiteY15" fmla="*/ 11913 h 1714205"/>
                <a:gd name="connsiteX16" fmla="*/ 1625684 w 2061528"/>
                <a:gd name="connsiteY16" fmla="*/ 5560 h 1714205"/>
                <a:gd name="connsiteX17" fmla="*/ 1689950 w 2061528"/>
                <a:gd name="connsiteY17" fmla="*/ 2383 h 1714205"/>
                <a:gd name="connsiteX18" fmla="*/ 1753422 w 2061528"/>
                <a:gd name="connsiteY18" fmla="*/ 1 h 1714205"/>
                <a:gd name="connsiteX19" fmla="*/ 1817688 w 2061528"/>
                <a:gd name="connsiteY19" fmla="*/ 1 h 1714205"/>
                <a:gd name="connsiteX20" fmla="*/ 1817688 w 2061528"/>
                <a:gd name="connsiteY20" fmla="*/ 0 h 1714205"/>
                <a:gd name="connsiteX21" fmla="*/ 2061528 w 2061528"/>
                <a:gd name="connsiteY21" fmla="*/ 681355 h 1714205"/>
                <a:gd name="connsiteX22" fmla="*/ 1817688 w 2061528"/>
                <a:gd name="connsiteY22" fmla="*/ 1362710 h 1714205"/>
                <a:gd name="connsiteX23" fmla="*/ 1817688 w 2061528"/>
                <a:gd name="connsiteY23" fmla="*/ 1361119 h 1714205"/>
                <a:gd name="connsiteX24" fmla="*/ 1756596 w 2061528"/>
                <a:gd name="connsiteY24" fmla="*/ 1362707 h 1714205"/>
                <a:gd name="connsiteX25" fmla="*/ 1697091 w 2061528"/>
                <a:gd name="connsiteY25" fmla="*/ 1366678 h 1714205"/>
                <a:gd name="connsiteX26" fmla="*/ 1639172 w 2061528"/>
                <a:gd name="connsiteY26" fmla="*/ 1374619 h 1714205"/>
                <a:gd name="connsiteX27" fmla="*/ 1579667 w 2061528"/>
                <a:gd name="connsiteY27" fmla="*/ 1384942 h 1714205"/>
                <a:gd name="connsiteX28" fmla="*/ 1521748 w 2061528"/>
                <a:gd name="connsiteY28" fmla="*/ 1397648 h 1714205"/>
                <a:gd name="connsiteX29" fmla="*/ 1465417 w 2061528"/>
                <a:gd name="connsiteY29" fmla="*/ 1412736 h 1714205"/>
                <a:gd name="connsiteX30" fmla="*/ 1409085 w 2061528"/>
                <a:gd name="connsiteY30" fmla="*/ 1432589 h 1714205"/>
                <a:gd name="connsiteX31" fmla="*/ 1354340 w 2061528"/>
                <a:gd name="connsiteY31" fmla="*/ 1454031 h 1714205"/>
                <a:gd name="connsiteX32" fmla="*/ 1301182 w 2061528"/>
                <a:gd name="connsiteY32" fmla="*/ 1477060 h 1714205"/>
                <a:gd name="connsiteX33" fmla="*/ 1249611 w 2061528"/>
                <a:gd name="connsiteY33" fmla="*/ 1504060 h 1714205"/>
                <a:gd name="connsiteX34" fmla="*/ 1197246 w 2061528"/>
                <a:gd name="connsiteY34" fmla="*/ 1533442 h 1714205"/>
                <a:gd name="connsiteX35" fmla="*/ 1147262 w 2061528"/>
                <a:gd name="connsiteY35" fmla="*/ 1563619 h 1714205"/>
                <a:gd name="connsiteX36" fmla="*/ 1098864 w 2061528"/>
                <a:gd name="connsiteY36" fmla="*/ 1598560 h 1714205"/>
                <a:gd name="connsiteX37" fmla="*/ 1051260 w 2061528"/>
                <a:gd name="connsiteY37" fmla="*/ 1635089 h 1714205"/>
                <a:gd name="connsiteX38" fmla="*/ 1006829 w 2061528"/>
                <a:gd name="connsiteY38" fmla="*/ 1673207 h 1714205"/>
                <a:gd name="connsiteX39" fmla="*/ 963505 w 2061528"/>
                <a:gd name="connsiteY39" fmla="*/ 1714205 h 1714205"/>
                <a:gd name="connsiteX40" fmla="*/ 655313 w 2061528"/>
                <a:gd name="connsiteY40" fmla="*/ 1062483 h 1714205"/>
                <a:gd name="connsiteX41" fmla="*/ 2573 w 2061528"/>
                <a:gd name="connsiteY41" fmla="*/ 753809 h 171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61528" h="1714205">
                  <a:moveTo>
                    <a:pt x="0" y="751236"/>
                  </a:moveTo>
                  <a:lnTo>
                    <a:pt x="92828" y="664677"/>
                  </a:lnTo>
                  <a:lnTo>
                    <a:pt x="188830" y="580501"/>
                  </a:lnTo>
                  <a:lnTo>
                    <a:pt x="288006" y="502677"/>
                  </a:lnTo>
                  <a:lnTo>
                    <a:pt x="391942" y="431207"/>
                  </a:lnTo>
                  <a:lnTo>
                    <a:pt x="498258" y="363707"/>
                  </a:lnTo>
                  <a:lnTo>
                    <a:pt x="607747" y="301766"/>
                  </a:lnTo>
                  <a:lnTo>
                    <a:pt x="719617" y="245384"/>
                  </a:lnTo>
                  <a:lnTo>
                    <a:pt x="833867" y="194560"/>
                  </a:lnTo>
                  <a:lnTo>
                    <a:pt x="950498" y="149295"/>
                  </a:lnTo>
                  <a:lnTo>
                    <a:pt x="1069508" y="109589"/>
                  </a:lnTo>
                  <a:lnTo>
                    <a:pt x="1191693" y="76236"/>
                  </a:lnTo>
                  <a:lnTo>
                    <a:pt x="1313083" y="48442"/>
                  </a:lnTo>
                  <a:lnTo>
                    <a:pt x="1438441" y="27001"/>
                  </a:lnTo>
                  <a:lnTo>
                    <a:pt x="1501120" y="18266"/>
                  </a:lnTo>
                  <a:lnTo>
                    <a:pt x="1563006" y="11913"/>
                  </a:lnTo>
                  <a:lnTo>
                    <a:pt x="1625684" y="5560"/>
                  </a:lnTo>
                  <a:lnTo>
                    <a:pt x="1689950" y="2383"/>
                  </a:lnTo>
                  <a:lnTo>
                    <a:pt x="1753422" y="1"/>
                  </a:lnTo>
                  <a:lnTo>
                    <a:pt x="1817688" y="1"/>
                  </a:lnTo>
                  <a:lnTo>
                    <a:pt x="1817688" y="0"/>
                  </a:lnTo>
                  <a:lnTo>
                    <a:pt x="2061528" y="681355"/>
                  </a:lnTo>
                  <a:lnTo>
                    <a:pt x="1817688" y="1362710"/>
                  </a:lnTo>
                  <a:lnTo>
                    <a:pt x="1817688" y="1361119"/>
                  </a:lnTo>
                  <a:lnTo>
                    <a:pt x="1756596" y="1362707"/>
                  </a:lnTo>
                  <a:lnTo>
                    <a:pt x="1697091" y="1366678"/>
                  </a:lnTo>
                  <a:lnTo>
                    <a:pt x="1639172" y="1374619"/>
                  </a:lnTo>
                  <a:lnTo>
                    <a:pt x="1579667" y="1384942"/>
                  </a:lnTo>
                  <a:lnTo>
                    <a:pt x="1521748" y="1397648"/>
                  </a:lnTo>
                  <a:lnTo>
                    <a:pt x="1465417" y="1412736"/>
                  </a:lnTo>
                  <a:lnTo>
                    <a:pt x="1409085" y="1432589"/>
                  </a:lnTo>
                  <a:lnTo>
                    <a:pt x="1354340" y="1454031"/>
                  </a:lnTo>
                  <a:lnTo>
                    <a:pt x="1301182" y="1477060"/>
                  </a:lnTo>
                  <a:lnTo>
                    <a:pt x="1249611" y="1504060"/>
                  </a:lnTo>
                  <a:lnTo>
                    <a:pt x="1197246" y="1533442"/>
                  </a:lnTo>
                  <a:lnTo>
                    <a:pt x="1147262" y="1563619"/>
                  </a:lnTo>
                  <a:lnTo>
                    <a:pt x="1098864" y="1598560"/>
                  </a:lnTo>
                  <a:lnTo>
                    <a:pt x="1051260" y="1635089"/>
                  </a:lnTo>
                  <a:lnTo>
                    <a:pt x="1006829" y="1673207"/>
                  </a:lnTo>
                  <a:lnTo>
                    <a:pt x="963505" y="1714205"/>
                  </a:lnTo>
                  <a:lnTo>
                    <a:pt x="655313" y="1062483"/>
                  </a:lnTo>
                  <a:lnTo>
                    <a:pt x="2573" y="753809"/>
                  </a:lnTo>
                  <a:close/>
                </a:path>
              </a:pathLst>
            </a:custGeom>
            <a:solidFill>
              <a:srgbClr val="F0691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 rot="18900000">
              <a:off x="4087428" y="2252142"/>
              <a:ext cx="1410393" cy="1054121"/>
            </a:xfrm>
            <a:custGeom>
              <a:avLst/>
              <a:gdLst>
                <a:gd name="connsiteX0" fmla="*/ 0 w 1410393"/>
                <a:gd name="connsiteY0" fmla="*/ 400423 h 1054121"/>
                <a:gd name="connsiteX1" fmla="*/ 116792 w 1410393"/>
                <a:gd name="connsiteY1" fmla="*/ 314560 h 1054121"/>
                <a:gd name="connsiteX2" fmla="*/ 1350356 w 1410393"/>
                <a:gd name="connsiteY2" fmla="*/ 8738 h 1054121"/>
                <a:gd name="connsiteX3" fmla="*/ 1408933 w 1410393"/>
                <a:gd name="connsiteY3" fmla="*/ 17191 h 1054121"/>
                <a:gd name="connsiteX4" fmla="*/ 1410393 w 1410393"/>
                <a:gd name="connsiteY4" fmla="*/ 21271 h 1054121"/>
                <a:gd name="connsiteX5" fmla="*/ 1166553 w 1410393"/>
                <a:gd name="connsiteY5" fmla="*/ 702626 h 1054121"/>
                <a:gd name="connsiteX6" fmla="*/ 1166553 w 1410393"/>
                <a:gd name="connsiteY6" fmla="*/ 701035 h 1054121"/>
                <a:gd name="connsiteX7" fmla="*/ 1105461 w 1410393"/>
                <a:gd name="connsiteY7" fmla="*/ 702623 h 1054121"/>
                <a:gd name="connsiteX8" fmla="*/ 1045956 w 1410393"/>
                <a:gd name="connsiteY8" fmla="*/ 706594 h 1054121"/>
                <a:gd name="connsiteX9" fmla="*/ 988037 w 1410393"/>
                <a:gd name="connsiteY9" fmla="*/ 714535 h 1054121"/>
                <a:gd name="connsiteX10" fmla="*/ 928532 w 1410393"/>
                <a:gd name="connsiteY10" fmla="*/ 724858 h 1054121"/>
                <a:gd name="connsiteX11" fmla="*/ 870613 w 1410393"/>
                <a:gd name="connsiteY11" fmla="*/ 737564 h 1054121"/>
                <a:gd name="connsiteX12" fmla="*/ 814282 w 1410393"/>
                <a:gd name="connsiteY12" fmla="*/ 752652 h 1054121"/>
                <a:gd name="connsiteX13" fmla="*/ 757950 w 1410393"/>
                <a:gd name="connsiteY13" fmla="*/ 772505 h 1054121"/>
                <a:gd name="connsiteX14" fmla="*/ 703205 w 1410393"/>
                <a:gd name="connsiteY14" fmla="*/ 793947 h 1054121"/>
                <a:gd name="connsiteX15" fmla="*/ 650047 w 1410393"/>
                <a:gd name="connsiteY15" fmla="*/ 816976 h 1054121"/>
                <a:gd name="connsiteX16" fmla="*/ 598476 w 1410393"/>
                <a:gd name="connsiteY16" fmla="*/ 843976 h 1054121"/>
                <a:gd name="connsiteX17" fmla="*/ 546111 w 1410393"/>
                <a:gd name="connsiteY17" fmla="*/ 873358 h 1054121"/>
                <a:gd name="connsiteX18" fmla="*/ 496127 w 1410393"/>
                <a:gd name="connsiteY18" fmla="*/ 903535 h 1054121"/>
                <a:gd name="connsiteX19" fmla="*/ 447729 w 1410393"/>
                <a:gd name="connsiteY19" fmla="*/ 938476 h 1054121"/>
                <a:gd name="connsiteX20" fmla="*/ 400125 w 1410393"/>
                <a:gd name="connsiteY20" fmla="*/ 975005 h 1054121"/>
                <a:gd name="connsiteX21" fmla="*/ 355694 w 1410393"/>
                <a:gd name="connsiteY21" fmla="*/ 1013123 h 1054121"/>
                <a:gd name="connsiteX22" fmla="*/ 312370 w 1410393"/>
                <a:gd name="connsiteY22" fmla="*/ 1054121 h 1054121"/>
                <a:gd name="connsiteX23" fmla="*/ 4178 w 1410393"/>
                <a:gd name="connsiteY23" fmla="*/ 402399 h 1054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10393" h="1054121">
                  <a:moveTo>
                    <a:pt x="0" y="400423"/>
                  </a:moveTo>
                  <a:lnTo>
                    <a:pt x="116792" y="314560"/>
                  </a:lnTo>
                  <a:cubicBezTo>
                    <a:pt x="487338" y="69902"/>
                    <a:pt x="924389" y="-32038"/>
                    <a:pt x="1350356" y="8738"/>
                  </a:cubicBezTo>
                  <a:lnTo>
                    <a:pt x="1408933" y="17191"/>
                  </a:lnTo>
                  <a:lnTo>
                    <a:pt x="1410393" y="21271"/>
                  </a:lnTo>
                  <a:lnTo>
                    <a:pt x="1166553" y="702626"/>
                  </a:lnTo>
                  <a:lnTo>
                    <a:pt x="1166553" y="701035"/>
                  </a:lnTo>
                  <a:lnTo>
                    <a:pt x="1105461" y="702623"/>
                  </a:lnTo>
                  <a:lnTo>
                    <a:pt x="1045956" y="706594"/>
                  </a:lnTo>
                  <a:lnTo>
                    <a:pt x="988037" y="714535"/>
                  </a:lnTo>
                  <a:lnTo>
                    <a:pt x="928532" y="724858"/>
                  </a:lnTo>
                  <a:lnTo>
                    <a:pt x="870613" y="737564"/>
                  </a:lnTo>
                  <a:lnTo>
                    <a:pt x="814282" y="752652"/>
                  </a:lnTo>
                  <a:lnTo>
                    <a:pt x="757950" y="772505"/>
                  </a:lnTo>
                  <a:lnTo>
                    <a:pt x="703205" y="793947"/>
                  </a:lnTo>
                  <a:lnTo>
                    <a:pt x="650047" y="816976"/>
                  </a:lnTo>
                  <a:lnTo>
                    <a:pt x="598476" y="843976"/>
                  </a:lnTo>
                  <a:lnTo>
                    <a:pt x="546111" y="873358"/>
                  </a:lnTo>
                  <a:lnTo>
                    <a:pt x="496127" y="903535"/>
                  </a:lnTo>
                  <a:lnTo>
                    <a:pt x="447729" y="938476"/>
                  </a:lnTo>
                  <a:lnTo>
                    <a:pt x="400125" y="975005"/>
                  </a:lnTo>
                  <a:lnTo>
                    <a:pt x="355694" y="1013123"/>
                  </a:lnTo>
                  <a:lnTo>
                    <a:pt x="312370" y="1054121"/>
                  </a:lnTo>
                  <a:lnTo>
                    <a:pt x="4178" y="402399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 rot="16200000">
              <a:off x="3353762" y="3360409"/>
              <a:ext cx="2061528" cy="1714205"/>
            </a:xfrm>
            <a:custGeom>
              <a:avLst/>
              <a:gdLst>
                <a:gd name="connsiteX0" fmla="*/ 0 w 2061528"/>
                <a:gd name="connsiteY0" fmla="*/ 751236 h 1714205"/>
                <a:gd name="connsiteX1" fmla="*/ 92828 w 2061528"/>
                <a:gd name="connsiteY1" fmla="*/ 664677 h 1714205"/>
                <a:gd name="connsiteX2" fmla="*/ 188830 w 2061528"/>
                <a:gd name="connsiteY2" fmla="*/ 580501 h 1714205"/>
                <a:gd name="connsiteX3" fmla="*/ 288006 w 2061528"/>
                <a:gd name="connsiteY3" fmla="*/ 502677 h 1714205"/>
                <a:gd name="connsiteX4" fmla="*/ 391942 w 2061528"/>
                <a:gd name="connsiteY4" fmla="*/ 431207 h 1714205"/>
                <a:gd name="connsiteX5" fmla="*/ 498258 w 2061528"/>
                <a:gd name="connsiteY5" fmla="*/ 363707 h 1714205"/>
                <a:gd name="connsiteX6" fmla="*/ 607747 w 2061528"/>
                <a:gd name="connsiteY6" fmla="*/ 301766 h 1714205"/>
                <a:gd name="connsiteX7" fmla="*/ 719617 w 2061528"/>
                <a:gd name="connsiteY7" fmla="*/ 245384 h 1714205"/>
                <a:gd name="connsiteX8" fmla="*/ 833867 w 2061528"/>
                <a:gd name="connsiteY8" fmla="*/ 194560 h 1714205"/>
                <a:gd name="connsiteX9" fmla="*/ 950498 w 2061528"/>
                <a:gd name="connsiteY9" fmla="*/ 149295 h 1714205"/>
                <a:gd name="connsiteX10" fmla="*/ 1069508 w 2061528"/>
                <a:gd name="connsiteY10" fmla="*/ 109589 h 1714205"/>
                <a:gd name="connsiteX11" fmla="*/ 1191693 w 2061528"/>
                <a:gd name="connsiteY11" fmla="*/ 76236 h 1714205"/>
                <a:gd name="connsiteX12" fmla="*/ 1313083 w 2061528"/>
                <a:gd name="connsiteY12" fmla="*/ 48442 h 1714205"/>
                <a:gd name="connsiteX13" fmla="*/ 1438441 w 2061528"/>
                <a:gd name="connsiteY13" fmla="*/ 27001 h 1714205"/>
                <a:gd name="connsiteX14" fmla="*/ 1501120 w 2061528"/>
                <a:gd name="connsiteY14" fmla="*/ 18266 h 1714205"/>
                <a:gd name="connsiteX15" fmla="*/ 1563006 w 2061528"/>
                <a:gd name="connsiteY15" fmla="*/ 11913 h 1714205"/>
                <a:gd name="connsiteX16" fmla="*/ 1625684 w 2061528"/>
                <a:gd name="connsiteY16" fmla="*/ 5560 h 1714205"/>
                <a:gd name="connsiteX17" fmla="*/ 1689950 w 2061528"/>
                <a:gd name="connsiteY17" fmla="*/ 2383 h 1714205"/>
                <a:gd name="connsiteX18" fmla="*/ 1753422 w 2061528"/>
                <a:gd name="connsiteY18" fmla="*/ 1 h 1714205"/>
                <a:gd name="connsiteX19" fmla="*/ 1817688 w 2061528"/>
                <a:gd name="connsiteY19" fmla="*/ 1 h 1714205"/>
                <a:gd name="connsiteX20" fmla="*/ 1817688 w 2061528"/>
                <a:gd name="connsiteY20" fmla="*/ 0 h 1714205"/>
                <a:gd name="connsiteX21" fmla="*/ 2061528 w 2061528"/>
                <a:gd name="connsiteY21" fmla="*/ 681355 h 1714205"/>
                <a:gd name="connsiteX22" fmla="*/ 1817688 w 2061528"/>
                <a:gd name="connsiteY22" fmla="*/ 1362710 h 1714205"/>
                <a:gd name="connsiteX23" fmla="*/ 1817688 w 2061528"/>
                <a:gd name="connsiteY23" fmla="*/ 1361119 h 1714205"/>
                <a:gd name="connsiteX24" fmla="*/ 1756596 w 2061528"/>
                <a:gd name="connsiteY24" fmla="*/ 1362707 h 1714205"/>
                <a:gd name="connsiteX25" fmla="*/ 1697091 w 2061528"/>
                <a:gd name="connsiteY25" fmla="*/ 1366678 h 1714205"/>
                <a:gd name="connsiteX26" fmla="*/ 1639172 w 2061528"/>
                <a:gd name="connsiteY26" fmla="*/ 1374619 h 1714205"/>
                <a:gd name="connsiteX27" fmla="*/ 1579667 w 2061528"/>
                <a:gd name="connsiteY27" fmla="*/ 1384942 h 1714205"/>
                <a:gd name="connsiteX28" fmla="*/ 1521748 w 2061528"/>
                <a:gd name="connsiteY28" fmla="*/ 1397648 h 1714205"/>
                <a:gd name="connsiteX29" fmla="*/ 1465417 w 2061528"/>
                <a:gd name="connsiteY29" fmla="*/ 1412736 h 1714205"/>
                <a:gd name="connsiteX30" fmla="*/ 1409085 w 2061528"/>
                <a:gd name="connsiteY30" fmla="*/ 1432589 h 1714205"/>
                <a:gd name="connsiteX31" fmla="*/ 1354340 w 2061528"/>
                <a:gd name="connsiteY31" fmla="*/ 1454031 h 1714205"/>
                <a:gd name="connsiteX32" fmla="*/ 1301182 w 2061528"/>
                <a:gd name="connsiteY32" fmla="*/ 1477060 h 1714205"/>
                <a:gd name="connsiteX33" fmla="*/ 1249611 w 2061528"/>
                <a:gd name="connsiteY33" fmla="*/ 1504060 h 1714205"/>
                <a:gd name="connsiteX34" fmla="*/ 1197246 w 2061528"/>
                <a:gd name="connsiteY34" fmla="*/ 1533442 h 1714205"/>
                <a:gd name="connsiteX35" fmla="*/ 1147262 w 2061528"/>
                <a:gd name="connsiteY35" fmla="*/ 1563619 h 1714205"/>
                <a:gd name="connsiteX36" fmla="*/ 1098864 w 2061528"/>
                <a:gd name="connsiteY36" fmla="*/ 1598560 h 1714205"/>
                <a:gd name="connsiteX37" fmla="*/ 1051260 w 2061528"/>
                <a:gd name="connsiteY37" fmla="*/ 1635089 h 1714205"/>
                <a:gd name="connsiteX38" fmla="*/ 1006829 w 2061528"/>
                <a:gd name="connsiteY38" fmla="*/ 1673207 h 1714205"/>
                <a:gd name="connsiteX39" fmla="*/ 963505 w 2061528"/>
                <a:gd name="connsiteY39" fmla="*/ 1714205 h 1714205"/>
                <a:gd name="connsiteX40" fmla="*/ 655313 w 2061528"/>
                <a:gd name="connsiteY40" fmla="*/ 1062483 h 1714205"/>
                <a:gd name="connsiteX41" fmla="*/ 2573 w 2061528"/>
                <a:gd name="connsiteY41" fmla="*/ 753809 h 171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61528" h="1714205">
                  <a:moveTo>
                    <a:pt x="0" y="751236"/>
                  </a:moveTo>
                  <a:lnTo>
                    <a:pt x="92828" y="664677"/>
                  </a:lnTo>
                  <a:lnTo>
                    <a:pt x="188830" y="580501"/>
                  </a:lnTo>
                  <a:lnTo>
                    <a:pt x="288006" y="502677"/>
                  </a:lnTo>
                  <a:lnTo>
                    <a:pt x="391942" y="431207"/>
                  </a:lnTo>
                  <a:lnTo>
                    <a:pt x="498258" y="363707"/>
                  </a:lnTo>
                  <a:lnTo>
                    <a:pt x="607747" y="301766"/>
                  </a:lnTo>
                  <a:lnTo>
                    <a:pt x="719617" y="245384"/>
                  </a:lnTo>
                  <a:lnTo>
                    <a:pt x="833867" y="194560"/>
                  </a:lnTo>
                  <a:lnTo>
                    <a:pt x="950498" y="149295"/>
                  </a:lnTo>
                  <a:lnTo>
                    <a:pt x="1069508" y="109589"/>
                  </a:lnTo>
                  <a:lnTo>
                    <a:pt x="1191693" y="76236"/>
                  </a:lnTo>
                  <a:lnTo>
                    <a:pt x="1313083" y="48442"/>
                  </a:lnTo>
                  <a:lnTo>
                    <a:pt x="1438441" y="27001"/>
                  </a:lnTo>
                  <a:lnTo>
                    <a:pt x="1501120" y="18266"/>
                  </a:lnTo>
                  <a:lnTo>
                    <a:pt x="1563006" y="11913"/>
                  </a:lnTo>
                  <a:lnTo>
                    <a:pt x="1625684" y="5560"/>
                  </a:lnTo>
                  <a:lnTo>
                    <a:pt x="1689950" y="2383"/>
                  </a:lnTo>
                  <a:lnTo>
                    <a:pt x="1753422" y="1"/>
                  </a:lnTo>
                  <a:lnTo>
                    <a:pt x="1817688" y="1"/>
                  </a:lnTo>
                  <a:lnTo>
                    <a:pt x="1817688" y="0"/>
                  </a:lnTo>
                  <a:lnTo>
                    <a:pt x="2061528" y="681355"/>
                  </a:lnTo>
                  <a:lnTo>
                    <a:pt x="1817688" y="1362710"/>
                  </a:lnTo>
                  <a:lnTo>
                    <a:pt x="1817688" y="1361119"/>
                  </a:lnTo>
                  <a:lnTo>
                    <a:pt x="1756596" y="1362707"/>
                  </a:lnTo>
                  <a:lnTo>
                    <a:pt x="1697091" y="1366678"/>
                  </a:lnTo>
                  <a:lnTo>
                    <a:pt x="1639172" y="1374619"/>
                  </a:lnTo>
                  <a:lnTo>
                    <a:pt x="1579667" y="1384942"/>
                  </a:lnTo>
                  <a:lnTo>
                    <a:pt x="1521748" y="1397648"/>
                  </a:lnTo>
                  <a:lnTo>
                    <a:pt x="1465417" y="1412736"/>
                  </a:lnTo>
                  <a:lnTo>
                    <a:pt x="1409085" y="1432589"/>
                  </a:lnTo>
                  <a:lnTo>
                    <a:pt x="1354340" y="1454031"/>
                  </a:lnTo>
                  <a:lnTo>
                    <a:pt x="1301182" y="1477060"/>
                  </a:lnTo>
                  <a:lnTo>
                    <a:pt x="1249611" y="1504060"/>
                  </a:lnTo>
                  <a:lnTo>
                    <a:pt x="1197246" y="1533442"/>
                  </a:lnTo>
                  <a:lnTo>
                    <a:pt x="1147262" y="1563619"/>
                  </a:lnTo>
                  <a:lnTo>
                    <a:pt x="1098864" y="1598560"/>
                  </a:lnTo>
                  <a:lnTo>
                    <a:pt x="1051260" y="1635089"/>
                  </a:lnTo>
                  <a:lnTo>
                    <a:pt x="1006829" y="1673207"/>
                  </a:lnTo>
                  <a:lnTo>
                    <a:pt x="963505" y="1714205"/>
                  </a:lnTo>
                  <a:lnTo>
                    <a:pt x="655313" y="1062483"/>
                  </a:lnTo>
                  <a:lnTo>
                    <a:pt x="2573" y="753809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 rot="16200000">
              <a:off x="4009371" y="3364883"/>
              <a:ext cx="1410393" cy="1054121"/>
            </a:xfrm>
            <a:custGeom>
              <a:avLst/>
              <a:gdLst>
                <a:gd name="connsiteX0" fmla="*/ 0 w 1410393"/>
                <a:gd name="connsiteY0" fmla="*/ 400423 h 1054121"/>
                <a:gd name="connsiteX1" fmla="*/ 116792 w 1410393"/>
                <a:gd name="connsiteY1" fmla="*/ 314560 h 1054121"/>
                <a:gd name="connsiteX2" fmla="*/ 1350356 w 1410393"/>
                <a:gd name="connsiteY2" fmla="*/ 8738 h 1054121"/>
                <a:gd name="connsiteX3" fmla="*/ 1408933 w 1410393"/>
                <a:gd name="connsiteY3" fmla="*/ 17191 h 1054121"/>
                <a:gd name="connsiteX4" fmla="*/ 1410393 w 1410393"/>
                <a:gd name="connsiteY4" fmla="*/ 21271 h 1054121"/>
                <a:gd name="connsiteX5" fmla="*/ 1166553 w 1410393"/>
                <a:gd name="connsiteY5" fmla="*/ 702626 h 1054121"/>
                <a:gd name="connsiteX6" fmla="*/ 1166553 w 1410393"/>
                <a:gd name="connsiteY6" fmla="*/ 701035 h 1054121"/>
                <a:gd name="connsiteX7" fmla="*/ 1105461 w 1410393"/>
                <a:gd name="connsiteY7" fmla="*/ 702623 h 1054121"/>
                <a:gd name="connsiteX8" fmla="*/ 1045956 w 1410393"/>
                <a:gd name="connsiteY8" fmla="*/ 706594 h 1054121"/>
                <a:gd name="connsiteX9" fmla="*/ 988037 w 1410393"/>
                <a:gd name="connsiteY9" fmla="*/ 714535 h 1054121"/>
                <a:gd name="connsiteX10" fmla="*/ 928532 w 1410393"/>
                <a:gd name="connsiteY10" fmla="*/ 724858 h 1054121"/>
                <a:gd name="connsiteX11" fmla="*/ 870613 w 1410393"/>
                <a:gd name="connsiteY11" fmla="*/ 737564 h 1054121"/>
                <a:gd name="connsiteX12" fmla="*/ 814282 w 1410393"/>
                <a:gd name="connsiteY12" fmla="*/ 752652 h 1054121"/>
                <a:gd name="connsiteX13" fmla="*/ 757950 w 1410393"/>
                <a:gd name="connsiteY13" fmla="*/ 772505 h 1054121"/>
                <a:gd name="connsiteX14" fmla="*/ 703205 w 1410393"/>
                <a:gd name="connsiteY14" fmla="*/ 793947 h 1054121"/>
                <a:gd name="connsiteX15" fmla="*/ 650047 w 1410393"/>
                <a:gd name="connsiteY15" fmla="*/ 816976 h 1054121"/>
                <a:gd name="connsiteX16" fmla="*/ 598476 w 1410393"/>
                <a:gd name="connsiteY16" fmla="*/ 843976 h 1054121"/>
                <a:gd name="connsiteX17" fmla="*/ 546111 w 1410393"/>
                <a:gd name="connsiteY17" fmla="*/ 873358 h 1054121"/>
                <a:gd name="connsiteX18" fmla="*/ 496127 w 1410393"/>
                <a:gd name="connsiteY18" fmla="*/ 903535 h 1054121"/>
                <a:gd name="connsiteX19" fmla="*/ 447729 w 1410393"/>
                <a:gd name="connsiteY19" fmla="*/ 938476 h 1054121"/>
                <a:gd name="connsiteX20" fmla="*/ 400125 w 1410393"/>
                <a:gd name="connsiteY20" fmla="*/ 975005 h 1054121"/>
                <a:gd name="connsiteX21" fmla="*/ 355694 w 1410393"/>
                <a:gd name="connsiteY21" fmla="*/ 1013123 h 1054121"/>
                <a:gd name="connsiteX22" fmla="*/ 312370 w 1410393"/>
                <a:gd name="connsiteY22" fmla="*/ 1054121 h 1054121"/>
                <a:gd name="connsiteX23" fmla="*/ 4178 w 1410393"/>
                <a:gd name="connsiteY23" fmla="*/ 402399 h 1054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10393" h="1054121">
                  <a:moveTo>
                    <a:pt x="0" y="400423"/>
                  </a:moveTo>
                  <a:lnTo>
                    <a:pt x="116792" y="314560"/>
                  </a:lnTo>
                  <a:cubicBezTo>
                    <a:pt x="487338" y="69902"/>
                    <a:pt x="924389" y="-32038"/>
                    <a:pt x="1350356" y="8738"/>
                  </a:cubicBezTo>
                  <a:lnTo>
                    <a:pt x="1408933" y="17191"/>
                  </a:lnTo>
                  <a:lnTo>
                    <a:pt x="1410393" y="21271"/>
                  </a:lnTo>
                  <a:lnTo>
                    <a:pt x="1166553" y="702626"/>
                  </a:lnTo>
                  <a:lnTo>
                    <a:pt x="1166553" y="701035"/>
                  </a:lnTo>
                  <a:lnTo>
                    <a:pt x="1105461" y="702623"/>
                  </a:lnTo>
                  <a:lnTo>
                    <a:pt x="1045956" y="706594"/>
                  </a:lnTo>
                  <a:lnTo>
                    <a:pt x="988037" y="714535"/>
                  </a:lnTo>
                  <a:lnTo>
                    <a:pt x="928532" y="724858"/>
                  </a:lnTo>
                  <a:lnTo>
                    <a:pt x="870613" y="737564"/>
                  </a:lnTo>
                  <a:lnTo>
                    <a:pt x="814282" y="752652"/>
                  </a:lnTo>
                  <a:lnTo>
                    <a:pt x="757950" y="772505"/>
                  </a:lnTo>
                  <a:lnTo>
                    <a:pt x="703205" y="793947"/>
                  </a:lnTo>
                  <a:lnTo>
                    <a:pt x="650047" y="816976"/>
                  </a:lnTo>
                  <a:lnTo>
                    <a:pt x="598476" y="843976"/>
                  </a:lnTo>
                  <a:lnTo>
                    <a:pt x="546111" y="873358"/>
                  </a:lnTo>
                  <a:lnTo>
                    <a:pt x="496127" y="903535"/>
                  </a:lnTo>
                  <a:lnTo>
                    <a:pt x="447729" y="938476"/>
                  </a:lnTo>
                  <a:lnTo>
                    <a:pt x="400125" y="975005"/>
                  </a:lnTo>
                  <a:lnTo>
                    <a:pt x="355694" y="1013123"/>
                  </a:lnTo>
                  <a:lnTo>
                    <a:pt x="312370" y="1054121"/>
                  </a:lnTo>
                  <a:lnTo>
                    <a:pt x="4178" y="402399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 rot="13500000">
              <a:off x="4412274" y="4340448"/>
              <a:ext cx="2061528" cy="1714205"/>
            </a:xfrm>
            <a:custGeom>
              <a:avLst/>
              <a:gdLst>
                <a:gd name="connsiteX0" fmla="*/ 0 w 2061528"/>
                <a:gd name="connsiteY0" fmla="*/ 751236 h 1714205"/>
                <a:gd name="connsiteX1" fmla="*/ 92828 w 2061528"/>
                <a:gd name="connsiteY1" fmla="*/ 664677 h 1714205"/>
                <a:gd name="connsiteX2" fmla="*/ 188830 w 2061528"/>
                <a:gd name="connsiteY2" fmla="*/ 580501 h 1714205"/>
                <a:gd name="connsiteX3" fmla="*/ 288006 w 2061528"/>
                <a:gd name="connsiteY3" fmla="*/ 502677 h 1714205"/>
                <a:gd name="connsiteX4" fmla="*/ 391942 w 2061528"/>
                <a:gd name="connsiteY4" fmla="*/ 431207 h 1714205"/>
                <a:gd name="connsiteX5" fmla="*/ 498258 w 2061528"/>
                <a:gd name="connsiteY5" fmla="*/ 363707 h 1714205"/>
                <a:gd name="connsiteX6" fmla="*/ 607747 w 2061528"/>
                <a:gd name="connsiteY6" fmla="*/ 301766 h 1714205"/>
                <a:gd name="connsiteX7" fmla="*/ 719617 w 2061528"/>
                <a:gd name="connsiteY7" fmla="*/ 245384 h 1714205"/>
                <a:gd name="connsiteX8" fmla="*/ 833867 w 2061528"/>
                <a:gd name="connsiteY8" fmla="*/ 194560 h 1714205"/>
                <a:gd name="connsiteX9" fmla="*/ 950498 w 2061528"/>
                <a:gd name="connsiteY9" fmla="*/ 149295 h 1714205"/>
                <a:gd name="connsiteX10" fmla="*/ 1069508 w 2061528"/>
                <a:gd name="connsiteY10" fmla="*/ 109589 h 1714205"/>
                <a:gd name="connsiteX11" fmla="*/ 1191693 w 2061528"/>
                <a:gd name="connsiteY11" fmla="*/ 76236 h 1714205"/>
                <a:gd name="connsiteX12" fmla="*/ 1313083 w 2061528"/>
                <a:gd name="connsiteY12" fmla="*/ 48442 h 1714205"/>
                <a:gd name="connsiteX13" fmla="*/ 1438441 w 2061528"/>
                <a:gd name="connsiteY13" fmla="*/ 27001 h 1714205"/>
                <a:gd name="connsiteX14" fmla="*/ 1501120 w 2061528"/>
                <a:gd name="connsiteY14" fmla="*/ 18266 h 1714205"/>
                <a:gd name="connsiteX15" fmla="*/ 1563006 w 2061528"/>
                <a:gd name="connsiteY15" fmla="*/ 11913 h 1714205"/>
                <a:gd name="connsiteX16" fmla="*/ 1625684 w 2061528"/>
                <a:gd name="connsiteY16" fmla="*/ 5560 h 1714205"/>
                <a:gd name="connsiteX17" fmla="*/ 1689950 w 2061528"/>
                <a:gd name="connsiteY17" fmla="*/ 2383 h 1714205"/>
                <a:gd name="connsiteX18" fmla="*/ 1753422 w 2061528"/>
                <a:gd name="connsiteY18" fmla="*/ 1 h 1714205"/>
                <a:gd name="connsiteX19" fmla="*/ 1817688 w 2061528"/>
                <a:gd name="connsiteY19" fmla="*/ 1 h 1714205"/>
                <a:gd name="connsiteX20" fmla="*/ 1817688 w 2061528"/>
                <a:gd name="connsiteY20" fmla="*/ 0 h 1714205"/>
                <a:gd name="connsiteX21" fmla="*/ 2061528 w 2061528"/>
                <a:gd name="connsiteY21" fmla="*/ 681355 h 1714205"/>
                <a:gd name="connsiteX22" fmla="*/ 1817688 w 2061528"/>
                <a:gd name="connsiteY22" fmla="*/ 1362710 h 1714205"/>
                <a:gd name="connsiteX23" fmla="*/ 1817688 w 2061528"/>
                <a:gd name="connsiteY23" fmla="*/ 1361119 h 1714205"/>
                <a:gd name="connsiteX24" fmla="*/ 1756596 w 2061528"/>
                <a:gd name="connsiteY24" fmla="*/ 1362707 h 1714205"/>
                <a:gd name="connsiteX25" fmla="*/ 1697091 w 2061528"/>
                <a:gd name="connsiteY25" fmla="*/ 1366678 h 1714205"/>
                <a:gd name="connsiteX26" fmla="*/ 1639172 w 2061528"/>
                <a:gd name="connsiteY26" fmla="*/ 1374619 h 1714205"/>
                <a:gd name="connsiteX27" fmla="*/ 1579667 w 2061528"/>
                <a:gd name="connsiteY27" fmla="*/ 1384942 h 1714205"/>
                <a:gd name="connsiteX28" fmla="*/ 1521748 w 2061528"/>
                <a:gd name="connsiteY28" fmla="*/ 1397648 h 1714205"/>
                <a:gd name="connsiteX29" fmla="*/ 1465417 w 2061528"/>
                <a:gd name="connsiteY29" fmla="*/ 1412736 h 1714205"/>
                <a:gd name="connsiteX30" fmla="*/ 1409085 w 2061528"/>
                <a:gd name="connsiteY30" fmla="*/ 1432589 h 1714205"/>
                <a:gd name="connsiteX31" fmla="*/ 1354340 w 2061528"/>
                <a:gd name="connsiteY31" fmla="*/ 1454031 h 1714205"/>
                <a:gd name="connsiteX32" fmla="*/ 1301182 w 2061528"/>
                <a:gd name="connsiteY32" fmla="*/ 1477060 h 1714205"/>
                <a:gd name="connsiteX33" fmla="*/ 1249611 w 2061528"/>
                <a:gd name="connsiteY33" fmla="*/ 1504060 h 1714205"/>
                <a:gd name="connsiteX34" fmla="*/ 1197246 w 2061528"/>
                <a:gd name="connsiteY34" fmla="*/ 1533442 h 1714205"/>
                <a:gd name="connsiteX35" fmla="*/ 1147262 w 2061528"/>
                <a:gd name="connsiteY35" fmla="*/ 1563619 h 1714205"/>
                <a:gd name="connsiteX36" fmla="*/ 1098864 w 2061528"/>
                <a:gd name="connsiteY36" fmla="*/ 1598560 h 1714205"/>
                <a:gd name="connsiteX37" fmla="*/ 1051260 w 2061528"/>
                <a:gd name="connsiteY37" fmla="*/ 1635089 h 1714205"/>
                <a:gd name="connsiteX38" fmla="*/ 1006829 w 2061528"/>
                <a:gd name="connsiteY38" fmla="*/ 1673207 h 1714205"/>
                <a:gd name="connsiteX39" fmla="*/ 963505 w 2061528"/>
                <a:gd name="connsiteY39" fmla="*/ 1714205 h 1714205"/>
                <a:gd name="connsiteX40" fmla="*/ 655313 w 2061528"/>
                <a:gd name="connsiteY40" fmla="*/ 1062483 h 1714205"/>
                <a:gd name="connsiteX41" fmla="*/ 2573 w 2061528"/>
                <a:gd name="connsiteY41" fmla="*/ 753809 h 171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61528" h="1714205">
                  <a:moveTo>
                    <a:pt x="0" y="751236"/>
                  </a:moveTo>
                  <a:lnTo>
                    <a:pt x="92828" y="664677"/>
                  </a:lnTo>
                  <a:lnTo>
                    <a:pt x="188830" y="580501"/>
                  </a:lnTo>
                  <a:lnTo>
                    <a:pt x="288006" y="502677"/>
                  </a:lnTo>
                  <a:lnTo>
                    <a:pt x="391942" y="431207"/>
                  </a:lnTo>
                  <a:lnTo>
                    <a:pt x="498258" y="363707"/>
                  </a:lnTo>
                  <a:lnTo>
                    <a:pt x="607747" y="301766"/>
                  </a:lnTo>
                  <a:lnTo>
                    <a:pt x="719617" y="245384"/>
                  </a:lnTo>
                  <a:lnTo>
                    <a:pt x="833867" y="194560"/>
                  </a:lnTo>
                  <a:lnTo>
                    <a:pt x="950498" y="149295"/>
                  </a:lnTo>
                  <a:lnTo>
                    <a:pt x="1069508" y="109589"/>
                  </a:lnTo>
                  <a:lnTo>
                    <a:pt x="1191693" y="76236"/>
                  </a:lnTo>
                  <a:lnTo>
                    <a:pt x="1313083" y="48442"/>
                  </a:lnTo>
                  <a:lnTo>
                    <a:pt x="1438441" y="27001"/>
                  </a:lnTo>
                  <a:lnTo>
                    <a:pt x="1501120" y="18266"/>
                  </a:lnTo>
                  <a:lnTo>
                    <a:pt x="1563006" y="11913"/>
                  </a:lnTo>
                  <a:lnTo>
                    <a:pt x="1625684" y="5560"/>
                  </a:lnTo>
                  <a:lnTo>
                    <a:pt x="1689950" y="2383"/>
                  </a:lnTo>
                  <a:lnTo>
                    <a:pt x="1753422" y="1"/>
                  </a:lnTo>
                  <a:lnTo>
                    <a:pt x="1817688" y="1"/>
                  </a:lnTo>
                  <a:lnTo>
                    <a:pt x="1817688" y="0"/>
                  </a:lnTo>
                  <a:lnTo>
                    <a:pt x="2061528" y="681355"/>
                  </a:lnTo>
                  <a:lnTo>
                    <a:pt x="1817688" y="1362710"/>
                  </a:lnTo>
                  <a:lnTo>
                    <a:pt x="1817688" y="1361119"/>
                  </a:lnTo>
                  <a:lnTo>
                    <a:pt x="1756596" y="1362707"/>
                  </a:lnTo>
                  <a:lnTo>
                    <a:pt x="1697091" y="1366678"/>
                  </a:lnTo>
                  <a:lnTo>
                    <a:pt x="1639172" y="1374619"/>
                  </a:lnTo>
                  <a:lnTo>
                    <a:pt x="1579667" y="1384942"/>
                  </a:lnTo>
                  <a:lnTo>
                    <a:pt x="1521748" y="1397648"/>
                  </a:lnTo>
                  <a:lnTo>
                    <a:pt x="1465417" y="1412736"/>
                  </a:lnTo>
                  <a:lnTo>
                    <a:pt x="1409085" y="1432589"/>
                  </a:lnTo>
                  <a:lnTo>
                    <a:pt x="1354340" y="1454031"/>
                  </a:lnTo>
                  <a:lnTo>
                    <a:pt x="1301182" y="1477060"/>
                  </a:lnTo>
                  <a:lnTo>
                    <a:pt x="1249611" y="1504060"/>
                  </a:lnTo>
                  <a:lnTo>
                    <a:pt x="1197246" y="1533442"/>
                  </a:lnTo>
                  <a:lnTo>
                    <a:pt x="1147262" y="1563619"/>
                  </a:lnTo>
                  <a:lnTo>
                    <a:pt x="1098864" y="1598560"/>
                  </a:lnTo>
                  <a:lnTo>
                    <a:pt x="1051260" y="1635089"/>
                  </a:lnTo>
                  <a:lnTo>
                    <a:pt x="1006829" y="1673207"/>
                  </a:lnTo>
                  <a:lnTo>
                    <a:pt x="963505" y="1714205"/>
                  </a:lnTo>
                  <a:lnTo>
                    <a:pt x="655313" y="1062483"/>
                  </a:lnTo>
                  <a:lnTo>
                    <a:pt x="2573" y="75380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 rot="13500000">
              <a:off x="4741005" y="4206904"/>
              <a:ext cx="1410393" cy="1054121"/>
            </a:xfrm>
            <a:custGeom>
              <a:avLst/>
              <a:gdLst>
                <a:gd name="connsiteX0" fmla="*/ 0 w 1410393"/>
                <a:gd name="connsiteY0" fmla="*/ 400423 h 1054121"/>
                <a:gd name="connsiteX1" fmla="*/ 116792 w 1410393"/>
                <a:gd name="connsiteY1" fmla="*/ 314560 h 1054121"/>
                <a:gd name="connsiteX2" fmla="*/ 1350356 w 1410393"/>
                <a:gd name="connsiteY2" fmla="*/ 8738 h 1054121"/>
                <a:gd name="connsiteX3" fmla="*/ 1408933 w 1410393"/>
                <a:gd name="connsiteY3" fmla="*/ 17191 h 1054121"/>
                <a:gd name="connsiteX4" fmla="*/ 1410393 w 1410393"/>
                <a:gd name="connsiteY4" fmla="*/ 21271 h 1054121"/>
                <a:gd name="connsiteX5" fmla="*/ 1166553 w 1410393"/>
                <a:gd name="connsiteY5" fmla="*/ 702626 h 1054121"/>
                <a:gd name="connsiteX6" fmla="*/ 1166553 w 1410393"/>
                <a:gd name="connsiteY6" fmla="*/ 701035 h 1054121"/>
                <a:gd name="connsiteX7" fmla="*/ 1105461 w 1410393"/>
                <a:gd name="connsiteY7" fmla="*/ 702623 h 1054121"/>
                <a:gd name="connsiteX8" fmla="*/ 1045956 w 1410393"/>
                <a:gd name="connsiteY8" fmla="*/ 706594 h 1054121"/>
                <a:gd name="connsiteX9" fmla="*/ 988037 w 1410393"/>
                <a:gd name="connsiteY9" fmla="*/ 714535 h 1054121"/>
                <a:gd name="connsiteX10" fmla="*/ 928532 w 1410393"/>
                <a:gd name="connsiteY10" fmla="*/ 724858 h 1054121"/>
                <a:gd name="connsiteX11" fmla="*/ 870613 w 1410393"/>
                <a:gd name="connsiteY11" fmla="*/ 737564 h 1054121"/>
                <a:gd name="connsiteX12" fmla="*/ 814282 w 1410393"/>
                <a:gd name="connsiteY12" fmla="*/ 752652 h 1054121"/>
                <a:gd name="connsiteX13" fmla="*/ 757950 w 1410393"/>
                <a:gd name="connsiteY13" fmla="*/ 772505 h 1054121"/>
                <a:gd name="connsiteX14" fmla="*/ 703205 w 1410393"/>
                <a:gd name="connsiteY14" fmla="*/ 793947 h 1054121"/>
                <a:gd name="connsiteX15" fmla="*/ 650047 w 1410393"/>
                <a:gd name="connsiteY15" fmla="*/ 816976 h 1054121"/>
                <a:gd name="connsiteX16" fmla="*/ 598476 w 1410393"/>
                <a:gd name="connsiteY16" fmla="*/ 843976 h 1054121"/>
                <a:gd name="connsiteX17" fmla="*/ 546111 w 1410393"/>
                <a:gd name="connsiteY17" fmla="*/ 873358 h 1054121"/>
                <a:gd name="connsiteX18" fmla="*/ 496127 w 1410393"/>
                <a:gd name="connsiteY18" fmla="*/ 903535 h 1054121"/>
                <a:gd name="connsiteX19" fmla="*/ 447729 w 1410393"/>
                <a:gd name="connsiteY19" fmla="*/ 938476 h 1054121"/>
                <a:gd name="connsiteX20" fmla="*/ 400125 w 1410393"/>
                <a:gd name="connsiteY20" fmla="*/ 975005 h 1054121"/>
                <a:gd name="connsiteX21" fmla="*/ 355694 w 1410393"/>
                <a:gd name="connsiteY21" fmla="*/ 1013123 h 1054121"/>
                <a:gd name="connsiteX22" fmla="*/ 312370 w 1410393"/>
                <a:gd name="connsiteY22" fmla="*/ 1054121 h 1054121"/>
                <a:gd name="connsiteX23" fmla="*/ 4178 w 1410393"/>
                <a:gd name="connsiteY23" fmla="*/ 402399 h 1054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10393" h="1054121">
                  <a:moveTo>
                    <a:pt x="0" y="400423"/>
                  </a:moveTo>
                  <a:lnTo>
                    <a:pt x="116792" y="314560"/>
                  </a:lnTo>
                  <a:cubicBezTo>
                    <a:pt x="487338" y="69902"/>
                    <a:pt x="924389" y="-32038"/>
                    <a:pt x="1350356" y="8738"/>
                  </a:cubicBezTo>
                  <a:lnTo>
                    <a:pt x="1408933" y="17191"/>
                  </a:lnTo>
                  <a:lnTo>
                    <a:pt x="1410393" y="21271"/>
                  </a:lnTo>
                  <a:lnTo>
                    <a:pt x="1166553" y="702626"/>
                  </a:lnTo>
                  <a:lnTo>
                    <a:pt x="1166553" y="701035"/>
                  </a:lnTo>
                  <a:lnTo>
                    <a:pt x="1105461" y="702623"/>
                  </a:lnTo>
                  <a:lnTo>
                    <a:pt x="1045956" y="706594"/>
                  </a:lnTo>
                  <a:lnTo>
                    <a:pt x="988037" y="714535"/>
                  </a:lnTo>
                  <a:lnTo>
                    <a:pt x="928532" y="724858"/>
                  </a:lnTo>
                  <a:lnTo>
                    <a:pt x="870613" y="737564"/>
                  </a:lnTo>
                  <a:lnTo>
                    <a:pt x="814282" y="752652"/>
                  </a:lnTo>
                  <a:lnTo>
                    <a:pt x="757950" y="772505"/>
                  </a:lnTo>
                  <a:lnTo>
                    <a:pt x="703205" y="793947"/>
                  </a:lnTo>
                  <a:lnTo>
                    <a:pt x="650047" y="816976"/>
                  </a:lnTo>
                  <a:lnTo>
                    <a:pt x="598476" y="843976"/>
                  </a:lnTo>
                  <a:lnTo>
                    <a:pt x="546111" y="873358"/>
                  </a:lnTo>
                  <a:lnTo>
                    <a:pt x="496127" y="903535"/>
                  </a:lnTo>
                  <a:lnTo>
                    <a:pt x="447729" y="938476"/>
                  </a:lnTo>
                  <a:lnTo>
                    <a:pt x="400125" y="975005"/>
                  </a:lnTo>
                  <a:lnTo>
                    <a:pt x="355694" y="1013123"/>
                  </a:lnTo>
                  <a:lnTo>
                    <a:pt x="312370" y="1054121"/>
                  </a:lnTo>
                  <a:lnTo>
                    <a:pt x="4178" y="402399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 rot="10800000">
              <a:off x="5853747" y="4284959"/>
              <a:ext cx="2061528" cy="1714205"/>
            </a:xfrm>
            <a:custGeom>
              <a:avLst/>
              <a:gdLst>
                <a:gd name="connsiteX0" fmla="*/ 0 w 2061528"/>
                <a:gd name="connsiteY0" fmla="*/ 751236 h 1714205"/>
                <a:gd name="connsiteX1" fmla="*/ 92828 w 2061528"/>
                <a:gd name="connsiteY1" fmla="*/ 664677 h 1714205"/>
                <a:gd name="connsiteX2" fmla="*/ 188830 w 2061528"/>
                <a:gd name="connsiteY2" fmla="*/ 580501 h 1714205"/>
                <a:gd name="connsiteX3" fmla="*/ 288006 w 2061528"/>
                <a:gd name="connsiteY3" fmla="*/ 502677 h 1714205"/>
                <a:gd name="connsiteX4" fmla="*/ 391942 w 2061528"/>
                <a:gd name="connsiteY4" fmla="*/ 431207 h 1714205"/>
                <a:gd name="connsiteX5" fmla="*/ 498258 w 2061528"/>
                <a:gd name="connsiteY5" fmla="*/ 363707 h 1714205"/>
                <a:gd name="connsiteX6" fmla="*/ 607747 w 2061528"/>
                <a:gd name="connsiteY6" fmla="*/ 301766 h 1714205"/>
                <a:gd name="connsiteX7" fmla="*/ 719617 w 2061528"/>
                <a:gd name="connsiteY7" fmla="*/ 245384 h 1714205"/>
                <a:gd name="connsiteX8" fmla="*/ 833867 w 2061528"/>
                <a:gd name="connsiteY8" fmla="*/ 194560 h 1714205"/>
                <a:gd name="connsiteX9" fmla="*/ 950498 w 2061528"/>
                <a:gd name="connsiteY9" fmla="*/ 149295 h 1714205"/>
                <a:gd name="connsiteX10" fmla="*/ 1069508 w 2061528"/>
                <a:gd name="connsiteY10" fmla="*/ 109589 h 1714205"/>
                <a:gd name="connsiteX11" fmla="*/ 1191693 w 2061528"/>
                <a:gd name="connsiteY11" fmla="*/ 76236 h 1714205"/>
                <a:gd name="connsiteX12" fmla="*/ 1313083 w 2061528"/>
                <a:gd name="connsiteY12" fmla="*/ 48442 h 1714205"/>
                <a:gd name="connsiteX13" fmla="*/ 1438441 w 2061528"/>
                <a:gd name="connsiteY13" fmla="*/ 27001 h 1714205"/>
                <a:gd name="connsiteX14" fmla="*/ 1501120 w 2061528"/>
                <a:gd name="connsiteY14" fmla="*/ 18266 h 1714205"/>
                <a:gd name="connsiteX15" fmla="*/ 1563006 w 2061528"/>
                <a:gd name="connsiteY15" fmla="*/ 11913 h 1714205"/>
                <a:gd name="connsiteX16" fmla="*/ 1625684 w 2061528"/>
                <a:gd name="connsiteY16" fmla="*/ 5560 h 1714205"/>
                <a:gd name="connsiteX17" fmla="*/ 1689950 w 2061528"/>
                <a:gd name="connsiteY17" fmla="*/ 2383 h 1714205"/>
                <a:gd name="connsiteX18" fmla="*/ 1753422 w 2061528"/>
                <a:gd name="connsiteY18" fmla="*/ 1 h 1714205"/>
                <a:gd name="connsiteX19" fmla="*/ 1817688 w 2061528"/>
                <a:gd name="connsiteY19" fmla="*/ 1 h 1714205"/>
                <a:gd name="connsiteX20" fmla="*/ 1817688 w 2061528"/>
                <a:gd name="connsiteY20" fmla="*/ 0 h 1714205"/>
                <a:gd name="connsiteX21" fmla="*/ 2061528 w 2061528"/>
                <a:gd name="connsiteY21" fmla="*/ 681355 h 1714205"/>
                <a:gd name="connsiteX22" fmla="*/ 1817688 w 2061528"/>
                <a:gd name="connsiteY22" fmla="*/ 1362710 h 1714205"/>
                <a:gd name="connsiteX23" fmla="*/ 1817688 w 2061528"/>
                <a:gd name="connsiteY23" fmla="*/ 1361119 h 1714205"/>
                <a:gd name="connsiteX24" fmla="*/ 1756596 w 2061528"/>
                <a:gd name="connsiteY24" fmla="*/ 1362707 h 1714205"/>
                <a:gd name="connsiteX25" fmla="*/ 1697091 w 2061528"/>
                <a:gd name="connsiteY25" fmla="*/ 1366678 h 1714205"/>
                <a:gd name="connsiteX26" fmla="*/ 1639172 w 2061528"/>
                <a:gd name="connsiteY26" fmla="*/ 1374619 h 1714205"/>
                <a:gd name="connsiteX27" fmla="*/ 1579667 w 2061528"/>
                <a:gd name="connsiteY27" fmla="*/ 1384942 h 1714205"/>
                <a:gd name="connsiteX28" fmla="*/ 1521748 w 2061528"/>
                <a:gd name="connsiteY28" fmla="*/ 1397648 h 1714205"/>
                <a:gd name="connsiteX29" fmla="*/ 1465417 w 2061528"/>
                <a:gd name="connsiteY29" fmla="*/ 1412736 h 1714205"/>
                <a:gd name="connsiteX30" fmla="*/ 1409085 w 2061528"/>
                <a:gd name="connsiteY30" fmla="*/ 1432589 h 1714205"/>
                <a:gd name="connsiteX31" fmla="*/ 1354340 w 2061528"/>
                <a:gd name="connsiteY31" fmla="*/ 1454031 h 1714205"/>
                <a:gd name="connsiteX32" fmla="*/ 1301182 w 2061528"/>
                <a:gd name="connsiteY32" fmla="*/ 1477060 h 1714205"/>
                <a:gd name="connsiteX33" fmla="*/ 1249611 w 2061528"/>
                <a:gd name="connsiteY33" fmla="*/ 1504060 h 1714205"/>
                <a:gd name="connsiteX34" fmla="*/ 1197246 w 2061528"/>
                <a:gd name="connsiteY34" fmla="*/ 1533442 h 1714205"/>
                <a:gd name="connsiteX35" fmla="*/ 1147262 w 2061528"/>
                <a:gd name="connsiteY35" fmla="*/ 1563619 h 1714205"/>
                <a:gd name="connsiteX36" fmla="*/ 1098864 w 2061528"/>
                <a:gd name="connsiteY36" fmla="*/ 1598560 h 1714205"/>
                <a:gd name="connsiteX37" fmla="*/ 1051260 w 2061528"/>
                <a:gd name="connsiteY37" fmla="*/ 1635089 h 1714205"/>
                <a:gd name="connsiteX38" fmla="*/ 1006829 w 2061528"/>
                <a:gd name="connsiteY38" fmla="*/ 1673207 h 1714205"/>
                <a:gd name="connsiteX39" fmla="*/ 963505 w 2061528"/>
                <a:gd name="connsiteY39" fmla="*/ 1714205 h 1714205"/>
                <a:gd name="connsiteX40" fmla="*/ 655313 w 2061528"/>
                <a:gd name="connsiteY40" fmla="*/ 1062483 h 1714205"/>
                <a:gd name="connsiteX41" fmla="*/ 2573 w 2061528"/>
                <a:gd name="connsiteY41" fmla="*/ 753809 h 171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61528" h="1714205">
                  <a:moveTo>
                    <a:pt x="0" y="751236"/>
                  </a:moveTo>
                  <a:lnTo>
                    <a:pt x="92828" y="664677"/>
                  </a:lnTo>
                  <a:lnTo>
                    <a:pt x="188830" y="580501"/>
                  </a:lnTo>
                  <a:lnTo>
                    <a:pt x="288006" y="502677"/>
                  </a:lnTo>
                  <a:lnTo>
                    <a:pt x="391942" y="431207"/>
                  </a:lnTo>
                  <a:lnTo>
                    <a:pt x="498258" y="363707"/>
                  </a:lnTo>
                  <a:lnTo>
                    <a:pt x="607747" y="301766"/>
                  </a:lnTo>
                  <a:lnTo>
                    <a:pt x="719617" y="245384"/>
                  </a:lnTo>
                  <a:lnTo>
                    <a:pt x="833867" y="194560"/>
                  </a:lnTo>
                  <a:lnTo>
                    <a:pt x="950498" y="149295"/>
                  </a:lnTo>
                  <a:lnTo>
                    <a:pt x="1069508" y="109589"/>
                  </a:lnTo>
                  <a:lnTo>
                    <a:pt x="1191693" y="76236"/>
                  </a:lnTo>
                  <a:lnTo>
                    <a:pt x="1313083" y="48442"/>
                  </a:lnTo>
                  <a:lnTo>
                    <a:pt x="1438441" y="27001"/>
                  </a:lnTo>
                  <a:lnTo>
                    <a:pt x="1501120" y="18266"/>
                  </a:lnTo>
                  <a:lnTo>
                    <a:pt x="1563006" y="11913"/>
                  </a:lnTo>
                  <a:lnTo>
                    <a:pt x="1625684" y="5560"/>
                  </a:lnTo>
                  <a:lnTo>
                    <a:pt x="1689950" y="2383"/>
                  </a:lnTo>
                  <a:lnTo>
                    <a:pt x="1753422" y="1"/>
                  </a:lnTo>
                  <a:lnTo>
                    <a:pt x="1817688" y="1"/>
                  </a:lnTo>
                  <a:lnTo>
                    <a:pt x="1817688" y="0"/>
                  </a:lnTo>
                  <a:lnTo>
                    <a:pt x="2061528" y="681355"/>
                  </a:lnTo>
                  <a:lnTo>
                    <a:pt x="1817688" y="1362710"/>
                  </a:lnTo>
                  <a:lnTo>
                    <a:pt x="1817688" y="1361119"/>
                  </a:lnTo>
                  <a:lnTo>
                    <a:pt x="1756596" y="1362707"/>
                  </a:lnTo>
                  <a:lnTo>
                    <a:pt x="1697091" y="1366678"/>
                  </a:lnTo>
                  <a:lnTo>
                    <a:pt x="1639172" y="1374619"/>
                  </a:lnTo>
                  <a:lnTo>
                    <a:pt x="1579667" y="1384942"/>
                  </a:lnTo>
                  <a:lnTo>
                    <a:pt x="1521748" y="1397648"/>
                  </a:lnTo>
                  <a:lnTo>
                    <a:pt x="1465417" y="1412736"/>
                  </a:lnTo>
                  <a:lnTo>
                    <a:pt x="1409085" y="1432589"/>
                  </a:lnTo>
                  <a:lnTo>
                    <a:pt x="1354340" y="1454031"/>
                  </a:lnTo>
                  <a:lnTo>
                    <a:pt x="1301182" y="1477060"/>
                  </a:lnTo>
                  <a:lnTo>
                    <a:pt x="1249611" y="1504060"/>
                  </a:lnTo>
                  <a:lnTo>
                    <a:pt x="1197246" y="1533442"/>
                  </a:lnTo>
                  <a:lnTo>
                    <a:pt x="1147262" y="1563619"/>
                  </a:lnTo>
                  <a:lnTo>
                    <a:pt x="1098864" y="1598560"/>
                  </a:lnTo>
                  <a:lnTo>
                    <a:pt x="1051260" y="1635089"/>
                  </a:lnTo>
                  <a:lnTo>
                    <a:pt x="1006829" y="1673207"/>
                  </a:lnTo>
                  <a:lnTo>
                    <a:pt x="963505" y="1714205"/>
                  </a:lnTo>
                  <a:lnTo>
                    <a:pt x="655313" y="1062483"/>
                  </a:lnTo>
                  <a:lnTo>
                    <a:pt x="2573" y="75380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 rot="10800000">
              <a:off x="5853747" y="4284959"/>
              <a:ext cx="1410393" cy="1054121"/>
            </a:xfrm>
            <a:custGeom>
              <a:avLst/>
              <a:gdLst>
                <a:gd name="connsiteX0" fmla="*/ 0 w 1410393"/>
                <a:gd name="connsiteY0" fmla="*/ 400423 h 1054121"/>
                <a:gd name="connsiteX1" fmla="*/ 116792 w 1410393"/>
                <a:gd name="connsiteY1" fmla="*/ 314560 h 1054121"/>
                <a:gd name="connsiteX2" fmla="*/ 1350356 w 1410393"/>
                <a:gd name="connsiteY2" fmla="*/ 8738 h 1054121"/>
                <a:gd name="connsiteX3" fmla="*/ 1408933 w 1410393"/>
                <a:gd name="connsiteY3" fmla="*/ 17191 h 1054121"/>
                <a:gd name="connsiteX4" fmla="*/ 1410393 w 1410393"/>
                <a:gd name="connsiteY4" fmla="*/ 21271 h 1054121"/>
                <a:gd name="connsiteX5" fmla="*/ 1166553 w 1410393"/>
                <a:gd name="connsiteY5" fmla="*/ 702626 h 1054121"/>
                <a:gd name="connsiteX6" fmla="*/ 1166553 w 1410393"/>
                <a:gd name="connsiteY6" fmla="*/ 701035 h 1054121"/>
                <a:gd name="connsiteX7" fmla="*/ 1105461 w 1410393"/>
                <a:gd name="connsiteY7" fmla="*/ 702623 h 1054121"/>
                <a:gd name="connsiteX8" fmla="*/ 1045956 w 1410393"/>
                <a:gd name="connsiteY8" fmla="*/ 706594 h 1054121"/>
                <a:gd name="connsiteX9" fmla="*/ 988037 w 1410393"/>
                <a:gd name="connsiteY9" fmla="*/ 714535 h 1054121"/>
                <a:gd name="connsiteX10" fmla="*/ 928532 w 1410393"/>
                <a:gd name="connsiteY10" fmla="*/ 724858 h 1054121"/>
                <a:gd name="connsiteX11" fmla="*/ 870613 w 1410393"/>
                <a:gd name="connsiteY11" fmla="*/ 737564 h 1054121"/>
                <a:gd name="connsiteX12" fmla="*/ 814282 w 1410393"/>
                <a:gd name="connsiteY12" fmla="*/ 752652 h 1054121"/>
                <a:gd name="connsiteX13" fmla="*/ 757950 w 1410393"/>
                <a:gd name="connsiteY13" fmla="*/ 772505 h 1054121"/>
                <a:gd name="connsiteX14" fmla="*/ 703205 w 1410393"/>
                <a:gd name="connsiteY14" fmla="*/ 793947 h 1054121"/>
                <a:gd name="connsiteX15" fmla="*/ 650047 w 1410393"/>
                <a:gd name="connsiteY15" fmla="*/ 816976 h 1054121"/>
                <a:gd name="connsiteX16" fmla="*/ 598476 w 1410393"/>
                <a:gd name="connsiteY16" fmla="*/ 843976 h 1054121"/>
                <a:gd name="connsiteX17" fmla="*/ 546111 w 1410393"/>
                <a:gd name="connsiteY17" fmla="*/ 873358 h 1054121"/>
                <a:gd name="connsiteX18" fmla="*/ 496127 w 1410393"/>
                <a:gd name="connsiteY18" fmla="*/ 903535 h 1054121"/>
                <a:gd name="connsiteX19" fmla="*/ 447729 w 1410393"/>
                <a:gd name="connsiteY19" fmla="*/ 938476 h 1054121"/>
                <a:gd name="connsiteX20" fmla="*/ 400125 w 1410393"/>
                <a:gd name="connsiteY20" fmla="*/ 975005 h 1054121"/>
                <a:gd name="connsiteX21" fmla="*/ 355694 w 1410393"/>
                <a:gd name="connsiteY21" fmla="*/ 1013123 h 1054121"/>
                <a:gd name="connsiteX22" fmla="*/ 312370 w 1410393"/>
                <a:gd name="connsiteY22" fmla="*/ 1054121 h 1054121"/>
                <a:gd name="connsiteX23" fmla="*/ 4178 w 1410393"/>
                <a:gd name="connsiteY23" fmla="*/ 402399 h 1054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10393" h="1054121">
                  <a:moveTo>
                    <a:pt x="0" y="400423"/>
                  </a:moveTo>
                  <a:lnTo>
                    <a:pt x="116792" y="314560"/>
                  </a:lnTo>
                  <a:cubicBezTo>
                    <a:pt x="487338" y="69902"/>
                    <a:pt x="924389" y="-32038"/>
                    <a:pt x="1350356" y="8738"/>
                  </a:cubicBezTo>
                  <a:lnTo>
                    <a:pt x="1408933" y="17191"/>
                  </a:lnTo>
                  <a:lnTo>
                    <a:pt x="1410393" y="21271"/>
                  </a:lnTo>
                  <a:lnTo>
                    <a:pt x="1166553" y="702626"/>
                  </a:lnTo>
                  <a:lnTo>
                    <a:pt x="1166553" y="701035"/>
                  </a:lnTo>
                  <a:lnTo>
                    <a:pt x="1105461" y="702623"/>
                  </a:lnTo>
                  <a:lnTo>
                    <a:pt x="1045956" y="706594"/>
                  </a:lnTo>
                  <a:lnTo>
                    <a:pt x="988037" y="714535"/>
                  </a:lnTo>
                  <a:lnTo>
                    <a:pt x="928532" y="724858"/>
                  </a:lnTo>
                  <a:lnTo>
                    <a:pt x="870613" y="737564"/>
                  </a:lnTo>
                  <a:lnTo>
                    <a:pt x="814282" y="752652"/>
                  </a:lnTo>
                  <a:lnTo>
                    <a:pt x="757950" y="772505"/>
                  </a:lnTo>
                  <a:lnTo>
                    <a:pt x="703205" y="793947"/>
                  </a:lnTo>
                  <a:lnTo>
                    <a:pt x="650047" y="816976"/>
                  </a:lnTo>
                  <a:lnTo>
                    <a:pt x="598476" y="843976"/>
                  </a:lnTo>
                  <a:lnTo>
                    <a:pt x="546111" y="873358"/>
                  </a:lnTo>
                  <a:lnTo>
                    <a:pt x="496127" y="903535"/>
                  </a:lnTo>
                  <a:lnTo>
                    <a:pt x="447729" y="938476"/>
                  </a:lnTo>
                  <a:lnTo>
                    <a:pt x="400125" y="975005"/>
                  </a:lnTo>
                  <a:lnTo>
                    <a:pt x="355694" y="1013123"/>
                  </a:lnTo>
                  <a:lnTo>
                    <a:pt x="312370" y="1054121"/>
                  </a:lnTo>
                  <a:lnTo>
                    <a:pt x="4178" y="402399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 rot="8100000">
              <a:off x="6833787" y="3226448"/>
              <a:ext cx="2061528" cy="1714205"/>
            </a:xfrm>
            <a:custGeom>
              <a:avLst/>
              <a:gdLst>
                <a:gd name="connsiteX0" fmla="*/ 0 w 2061528"/>
                <a:gd name="connsiteY0" fmla="*/ 751236 h 1714205"/>
                <a:gd name="connsiteX1" fmla="*/ 92828 w 2061528"/>
                <a:gd name="connsiteY1" fmla="*/ 664677 h 1714205"/>
                <a:gd name="connsiteX2" fmla="*/ 188830 w 2061528"/>
                <a:gd name="connsiteY2" fmla="*/ 580501 h 1714205"/>
                <a:gd name="connsiteX3" fmla="*/ 288006 w 2061528"/>
                <a:gd name="connsiteY3" fmla="*/ 502677 h 1714205"/>
                <a:gd name="connsiteX4" fmla="*/ 391942 w 2061528"/>
                <a:gd name="connsiteY4" fmla="*/ 431207 h 1714205"/>
                <a:gd name="connsiteX5" fmla="*/ 498258 w 2061528"/>
                <a:gd name="connsiteY5" fmla="*/ 363707 h 1714205"/>
                <a:gd name="connsiteX6" fmla="*/ 607747 w 2061528"/>
                <a:gd name="connsiteY6" fmla="*/ 301766 h 1714205"/>
                <a:gd name="connsiteX7" fmla="*/ 719617 w 2061528"/>
                <a:gd name="connsiteY7" fmla="*/ 245384 h 1714205"/>
                <a:gd name="connsiteX8" fmla="*/ 833867 w 2061528"/>
                <a:gd name="connsiteY8" fmla="*/ 194560 h 1714205"/>
                <a:gd name="connsiteX9" fmla="*/ 950498 w 2061528"/>
                <a:gd name="connsiteY9" fmla="*/ 149295 h 1714205"/>
                <a:gd name="connsiteX10" fmla="*/ 1069508 w 2061528"/>
                <a:gd name="connsiteY10" fmla="*/ 109589 h 1714205"/>
                <a:gd name="connsiteX11" fmla="*/ 1191693 w 2061528"/>
                <a:gd name="connsiteY11" fmla="*/ 76236 h 1714205"/>
                <a:gd name="connsiteX12" fmla="*/ 1313083 w 2061528"/>
                <a:gd name="connsiteY12" fmla="*/ 48442 h 1714205"/>
                <a:gd name="connsiteX13" fmla="*/ 1438441 w 2061528"/>
                <a:gd name="connsiteY13" fmla="*/ 27001 h 1714205"/>
                <a:gd name="connsiteX14" fmla="*/ 1501120 w 2061528"/>
                <a:gd name="connsiteY14" fmla="*/ 18266 h 1714205"/>
                <a:gd name="connsiteX15" fmla="*/ 1563006 w 2061528"/>
                <a:gd name="connsiteY15" fmla="*/ 11913 h 1714205"/>
                <a:gd name="connsiteX16" fmla="*/ 1625684 w 2061528"/>
                <a:gd name="connsiteY16" fmla="*/ 5560 h 1714205"/>
                <a:gd name="connsiteX17" fmla="*/ 1689950 w 2061528"/>
                <a:gd name="connsiteY17" fmla="*/ 2383 h 1714205"/>
                <a:gd name="connsiteX18" fmla="*/ 1753422 w 2061528"/>
                <a:gd name="connsiteY18" fmla="*/ 1 h 1714205"/>
                <a:gd name="connsiteX19" fmla="*/ 1817688 w 2061528"/>
                <a:gd name="connsiteY19" fmla="*/ 1 h 1714205"/>
                <a:gd name="connsiteX20" fmla="*/ 1817688 w 2061528"/>
                <a:gd name="connsiteY20" fmla="*/ 0 h 1714205"/>
                <a:gd name="connsiteX21" fmla="*/ 2061528 w 2061528"/>
                <a:gd name="connsiteY21" fmla="*/ 681355 h 1714205"/>
                <a:gd name="connsiteX22" fmla="*/ 1817688 w 2061528"/>
                <a:gd name="connsiteY22" fmla="*/ 1362710 h 1714205"/>
                <a:gd name="connsiteX23" fmla="*/ 1817688 w 2061528"/>
                <a:gd name="connsiteY23" fmla="*/ 1361119 h 1714205"/>
                <a:gd name="connsiteX24" fmla="*/ 1756596 w 2061528"/>
                <a:gd name="connsiteY24" fmla="*/ 1362707 h 1714205"/>
                <a:gd name="connsiteX25" fmla="*/ 1697091 w 2061528"/>
                <a:gd name="connsiteY25" fmla="*/ 1366678 h 1714205"/>
                <a:gd name="connsiteX26" fmla="*/ 1639172 w 2061528"/>
                <a:gd name="connsiteY26" fmla="*/ 1374619 h 1714205"/>
                <a:gd name="connsiteX27" fmla="*/ 1579667 w 2061528"/>
                <a:gd name="connsiteY27" fmla="*/ 1384942 h 1714205"/>
                <a:gd name="connsiteX28" fmla="*/ 1521748 w 2061528"/>
                <a:gd name="connsiteY28" fmla="*/ 1397648 h 1714205"/>
                <a:gd name="connsiteX29" fmla="*/ 1465417 w 2061528"/>
                <a:gd name="connsiteY29" fmla="*/ 1412736 h 1714205"/>
                <a:gd name="connsiteX30" fmla="*/ 1409085 w 2061528"/>
                <a:gd name="connsiteY30" fmla="*/ 1432589 h 1714205"/>
                <a:gd name="connsiteX31" fmla="*/ 1354340 w 2061528"/>
                <a:gd name="connsiteY31" fmla="*/ 1454031 h 1714205"/>
                <a:gd name="connsiteX32" fmla="*/ 1301182 w 2061528"/>
                <a:gd name="connsiteY32" fmla="*/ 1477060 h 1714205"/>
                <a:gd name="connsiteX33" fmla="*/ 1249611 w 2061528"/>
                <a:gd name="connsiteY33" fmla="*/ 1504060 h 1714205"/>
                <a:gd name="connsiteX34" fmla="*/ 1197246 w 2061528"/>
                <a:gd name="connsiteY34" fmla="*/ 1533442 h 1714205"/>
                <a:gd name="connsiteX35" fmla="*/ 1147262 w 2061528"/>
                <a:gd name="connsiteY35" fmla="*/ 1563619 h 1714205"/>
                <a:gd name="connsiteX36" fmla="*/ 1098864 w 2061528"/>
                <a:gd name="connsiteY36" fmla="*/ 1598560 h 1714205"/>
                <a:gd name="connsiteX37" fmla="*/ 1051260 w 2061528"/>
                <a:gd name="connsiteY37" fmla="*/ 1635089 h 1714205"/>
                <a:gd name="connsiteX38" fmla="*/ 1006829 w 2061528"/>
                <a:gd name="connsiteY38" fmla="*/ 1673207 h 1714205"/>
                <a:gd name="connsiteX39" fmla="*/ 963505 w 2061528"/>
                <a:gd name="connsiteY39" fmla="*/ 1714205 h 1714205"/>
                <a:gd name="connsiteX40" fmla="*/ 655313 w 2061528"/>
                <a:gd name="connsiteY40" fmla="*/ 1062483 h 1714205"/>
                <a:gd name="connsiteX41" fmla="*/ 2573 w 2061528"/>
                <a:gd name="connsiteY41" fmla="*/ 753809 h 171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61528" h="1714205">
                  <a:moveTo>
                    <a:pt x="0" y="751236"/>
                  </a:moveTo>
                  <a:lnTo>
                    <a:pt x="92828" y="664677"/>
                  </a:lnTo>
                  <a:lnTo>
                    <a:pt x="188830" y="580501"/>
                  </a:lnTo>
                  <a:lnTo>
                    <a:pt x="288006" y="502677"/>
                  </a:lnTo>
                  <a:lnTo>
                    <a:pt x="391942" y="431207"/>
                  </a:lnTo>
                  <a:lnTo>
                    <a:pt x="498258" y="363707"/>
                  </a:lnTo>
                  <a:lnTo>
                    <a:pt x="607747" y="301766"/>
                  </a:lnTo>
                  <a:lnTo>
                    <a:pt x="719617" y="245384"/>
                  </a:lnTo>
                  <a:lnTo>
                    <a:pt x="833867" y="194560"/>
                  </a:lnTo>
                  <a:lnTo>
                    <a:pt x="950498" y="149295"/>
                  </a:lnTo>
                  <a:lnTo>
                    <a:pt x="1069508" y="109589"/>
                  </a:lnTo>
                  <a:lnTo>
                    <a:pt x="1191693" y="76236"/>
                  </a:lnTo>
                  <a:lnTo>
                    <a:pt x="1313083" y="48442"/>
                  </a:lnTo>
                  <a:lnTo>
                    <a:pt x="1438441" y="27001"/>
                  </a:lnTo>
                  <a:lnTo>
                    <a:pt x="1501120" y="18266"/>
                  </a:lnTo>
                  <a:lnTo>
                    <a:pt x="1563006" y="11913"/>
                  </a:lnTo>
                  <a:lnTo>
                    <a:pt x="1625684" y="5560"/>
                  </a:lnTo>
                  <a:lnTo>
                    <a:pt x="1689950" y="2383"/>
                  </a:lnTo>
                  <a:lnTo>
                    <a:pt x="1753422" y="1"/>
                  </a:lnTo>
                  <a:lnTo>
                    <a:pt x="1817688" y="1"/>
                  </a:lnTo>
                  <a:lnTo>
                    <a:pt x="1817688" y="0"/>
                  </a:lnTo>
                  <a:lnTo>
                    <a:pt x="2061528" y="681355"/>
                  </a:lnTo>
                  <a:lnTo>
                    <a:pt x="1817688" y="1362710"/>
                  </a:lnTo>
                  <a:lnTo>
                    <a:pt x="1817688" y="1361119"/>
                  </a:lnTo>
                  <a:lnTo>
                    <a:pt x="1756596" y="1362707"/>
                  </a:lnTo>
                  <a:lnTo>
                    <a:pt x="1697091" y="1366678"/>
                  </a:lnTo>
                  <a:lnTo>
                    <a:pt x="1639172" y="1374619"/>
                  </a:lnTo>
                  <a:lnTo>
                    <a:pt x="1579667" y="1384942"/>
                  </a:lnTo>
                  <a:lnTo>
                    <a:pt x="1521748" y="1397648"/>
                  </a:lnTo>
                  <a:lnTo>
                    <a:pt x="1465417" y="1412736"/>
                  </a:lnTo>
                  <a:lnTo>
                    <a:pt x="1409085" y="1432589"/>
                  </a:lnTo>
                  <a:lnTo>
                    <a:pt x="1354340" y="1454031"/>
                  </a:lnTo>
                  <a:lnTo>
                    <a:pt x="1301182" y="1477060"/>
                  </a:lnTo>
                  <a:lnTo>
                    <a:pt x="1249611" y="1504060"/>
                  </a:lnTo>
                  <a:lnTo>
                    <a:pt x="1197246" y="1533442"/>
                  </a:lnTo>
                  <a:lnTo>
                    <a:pt x="1147262" y="1563619"/>
                  </a:lnTo>
                  <a:lnTo>
                    <a:pt x="1098864" y="1598560"/>
                  </a:lnTo>
                  <a:lnTo>
                    <a:pt x="1051260" y="1635089"/>
                  </a:lnTo>
                  <a:lnTo>
                    <a:pt x="1006829" y="1673207"/>
                  </a:lnTo>
                  <a:lnTo>
                    <a:pt x="963505" y="1714205"/>
                  </a:lnTo>
                  <a:lnTo>
                    <a:pt x="655313" y="1062483"/>
                  </a:lnTo>
                  <a:lnTo>
                    <a:pt x="2573" y="7538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 rot="8100000">
              <a:off x="6695769" y="3553327"/>
              <a:ext cx="1410393" cy="1054121"/>
            </a:xfrm>
            <a:custGeom>
              <a:avLst/>
              <a:gdLst>
                <a:gd name="connsiteX0" fmla="*/ 0 w 1410393"/>
                <a:gd name="connsiteY0" fmla="*/ 400423 h 1054121"/>
                <a:gd name="connsiteX1" fmla="*/ 116792 w 1410393"/>
                <a:gd name="connsiteY1" fmla="*/ 314560 h 1054121"/>
                <a:gd name="connsiteX2" fmla="*/ 1350356 w 1410393"/>
                <a:gd name="connsiteY2" fmla="*/ 8738 h 1054121"/>
                <a:gd name="connsiteX3" fmla="*/ 1408933 w 1410393"/>
                <a:gd name="connsiteY3" fmla="*/ 17191 h 1054121"/>
                <a:gd name="connsiteX4" fmla="*/ 1410393 w 1410393"/>
                <a:gd name="connsiteY4" fmla="*/ 21271 h 1054121"/>
                <a:gd name="connsiteX5" fmla="*/ 1166553 w 1410393"/>
                <a:gd name="connsiteY5" fmla="*/ 702626 h 1054121"/>
                <a:gd name="connsiteX6" fmla="*/ 1166553 w 1410393"/>
                <a:gd name="connsiteY6" fmla="*/ 701035 h 1054121"/>
                <a:gd name="connsiteX7" fmla="*/ 1105461 w 1410393"/>
                <a:gd name="connsiteY7" fmla="*/ 702623 h 1054121"/>
                <a:gd name="connsiteX8" fmla="*/ 1045956 w 1410393"/>
                <a:gd name="connsiteY8" fmla="*/ 706594 h 1054121"/>
                <a:gd name="connsiteX9" fmla="*/ 988037 w 1410393"/>
                <a:gd name="connsiteY9" fmla="*/ 714535 h 1054121"/>
                <a:gd name="connsiteX10" fmla="*/ 928532 w 1410393"/>
                <a:gd name="connsiteY10" fmla="*/ 724858 h 1054121"/>
                <a:gd name="connsiteX11" fmla="*/ 870613 w 1410393"/>
                <a:gd name="connsiteY11" fmla="*/ 737564 h 1054121"/>
                <a:gd name="connsiteX12" fmla="*/ 814282 w 1410393"/>
                <a:gd name="connsiteY12" fmla="*/ 752652 h 1054121"/>
                <a:gd name="connsiteX13" fmla="*/ 757950 w 1410393"/>
                <a:gd name="connsiteY13" fmla="*/ 772505 h 1054121"/>
                <a:gd name="connsiteX14" fmla="*/ 703205 w 1410393"/>
                <a:gd name="connsiteY14" fmla="*/ 793947 h 1054121"/>
                <a:gd name="connsiteX15" fmla="*/ 650047 w 1410393"/>
                <a:gd name="connsiteY15" fmla="*/ 816976 h 1054121"/>
                <a:gd name="connsiteX16" fmla="*/ 598476 w 1410393"/>
                <a:gd name="connsiteY16" fmla="*/ 843976 h 1054121"/>
                <a:gd name="connsiteX17" fmla="*/ 546111 w 1410393"/>
                <a:gd name="connsiteY17" fmla="*/ 873358 h 1054121"/>
                <a:gd name="connsiteX18" fmla="*/ 496127 w 1410393"/>
                <a:gd name="connsiteY18" fmla="*/ 903535 h 1054121"/>
                <a:gd name="connsiteX19" fmla="*/ 447729 w 1410393"/>
                <a:gd name="connsiteY19" fmla="*/ 938476 h 1054121"/>
                <a:gd name="connsiteX20" fmla="*/ 400125 w 1410393"/>
                <a:gd name="connsiteY20" fmla="*/ 975005 h 1054121"/>
                <a:gd name="connsiteX21" fmla="*/ 355694 w 1410393"/>
                <a:gd name="connsiteY21" fmla="*/ 1013123 h 1054121"/>
                <a:gd name="connsiteX22" fmla="*/ 312370 w 1410393"/>
                <a:gd name="connsiteY22" fmla="*/ 1054121 h 1054121"/>
                <a:gd name="connsiteX23" fmla="*/ 4178 w 1410393"/>
                <a:gd name="connsiteY23" fmla="*/ 402399 h 1054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10393" h="1054121">
                  <a:moveTo>
                    <a:pt x="0" y="400423"/>
                  </a:moveTo>
                  <a:lnTo>
                    <a:pt x="116792" y="314560"/>
                  </a:lnTo>
                  <a:cubicBezTo>
                    <a:pt x="487338" y="69902"/>
                    <a:pt x="924389" y="-32038"/>
                    <a:pt x="1350356" y="8738"/>
                  </a:cubicBezTo>
                  <a:lnTo>
                    <a:pt x="1408933" y="17191"/>
                  </a:lnTo>
                  <a:lnTo>
                    <a:pt x="1410393" y="21271"/>
                  </a:lnTo>
                  <a:lnTo>
                    <a:pt x="1166553" y="702626"/>
                  </a:lnTo>
                  <a:lnTo>
                    <a:pt x="1166553" y="701035"/>
                  </a:lnTo>
                  <a:lnTo>
                    <a:pt x="1105461" y="702623"/>
                  </a:lnTo>
                  <a:lnTo>
                    <a:pt x="1045956" y="706594"/>
                  </a:lnTo>
                  <a:lnTo>
                    <a:pt x="988037" y="714535"/>
                  </a:lnTo>
                  <a:lnTo>
                    <a:pt x="928532" y="724858"/>
                  </a:lnTo>
                  <a:lnTo>
                    <a:pt x="870613" y="737564"/>
                  </a:lnTo>
                  <a:lnTo>
                    <a:pt x="814282" y="752652"/>
                  </a:lnTo>
                  <a:lnTo>
                    <a:pt x="757950" y="772505"/>
                  </a:lnTo>
                  <a:lnTo>
                    <a:pt x="703205" y="793947"/>
                  </a:lnTo>
                  <a:lnTo>
                    <a:pt x="650047" y="816976"/>
                  </a:lnTo>
                  <a:lnTo>
                    <a:pt x="598476" y="843976"/>
                  </a:lnTo>
                  <a:lnTo>
                    <a:pt x="546111" y="873358"/>
                  </a:lnTo>
                  <a:lnTo>
                    <a:pt x="496127" y="903535"/>
                  </a:lnTo>
                  <a:lnTo>
                    <a:pt x="447729" y="938476"/>
                  </a:lnTo>
                  <a:lnTo>
                    <a:pt x="400125" y="975005"/>
                  </a:lnTo>
                  <a:lnTo>
                    <a:pt x="355694" y="1013123"/>
                  </a:lnTo>
                  <a:lnTo>
                    <a:pt x="312370" y="1054121"/>
                  </a:lnTo>
                  <a:lnTo>
                    <a:pt x="4178" y="402399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 rot="5400000">
              <a:off x="6778298" y="1784974"/>
              <a:ext cx="2061528" cy="1714205"/>
            </a:xfrm>
            <a:custGeom>
              <a:avLst/>
              <a:gdLst>
                <a:gd name="connsiteX0" fmla="*/ 0 w 2061528"/>
                <a:gd name="connsiteY0" fmla="*/ 751236 h 1714205"/>
                <a:gd name="connsiteX1" fmla="*/ 92828 w 2061528"/>
                <a:gd name="connsiteY1" fmla="*/ 664677 h 1714205"/>
                <a:gd name="connsiteX2" fmla="*/ 188830 w 2061528"/>
                <a:gd name="connsiteY2" fmla="*/ 580501 h 1714205"/>
                <a:gd name="connsiteX3" fmla="*/ 288006 w 2061528"/>
                <a:gd name="connsiteY3" fmla="*/ 502677 h 1714205"/>
                <a:gd name="connsiteX4" fmla="*/ 391942 w 2061528"/>
                <a:gd name="connsiteY4" fmla="*/ 431207 h 1714205"/>
                <a:gd name="connsiteX5" fmla="*/ 498258 w 2061528"/>
                <a:gd name="connsiteY5" fmla="*/ 363707 h 1714205"/>
                <a:gd name="connsiteX6" fmla="*/ 607747 w 2061528"/>
                <a:gd name="connsiteY6" fmla="*/ 301766 h 1714205"/>
                <a:gd name="connsiteX7" fmla="*/ 719617 w 2061528"/>
                <a:gd name="connsiteY7" fmla="*/ 245384 h 1714205"/>
                <a:gd name="connsiteX8" fmla="*/ 833867 w 2061528"/>
                <a:gd name="connsiteY8" fmla="*/ 194560 h 1714205"/>
                <a:gd name="connsiteX9" fmla="*/ 950498 w 2061528"/>
                <a:gd name="connsiteY9" fmla="*/ 149295 h 1714205"/>
                <a:gd name="connsiteX10" fmla="*/ 1069508 w 2061528"/>
                <a:gd name="connsiteY10" fmla="*/ 109589 h 1714205"/>
                <a:gd name="connsiteX11" fmla="*/ 1191693 w 2061528"/>
                <a:gd name="connsiteY11" fmla="*/ 76236 h 1714205"/>
                <a:gd name="connsiteX12" fmla="*/ 1313083 w 2061528"/>
                <a:gd name="connsiteY12" fmla="*/ 48442 h 1714205"/>
                <a:gd name="connsiteX13" fmla="*/ 1438441 w 2061528"/>
                <a:gd name="connsiteY13" fmla="*/ 27001 h 1714205"/>
                <a:gd name="connsiteX14" fmla="*/ 1501120 w 2061528"/>
                <a:gd name="connsiteY14" fmla="*/ 18266 h 1714205"/>
                <a:gd name="connsiteX15" fmla="*/ 1563006 w 2061528"/>
                <a:gd name="connsiteY15" fmla="*/ 11913 h 1714205"/>
                <a:gd name="connsiteX16" fmla="*/ 1625684 w 2061528"/>
                <a:gd name="connsiteY16" fmla="*/ 5560 h 1714205"/>
                <a:gd name="connsiteX17" fmla="*/ 1689950 w 2061528"/>
                <a:gd name="connsiteY17" fmla="*/ 2383 h 1714205"/>
                <a:gd name="connsiteX18" fmla="*/ 1753422 w 2061528"/>
                <a:gd name="connsiteY18" fmla="*/ 1 h 1714205"/>
                <a:gd name="connsiteX19" fmla="*/ 1817688 w 2061528"/>
                <a:gd name="connsiteY19" fmla="*/ 1 h 1714205"/>
                <a:gd name="connsiteX20" fmla="*/ 1817688 w 2061528"/>
                <a:gd name="connsiteY20" fmla="*/ 0 h 1714205"/>
                <a:gd name="connsiteX21" fmla="*/ 2061528 w 2061528"/>
                <a:gd name="connsiteY21" fmla="*/ 681355 h 1714205"/>
                <a:gd name="connsiteX22" fmla="*/ 1817688 w 2061528"/>
                <a:gd name="connsiteY22" fmla="*/ 1362710 h 1714205"/>
                <a:gd name="connsiteX23" fmla="*/ 1817688 w 2061528"/>
                <a:gd name="connsiteY23" fmla="*/ 1361119 h 1714205"/>
                <a:gd name="connsiteX24" fmla="*/ 1756596 w 2061528"/>
                <a:gd name="connsiteY24" fmla="*/ 1362707 h 1714205"/>
                <a:gd name="connsiteX25" fmla="*/ 1697091 w 2061528"/>
                <a:gd name="connsiteY25" fmla="*/ 1366678 h 1714205"/>
                <a:gd name="connsiteX26" fmla="*/ 1639172 w 2061528"/>
                <a:gd name="connsiteY26" fmla="*/ 1374619 h 1714205"/>
                <a:gd name="connsiteX27" fmla="*/ 1579667 w 2061528"/>
                <a:gd name="connsiteY27" fmla="*/ 1384942 h 1714205"/>
                <a:gd name="connsiteX28" fmla="*/ 1521748 w 2061528"/>
                <a:gd name="connsiteY28" fmla="*/ 1397648 h 1714205"/>
                <a:gd name="connsiteX29" fmla="*/ 1465417 w 2061528"/>
                <a:gd name="connsiteY29" fmla="*/ 1412736 h 1714205"/>
                <a:gd name="connsiteX30" fmla="*/ 1409085 w 2061528"/>
                <a:gd name="connsiteY30" fmla="*/ 1432589 h 1714205"/>
                <a:gd name="connsiteX31" fmla="*/ 1354340 w 2061528"/>
                <a:gd name="connsiteY31" fmla="*/ 1454031 h 1714205"/>
                <a:gd name="connsiteX32" fmla="*/ 1301182 w 2061528"/>
                <a:gd name="connsiteY32" fmla="*/ 1477060 h 1714205"/>
                <a:gd name="connsiteX33" fmla="*/ 1249611 w 2061528"/>
                <a:gd name="connsiteY33" fmla="*/ 1504060 h 1714205"/>
                <a:gd name="connsiteX34" fmla="*/ 1197246 w 2061528"/>
                <a:gd name="connsiteY34" fmla="*/ 1533442 h 1714205"/>
                <a:gd name="connsiteX35" fmla="*/ 1147262 w 2061528"/>
                <a:gd name="connsiteY35" fmla="*/ 1563619 h 1714205"/>
                <a:gd name="connsiteX36" fmla="*/ 1098864 w 2061528"/>
                <a:gd name="connsiteY36" fmla="*/ 1598560 h 1714205"/>
                <a:gd name="connsiteX37" fmla="*/ 1051260 w 2061528"/>
                <a:gd name="connsiteY37" fmla="*/ 1635089 h 1714205"/>
                <a:gd name="connsiteX38" fmla="*/ 1006829 w 2061528"/>
                <a:gd name="connsiteY38" fmla="*/ 1673207 h 1714205"/>
                <a:gd name="connsiteX39" fmla="*/ 963505 w 2061528"/>
                <a:gd name="connsiteY39" fmla="*/ 1714205 h 1714205"/>
                <a:gd name="connsiteX40" fmla="*/ 655313 w 2061528"/>
                <a:gd name="connsiteY40" fmla="*/ 1062483 h 1714205"/>
                <a:gd name="connsiteX41" fmla="*/ 2573 w 2061528"/>
                <a:gd name="connsiteY41" fmla="*/ 753809 h 171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61528" h="1714205">
                  <a:moveTo>
                    <a:pt x="0" y="751236"/>
                  </a:moveTo>
                  <a:lnTo>
                    <a:pt x="92828" y="664677"/>
                  </a:lnTo>
                  <a:lnTo>
                    <a:pt x="188830" y="580501"/>
                  </a:lnTo>
                  <a:lnTo>
                    <a:pt x="288006" y="502677"/>
                  </a:lnTo>
                  <a:lnTo>
                    <a:pt x="391942" y="431207"/>
                  </a:lnTo>
                  <a:lnTo>
                    <a:pt x="498258" y="363707"/>
                  </a:lnTo>
                  <a:lnTo>
                    <a:pt x="607747" y="301766"/>
                  </a:lnTo>
                  <a:lnTo>
                    <a:pt x="719617" y="245384"/>
                  </a:lnTo>
                  <a:lnTo>
                    <a:pt x="833867" y="194560"/>
                  </a:lnTo>
                  <a:lnTo>
                    <a:pt x="950498" y="149295"/>
                  </a:lnTo>
                  <a:lnTo>
                    <a:pt x="1069508" y="109589"/>
                  </a:lnTo>
                  <a:lnTo>
                    <a:pt x="1191693" y="76236"/>
                  </a:lnTo>
                  <a:lnTo>
                    <a:pt x="1313083" y="48442"/>
                  </a:lnTo>
                  <a:lnTo>
                    <a:pt x="1438441" y="27001"/>
                  </a:lnTo>
                  <a:lnTo>
                    <a:pt x="1501120" y="18266"/>
                  </a:lnTo>
                  <a:lnTo>
                    <a:pt x="1563006" y="11913"/>
                  </a:lnTo>
                  <a:lnTo>
                    <a:pt x="1625684" y="5560"/>
                  </a:lnTo>
                  <a:lnTo>
                    <a:pt x="1689950" y="2383"/>
                  </a:lnTo>
                  <a:lnTo>
                    <a:pt x="1753422" y="1"/>
                  </a:lnTo>
                  <a:lnTo>
                    <a:pt x="1817688" y="1"/>
                  </a:lnTo>
                  <a:lnTo>
                    <a:pt x="1817688" y="0"/>
                  </a:lnTo>
                  <a:lnTo>
                    <a:pt x="2061528" y="681355"/>
                  </a:lnTo>
                  <a:lnTo>
                    <a:pt x="1817688" y="1362710"/>
                  </a:lnTo>
                  <a:lnTo>
                    <a:pt x="1817688" y="1361119"/>
                  </a:lnTo>
                  <a:lnTo>
                    <a:pt x="1756596" y="1362707"/>
                  </a:lnTo>
                  <a:lnTo>
                    <a:pt x="1697091" y="1366678"/>
                  </a:lnTo>
                  <a:lnTo>
                    <a:pt x="1639172" y="1374619"/>
                  </a:lnTo>
                  <a:lnTo>
                    <a:pt x="1579667" y="1384942"/>
                  </a:lnTo>
                  <a:lnTo>
                    <a:pt x="1521748" y="1397648"/>
                  </a:lnTo>
                  <a:lnTo>
                    <a:pt x="1465417" y="1412736"/>
                  </a:lnTo>
                  <a:lnTo>
                    <a:pt x="1409085" y="1432589"/>
                  </a:lnTo>
                  <a:lnTo>
                    <a:pt x="1354340" y="1454031"/>
                  </a:lnTo>
                  <a:lnTo>
                    <a:pt x="1301182" y="1477060"/>
                  </a:lnTo>
                  <a:lnTo>
                    <a:pt x="1249611" y="1504060"/>
                  </a:lnTo>
                  <a:lnTo>
                    <a:pt x="1197246" y="1533442"/>
                  </a:lnTo>
                  <a:lnTo>
                    <a:pt x="1147262" y="1563619"/>
                  </a:lnTo>
                  <a:lnTo>
                    <a:pt x="1098864" y="1598560"/>
                  </a:lnTo>
                  <a:lnTo>
                    <a:pt x="1051260" y="1635089"/>
                  </a:lnTo>
                  <a:lnTo>
                    <a:pt x="1006829" y="1673207"/>
                  </a:lnTo>
                  <a:lnTo>
                    <a:pt x="963505" y="1714205"/>
                  </a:lnTo>
                  <a:lnTo>
                    <a:pt x="655313" y="1062483"/>
                  </a:lnTo>
                  <a:lnTo>
                    <a:pt x="2573" y="75380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 rot="5400000">
              <a:off x="6773824" y="2440584"/>
              <a:ext cx="1410393" cy="1054121"/>
            </a:xfrm>
            <a:custGeom>
              <a:avLst/>
              <a:gdLst>
                <a:gd name="connsiteX0" fmla="*/ 0 w 1410393"/>
                <a:gd name="connsiteY0" fmla="*/ 400423 h 1054121"/>
                <a:gd name="connsiteX1" fmla="*/ 116792 w 1410393"/>
                <a:gd name="connsiteY1" fmla="*/ 314560 h 1054121"/>
                <a:gd name="connsiteX2" fmla="*/ 1350356 w 1410393"/>
                <a:gd name="connsiteY2" fmla="*/ 8738 h 1054121"/>
                <a:gd name="connsiteX3" fmla="*/ 1408933 w 1410393"/>
                <a:gd name="connsiteY3" fmla="*/ 17191 h 1054121"/>
                <a:gd name="connsiteX4" fmla="*/ 1410393 w 1410393"/>
                <a:gd name="connsiteY4" fmla="*/ 21271 h 1054121"/>
                <a:gd name="connsiteX5" fmla="*/ 1166553 w 1410393"/>
                <a:gd name="connsiteY5" fmla="*/ 702626 h 1054121"/>
                <a:gd name="connsiteX6" fmla="*/ 1166553 w 1410393"/>
                <a:gd name="connsiteY6" fmla="*/ 701035 h 1054121"/>
                <a:gd name="connsiteX7" fmla="*/ 1105461 w 1410393"/>
                <a:gd name="connsiteY7" fmla="*/ 702623 h 1054121"/>
                <a:gd name="connsiteX8" fmla="*/ 1045956 w 1410393"/>
                <a:gd name="connsiteY8" fmla="*/ 706594 h 1054121"/>
                <a:gd name="connsiteX9" fmla="*/ 988037 w 1410393"/>
                <a:gd name="connsiteY9" fmla="*/ 714535 h 1054121"/>
                <a:gd name="connsiteX10" fmla="*/ 928532 w 1410393"/>
                <a:gd name="connsiteY10" fmla="*/ 724858 h 1054121"/>
                <a:gd name="connsiteX11" fmla="*/ 870613 w 1410393"/>
                <a:gd name="connsiteY11" fmla="*/ 737564 h 1054121"/>
                <a:gd name="connsiteX12" fmla="*/ 814282 w 1410393"/>
                <a:gd name="connsiteY12" fmla="*/ 752652 h 1054121"/>
                <a:gd name="connsiteX13" fmla="*/ 757950 w 1410393"/>
                <a:gd name="connsiteY13" fmla="*/ 772505 h 1054121"/>
                <a:gd name="connsiteX14" fmla="*/ 703205 w 1410393"/>
                <a:gd name="connsiteY14" fmla="*/ 793947 h 1054121"/>
                <a:gd name="connsiteX15" fmla="*/ 650047 w 1410393"/>
                <a:gd name="connsiteY15" fmla="*/ 816976 h 1054121"/>
                <a:gd name="connsiteX16" fmla="*/ 598476 w 1410393"/>
                <a:gd name="connsiteY16" fmla="*/ 843976 h 1054121"/>
                <a:gd name="connsiteX17" fmla="*/ 546111 w 1410393"/>
                <a:gd name="connsiteY17" fmla="*/ 873358 h 1054121"/>
                <a:gd name="connsiteX18" fmla="*/ 496127 w 1410393"/>
                <a:gd name="connsiteY18" fmla="*/ 903535 h 1054121"/>
                <a:gd name="connsiteX19" fmla="*/ 447729 w 1410393"/>
                <a:gd name="connsiteY19" fmla="*/ 938476 h 1054121"/>
                <a:gd name="connsiteX20" fmla="*/ 400125 w 1410393"/>
                <a:gd name="connsiteY20" fmla="*/ 975005 h 1054121"/>
                <a:gd name="connsiteX21" fmla="*/ 355694 w 1410393"/>
                <a:gd name="connsiteY21" fmla="*/ 1013123 h 1054121"/>
                <a:gd name="connsiteX22" fmla="*/ 312370 w 1410393"/>
                <a:gd name="connsiteY22" fmla="*/ 1054121 h 1054121"/>
                <a:gd name="connsiteX23" fmla="*/ 4178 w 1410393"/>
                <a:gd name="connsiteY23" fmla="*/ 402399 h 1054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10393" h="1054121">
                  <a:moveTo>
                    <a:pt x="0" y="400423"/>
                  </a:moveTo>
                  <a:lnTo>
                    <a:pt x="116792" y="314560"/>
                  </a:lnTo>
                  <a:cubicBezTo>
                    <a:pt x="487338" y="69902"/>
                    <a:pt x="924389" y="-32038"/>
                    <a:pt x="1350356" y="8738"/>
                  </a:cubicBezTo>
                  <a:lnTo>
                    <a:pt x="1408933" y="17191"/>
                  </a:lnTo>
                  <a:lnTo>
                    <a:pt x="1410393" y="21271"/>
                  </a:lnTo>
                  <a:lnTo>
                    <a:pt x="1166553" y="702626"/>
                  </a:lnTo>
                  <a:lnTo>
                    <a:pt x="1166553" y="701035"/>
                  </a:lnTo>
                  <a:lnTo>
                    <a:pt x="1105461" y="702623"/>
                  </a:lnTo>
                  <a:lnTo>
                    <a:pt x="1045956" y="706594"/>
                  </a:lnTo>
                  <a:lnTo>
                    <a:pt x="988037" y="714535"/>
                  </a:lnTo>
                  <a:lnTo>
                    <a:pt x="928532" y="724858"/>
                  </a:lnTo>
                  <a:lnTo>
                    <a:pt x="870613" y="737564"/>
                  </a:lnTo>
                  <a:lnTo>
                    <a:pt x="814282" y="752652"/>
                  </a:lnTo>
                  <a:lnTo>
                    <a:pt x="757950" y="772505"/>
                  </a:lnTo>
                  <a:lnTo>
                    <a:pt x="703205" y="793947"/>
                  </a:lnTo>
                  <a:lnTo>
                    <a:pt x="650047" y="816976"/>
                  </a:lnTo>
                  <a:lnTo>
                    <a:pt x="598476" y="843976"/>
                  </a:lnTo>
                  <a:lnTo>
                    <a:pt x="546111" y="873358"/>
                  </a:lnTo>
                  <a:lnTo>
                    <a:pt x="496127" y="903535"/>
                  </a:lnTo>
                  <a:lnTo>
                    <a:pt x="447729" y="938476"/>
                  </a:lnTo>
                  <a:lnTo>
                    <a:pt x="400125" y="975005"/>
                  </a:lnTo>
                  <a:lnTo>
                    <a:pt x="355694" y="1013123"/>
                  </a:lnTo>
                  <a:lnTo>
                    <a:pt x="312370" y="1054121"/>
                  </a:lnTo>
                  <a:lnTo>
                    <a:pt x="4178" y="402399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60" name="Rectangle 59"/>
          <p:cNvSpPr/>
          <p:nvPr/>
        </p:nvSpPr>
        <p:spPr>
          <a:xfrm rot="20431293">
            <a:off x="5260275" y="1064974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61" name="Rectangle 60"/>
          <p:cNvSpPr/>
          <p:nvPr/>
        </p:nvSpPr>
        <p:spPr>
          <a:xfrm rot="2188280">
            <a:off x="6859279" y="1376648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62" name="Rectangle 61"/>
          <p:cNvSpPr/>
          <p:nvPr/>
        </p:nvSpPr>
        <p:spPr>
          <a:xfrm rot="4615870">
            <a:off x="7706620" y="2664936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63" name="Rectangle 62"/>
          <p:cNvSpPr/>
          <p:nvPr/>
        </p:nvSpPr>
        <p:spPr>
          <a:xfrm rot="18402351">
            <a:off x="7406899" y="4244814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64" name="Rectangle 63"/>
          <p:cNvSpPr/>
          <p:nvPr/>
        </p:nvSpPr>
        <p:spPr>
          <a:xfrm rot="21129855">
            <a:off x="6096260" y="5174453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65" name="Rectangle 64"/>
          <p:cNvSpPr/>
          <p:nvPr/>
        </p:nvSpPr>
        <p:spPr>
          <a:xfrm rot="2246449">
            <a:off x="4539236" y="4864575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66" name="Rectangle 65"/>
          <p:cNvSpPr/>
          <p:nvPr/>
        </p:nvSpPr>
        <p:spPr>
          <a:xfrm rot="4284873">
            <a:off x="3618859" y="3490286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67" name="Rectangle 66"/>
          <p:cNvSpPr/>
          <p:nvPr/>
        </p:nvSpPr>
        <p:spPr>
          <a:xfrm rot="17865955">
            <a:off x="3894822" y="1952539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grpSp>
        <p:nvGrpSpPr>
          <p:cNvPr id="68" name="Group 173"/>
          <p:cNvGrpSpPr>
            <a:grpSpLocks noChangeAspect="1"/>
          </p:cNvGrpSpPr>
          <p:nvPr/>
        </p:nvGrpSpPr>
        <p:grpSpPr bwMode="auto">
          <a:xfrm>
            <a:off x="4899930" y="1417169"/>
            <a:ext cx="253460" cy="300023"/>
            <a:chOff x="3009" y="456"/>
            <a:chExt cx="1339" cy="1585"/>
          </a:xfrm>
          <a:solidFill>
            <a:schemeClr val="bg1"/>
          </a:solidFill>
        </p:grpSpPr>
        <p:sp>
          <p:nvSpPr>
            <p:cNvPr id="69" name="Freeform 175"/>
            <p:cNvSpPr>
              <a:spLocks/>
            </p:cNvSpPr>
            <p:nvPr/>
          </p:nvSpPr>
          <p:spPr bwMode="auto">
            <a:xfrm>
              <a:off x="3324" y="456"/>
              <a:ext cx="708" cy="941"/>
            </a:xfrm>
            <a:custGeom>
              <a:avLst/>
              <a:gdLst>
                <a:gd name="T0" fmla="*/ 1202 w 2123"/>
                <a:gd name="T1" fmla="*/ 7 h 2821"/>
                <a:gd name="T2" fmla="*/ 1371 w 2123"/>
                <a:gd name="T3" fmla="*/ 48 h 2821"/>
                <a:gd name="T4" fmla="*/ 1509 w 2123"/>
                <a:gd name="T5" fmla="*/ 113 h 2821"/>
                <a:gd name="T6" fmla="*/ 1633 w 2123"/>
                <a:gd name="T7" fmla="*/ 198 h 2821"/>
                <a:gd name="T8" fmla="*/ 1712 w 2123"/>
                <a:gd name="T9" fmla="*/ 278 h 2821"/>
                <a:gd name="T10" fmla="*/ 1751 w 2123"/>
                <a:gd name="T11" fmla="*/ 331 h 2821"/>
                <a:gd name="T12" fmla="*/ 1760 w 2123"/>
                <a:gd name="T13" fmla="*/ 344 h 2821"/>
                <a:gd name="T14" fmla="*/ 1783 w 2123"/>
                <a:gd name="T15" fmla="*/ 349 h 2821"/>
                <a:gd name="T16" fmla="*/ 1825 w 2123"/>
                <a:gd name="T17" fmla="*/ 363 h 2821"/>
                <a:gd name="T18" fmla="*/ 1880 w 2123"/>
                <a:gd name="T19" fmla="*/ 395 h 2821"/>
                <a:gd name="T20" fmla="*/ 1939 w 2123"/>
                <a:gd name="T21" fmla="*/ 451 h 2821"/>
                <a:gd name="T22" fmla="*/ 1993 w 2123"/>
                <a:gd name="T23" fmla="*/ 537 h 2821"/>
                <a:gd name="T24" fmla="*/ 2036 w 2123"/>
                <a:gd name="T25" fmla="*/ 658 h 2821"/>
                <a:gd name="T26" fmla="*/ 2060 w 2123"/>
                <a:gd name="T27" fmla="*/ 825 h 2821"/>
                <a:gd name="T28" fmla="*/ 2055 w 2123"/>
                <a:gd name="T29" fmla="*/ 1039 h 2821"/>
                <a:gd name="T30" fmla="*/ 2017 w 2123"/>
                <a:gd name="T31" fmla="*/ 1277 h 2821"/>
                <a:gd name="T32" fmla="*/ 2029 w 2123"/>
                <a:gd name="T33" fmla="*/ 1345 h 2821"/>
                <a:gd name="T34" fmla="*/ 2073 w 2123"/>
                <a:gd name="T35" fmla="*/ 1360 h 2821"/>
                <a:gd name="T36" fmla="*/ 2107 w 2123"/>
                <a:gd name="T37" fmla="*/ 1402 h 2821"/>
                <a:gd name="T38" fmla="*/ 2123 w 2123"/>
                <a:gd name="T39" fmla="*/ 1480 h 2821"/>
                <a:gd name="T40" fmla="*/ 2112 w 2123"/>
                <a:gd name="T41" fmla="*/ 1600 h 2821"/>
                <a:gd name="T42" fmla="*/ 2065 w 2123"/>
                <a:gd name="T43" fmla="*/ 1775 h 2821"/>
                <a:gd name="T44" fmla="*/ 2009 w 2123"/>
                <a:gd name="T45" fmla="*/ 1918 h 2821"/>
                <a:gd name="T46" fmla="*/ 1955 w 2123"/>
                <a:gd name="T47" fmla="*/ 1993 h 2821"/>
                <a:gd name="T48" fmla="*/ 1909 w 2123"/>
                <a:gd name="T49" fmla="*/ 2016 h 2821"/>
                <a:gd name="T50" fmla="*/ 1857 w 2123"/>
                <a:gd name="T51" fmla="*/ 2203 h 2821"/>
                <a:gd name="T52" fmla="*/ 1757 w 2123"/>
                <a:gd name="T53" fmla="*/ 2394 h 2821"/>
                <a:gd name="T54" fmla="*/ 1615 w 2123"/>
                <a:gd name="T55" fmla="*/ 2570 h 2821"/>
                <a:gd name="T56" fmla="*/ 1431 w 2123"/>
                <a:gd name="T57" fmla="*/ 2714 h 2821"/>
                <a:gd name="T58" fmla="*/ 1213 w 2123"/>
                <a:gd name="T59" fmla="*/ 2803 h 2821"/>
                <a:gd name="T60" fmla="*/ 984 w 2123"/>
                <a:gd name="T61" fmla="*/ 2816 h 2821"/>
                <a:gd name="T62" fmla="*/ 760 w 2123"/>
                <a:gd name="T63" fmla="*/ 2751 h 2821"/>
                <a:gd name="T64" fmla="*/ 563 w 2123"/>
                <a:gd name="T65" fmla="*/ 2624 h 2821"/>
                <a:gd name="T66" fmla="*/ 406 w 2123"/>
                <a:gd name="T67" fmla="*/ 2458 h 2821"/>
                <a:gd name="T68" fmla="*/ 293 w 2123"/>
                <a:gd name="T69" fmla="*/ 2268 h 2821"/>
                <a:gd name="T70" fmla="*/ 226 w 2123"/>
                <a:gd name="T71" fmla="*/ 2077 h 2821"/>
                <a:gd name="T72" fmla="*/ 184 w 2123"/>
                <a:gd name="T73" fmla="*/ 2005 h 2821"/>
                <a:gd name="T74" fmla="*/ 134 w 2123"/>
                <a:gd name="T75" fmla="*/ 1950 h 2821"/>
                <a:gd name="T76" fmla="*/ 77 w 2123"/>
                <a:gd name="T77" fmla="*/ 1831 h 2821"/>
                <a:gd name="T78" fmla="*/ 22 w 2123"/>
                <a:gd name="T79" fmla="*/ 1652 h 2821"/>
                <a:gd name="T80" fmla="*/ 0 w 2123"/>
                <a:gd name="T81" fmla="*/ 1515 h 2821"/>
                <a:gd name="T82" fmla="*/ 9 w 2123"/>
                <a:gd name="T83" fmla="*/ 1425 h 2821"/>
                <a:gd name="T84" fmla="*/ 37 w 2123"/>
                <a:gd name="T85" fmla="*/ 1371 h 2821"/>
                <a:gd name="T86" fmla="*/ 79 w 2123"/>
                <a:gd name="T87" fmla="*/ 1348 h 2821"/>
                <a:gd name="T88" fmla="*/ 126 w 2123"/>
                <a:gd name="T89" fmla="*/ 1345 h 2821"/>
                <a:gd name="T90" fmla="*/ 77 w 2123"/>
                <a:gd name="T91" fmla="*/ 1139 h 2821"/>
                <a:gd name="T92" fmla="*/ 67 w 2123"/>
                <a:gd name="T93" fmla="*/ 923 h 2821"/>
                <a:gd name="T94" fmla="*/ 110 w 2123"/>
                <a:gd name="T95" fmla="*/ 710 h 2821"/>
                <a:gd name="T96" fmla="*/ 208 w 2123"/>
                <a:gd name="T97" fmla="*/ 511 h 2821"/>
                <a:gd name="T98" fmla="*/ 338 w 2123"/>
                <a:gd name="T99" fmla="*/ 349 h 2821"/>
                <a:gd name="T100" fmla="*/ 507 w 2123"/>
                <a:gd name="T101" fmla="*/ 200 h 2821"/>
                <a:gd name="T102" fmla="*/ 676 w 2123"/>
                <a:gd name="T103" fmla="*/ 93 h 2821"/>
                <a:gd name="T104" fmla="*/ 858 w 2123"/>
                <a:gd name="T105" fmla="*/ 25 h 2821"/>
                <a:gd name="T106" fmla="*/ 1070 w 2123"/>
                <a:gd name="T107" fmla="*/ 0 h 2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123" h="2821">
                  <a:moveTo>
                    <a:pt x="1070" y="0"/>
                  </a:moveTo>
                  <a:lnTo>
                    <a:pt x="1138" y="2"/>
                  </a:lnTo>
                  <a:lnTo>
                    <a:pt x="1202" y="7"/>
                  </a:lnTo>
                  <a:lnTo>
                    <a:pt x="1262" y="18"/>
                  </a:lnTo>
                  <a:lnTo>
                    <a:pt x="1319" y="32"/>
                  </a:lnTo>
                  <a:lnTo>
                    <a:pt x="1371" y="48"/>
                  </a:lnTo>
                  <a:lnTo>
                    <a:pt x="1422" y="68"/>
                  </a:lnTo>
                  <a:lnTo>
                    <a:pt x="1467" y="90"/>
                  </a:lnTo>
                  <a:lnTo>
                    <a:pt x="1509" y="113"/>
                  </a:lnTo>
                  <a:lnTo>
                    <a:pt x="1555" y="141"/>
                  </a:lnTo>
                  <a:lnTo>
                    <a:pt x="1597" y="169"/>
                  </a:lnTo>
                  <a:lnTo>
                    <a:pt x="1633" y="198"/>
                  </a:lnTo>
                  <a:lnTo>
                    <a:pt x="1664" y="226"/>
                  </a:lnTo>
                  <a:lnTo>
                    <a:pt x="1690" y="253"/>
                  </a:lnTo>
                  <a:lnTo>
                    <a:pt x="1712" y="278"/>
                  </a:lnTo>
                  <a:lnTo>
                    <a:pt x="1729" y="300"/>
                  </a:lnTo>
                  <a:lnTo>
                    <a:pt x="1742" y="318"/>
                  </a:lnTo>
                  <a:lnTo>
                    <a:pt x="1751" y="331"/>
                  </a:lnTo>
                  <a:lnTo>
                    <a:pt x="1757" y="340"/>
                  </a:lnTo>
                  <a:lnTo>
                    <a:pt x="1758" y="344"/>
                  </a:lnTo>
                  <a:lnTo>
                    <a:pt x="1760" y="344"/>
                  </a:lnTo>
                  <a:lnTo>
                    <a:pt x="1765" y="344"/>
                  </a:lnTo>
                  <a:lnTo>
                    <a:pt x="1773" y="346"/>
                  </a:lnTo>
                  <a:lnTo>
                    <a:pt x="1783" y="349"/>
                  </a:lnTo>
                  <a:lnTo>
                    <a:pt x="1796" y="352"/>
                  </a:lnTo>
                  <a:lnTo>
                    <a:pt x="1809" y="356"/>
                  </a:lnTo>
                  <a:lnTo>
                    <a:pt x="1825" y="363"/>
                  </a:lnTo>
                  <a:lnTo>
                    <a:pt x="1842" y="372"/>
                  </a:lnTo>
                  <a:lnTo>
                    <a:pt x="1861" y="382"/>
                  </a:lnTo>
                  <a:lnTo>
                    <a:pt x="1880" y="395"/>
                  </a:lnTo>
                  <a:lnTo>
                    <a:pt x="1899" y="411"/>
                  </a:lnTo>
                  <a:lnTo>
                    <a:pt x="1919" y="430"/>
                  </a:lnTo>
                  <a:lnTo>
                    <a:pt x="1939" y="451"/>
                  </a:lnTo>
                  <a:lnTo>
                    <a:pt x="1958" y="476"/>
                  </a:lnTo>
                  <a:lnTo>
                    <a:pt x="1975" y="505"/>
                  </a:lnTo>
                  <a:lnTo>
                    <a:pt x="1993" y="537"/>
                  </a:lnTo>
                  <a:lnTo>
                    <a:pt x="2009" y="573"/>
                  </a:lnTo>
                  <a:lnTo>
                    <a:pt x="2023" y="613"/>
                  </a:lnTo>
                  <a:lnTo>
                    <a:pt x="2036" y="658"/>
                  </a:lnTo>
                  <a:lnTo>
                    <a:pt x="2046" y="709"/>
                  </a:lnTo>
                  <a:lnTo>
                    <a:pt x="2055" y="764"/>
                  </a:lnTo>
                  <a:lnTo>
                    <a:pt x="2060" y="825"/>
                  </a:lnTo>
                  <a:lnTo>
                    <a:pt x="2061" y="890"/>
                  </a:lnTo>
                  <a:lnTo>
                    <a:pt x="2060" y="961"/>
                  </a:lnTo>
                  <a:lnTo>
                    <a:pt x="2055" y="1039"/>
                  </a:lnTo>
                  <a:lnTo>
                    <a:pt x="2046" y="1121"/>
                  </a:lnTo>
                  <a:lnTo>
                    <a:pt x="2032" y="1212"/>
                  </a:lnTo>
                  <a:lnTo>
                    <a:pt x="2017" y="1277"/>
                  </a:lnTo>
                  <a:lnTo>
                    <a:pt x="1997" y="1345"/>
                  </a:lnTo>
                  <a:lnTo>
                    <a:pt x="2013" y="1344"/>
                  </a:lnTo>
                  <a:lnTo>
                    <a:pt x="2029" y="1345"/>
                  </a:lnTo>
                  <a:lnTo>
                    <a:pt x="2044" y="1348"/>
                  </a:lnTo>
                  <a:lnTo>
                    <a:pt x="2060" y="1353"/>
                  </a:lnTo>
                  <a:lnTo>
                    <a:pt x="2073" y="1360"/>
                  </a:lnTo>
                  <a:lnTo>
                    <a:pt x="2086" y="1371"/>
                  </a:lnTo>
                  <a:lnTo>
                    <a:pt x="2097" y="1384"/>
                  </a:lnTo>
                  <a:lnTo>
                    <a:pt x="2107" y="1402"/>
                  </a:lnTo>
                  <a:lnTo>
                    <a:pt x="2115" y="1423"/>
                  </a:lnTo>
                  <a:lnTo>
                    <a:pt x="2120" y="1449"/>
                  </a:lnTo>
                  <a:lnTo>
                    <a:pt x="2123" y="1480"/>
                  </a:lnTo>
                  <a:lnTo>
                    <a:pt x="2122" y="1515"/>
                  </a:lnTo>
                  <a:lnTo>
                    <a:pt x="2119" y="1554"/>
                  </a:lnTo>
                  <a:lnTo>
                    <a:pt x="2112" y="1600"/>
                  </a:lnTo>
                  <a:lnTo>
                    <a:pt x="2102" y="1652"/>
                  </a:lnTo>
                  <a:lnTo>
                    <a:pt x="2086" y="1708"/>
                  </a:lnTo>
                  <a:lnTo>
                    <a:pt x="2065" y="1775"/>
                  </a:lnTo>
                  <a:lnTo>
                    <a:pt x="2046" y="1831"/>
                  </a:lnTo>
                  <a:lnTo>
                    <a:pt x="2028" y="1879"/>
                  </a:lnTo>
                  <a:lnTo>
                    <a:pt x="2009" y="1918"/>
                  </a:lnTo>
                  <a:lnTo>
                    <a:pt x="1990" y="1950"/>
                  </a:lnTo>
                  <a:lnTo>
                    <a:pt x="1973" y="1975"/>
                  </a:lnTo>
                  <a:lnTo>
                    <a:pt x="1955" y="1993"/>
                  </a:lnTo>
                  <a:lnTo>
                    <a:pt x="1939" y="2005"/>
                  </a:lnTo>
                  <a:lnTo>
                    <a:pt x="1925" y="2012"/>
                  </a:lnTo>
                  <a:lnTo>
                    <a:pt x="1909" y="2016"/>
                  </a:lnTo>
                  <a:lnTo>
                    <a:pt x="1897" y="2077"/>
                  </a:lnTo>
                  <a:lnTo>
                    <a:pt x="1880" y="2139"/>
                  </a:lnTo>
                  <a:lnTo>
                    <a:pt x="1857" y="2203"/>
                  </a:lnTo>
                  <a:lnTo>
                    <a:pt x="1829" y="2268"/>
                  </a:lnTo>
                  <a:lnTo>
                    <a:pt x="1796" y="2332"/>
                  </a:lnTo>
                  <a:lnTo>
                    <a:pt x="1757" y="2394"/>
                  </a:lnTo>
                  <a:lnTo>
                    <a:pt x="1715" y="2456"/>
                  </a:lnTo>
                  <a:lnTo>
                    <a:pt x="1667" y="2514"/>
                  </a:lnTo>
                  <a:lnTo>
                    <a:pt x="1615" y="2570"/>
                  </a:lnTo>
                  <a:lnTo>
                    <a:pt x="1558" y="2622"/>
                  </a:lnTo>
                  <a:lnTo>
                    <a:pt x="1496" y="2670"/>
                  </a:lnTo>
                  <a:lnTo>
                    <a:pt x="1431" y="2714"/>
                  </a:lnTo>
                  <a:lnTo>
                    <a:pt x="1361" y="2750"/>
                  </a:lnTo>
                  <a:lnTo>
                    <a:pt x="1289" y="2780"/>
                  </a:lnTo>
                  <a:lnTo>
                    <a:pt x="1213" y="2803"/>
                  </a:lnTo>
                  <a:lnTo>
                    <a:pt x="1138" y="2816"/>
                  </a:lnTo>
                  <a:lnTo>
                    <a:pt x="1061" y="2821"/>
                  </a:lnTo>
                  <a:lnTo>
                    <a:pt x="984" y="2816"/>
                  </a:lnTo>
                  <a:lnTo>
                    <a:pt x="909" y="2803"/>
                  </a:lnTo>
                  <a:lnTo>
                    <a:pt x="834" y="2782"/>
                  </a:lnTo>
                  <a:lnTo>
                    <a:pt x="760" y="2751"/>
                  </a:lnTo>
                  <a:lnTo>
                    <a:pt x="689" y="2714"/>
                  </a:lnTo>
                  <a:lnTo>
                    <a:pt x="623" y="2672"/>
                  </a:lnTo>
                  <a:lnTo>
                    <a:pt x="563" y="2624"/>
                  </a:lnTo>
                  <a:lnTo>
                    <a:pt x="506" y="2572"/>
                  </a:lnTo>
                  <a:lnTo>
                    <a:pt x="454" y="2515"/>
                  </a:lnTo>
                  <a:lnTo>
                    <a:pt x="406" y="2458"/>
                  </a:lnTo>
                  <a:lnTo>
                    <a:pt x="364" y="2395"/>
                  </a:lnTo>
                  <a:lnTo>
                    <a:pt x="326" y="2333"/>
                  </a:lnTo>
                  <a:lnTo>
                    <a:pt x="293" y="2268"/>
                  </a:lnTo>
                  <a:lnTo>
                    <a:pt x="265" y="2204"/>
                  </a:lnTo>
                  <a:lnTo>
                    <a:pt x="244" y="2141"/>
                  </a:lnTo>
                  <a:lnTo>
                    <a:pt x="226" y="2077"/>
                  </a:lnTo>
                  <a:lnTo>
                    <a:pt x="215" y="2016"/>
                  </a:lnTo>
                  <a:lnTo>
                    <a:pt x="200" y="2012"/>
                  </a:lnTo>
                  <a:lnTo>
                    <a:pt x="184" y="2005"/>
                  </a:lnTo>
                  <a:lnTo>
                    <a:pt x="168" y="1993"/>
                  </a:lnTo>
                  <a:lnTo>
                    <a:pt x="151" y="1975"/>
                  </a:lnTo>
                  <a:lnTo>
                    <a:pt x="134" y="1950"/>
                  </a:lnTo>
                  <a:lnTo>
                    <a:pt x="115" y="1918"/>
                  </a:lnTo>
                  <a:lnTo>
                    <a:pt x="96" y="1879"/>
                  </a:lnTo>
                  <a:lnTo>
                    <a:pt x="77" y="1831"/>
                  </a:lnTo>
                  <a:lnTo>
                    <a:pt x="57" y="1776"/>
                  </a:lnTo>
                  <a:lnTo>
                    <a:pt x="37" y="1710"/>
                  </a:lnTo>
                  <a:lnTo>
                    <a:pt x="22" y="1652"/>
                  </a:lnTo>
                  <a:lnTo>
                    <a:pt x="10" y="1601"/>
                  </a:lnTo>
                  <a:lnTo>
                    <a:pt x="5" y="1555"/>
                  </a:lnTo>
                  <a:lnTo>
                    <a:pt x="0" y="1515"/>
                  </a:lnTo>
                  <a:lnTo>
                    <a:pt x="0" y="1480"/>
                  </a:lnTo>
                  <a:lnTo>
                    <a:pt x="3" y="1451"/>
                  </a:lnTo>
                  <a:lnTo>
                    <a:pt x="9" y="1425"/>
                  </a:lnTo>
                  <a:lnTo>
                    <a:pt x="16" y="1403"/>
                  </a:lnTo>
                  <a:lnTo>
                    <a:pt x="25" y="1386"/>
                  </a:lnTo>
                  <a:lnTo>
                    <a:pt x="37" y="1371"/>
                  </a:lnTo>
                  <a:lnTo>
                    <a:pt x="50" y="1361"/>
                  </a:lnTo>
                  <a:lnTo>
                    <a:pt x="64" y="1354"/>
                  </a:lnTo>
                  <a:lnTo>
                    <a:pt x="79" y="1348"/>
                  </a:lnTo>
                  <a:lnTo>
                    <a:pt x="94" y="1345"/>
                  </a:lnTo>
                  <a:lnTo>
                    <a:pt x="110" y="1345"/>
                  </a:lnTo>
                  <a:lnTo>
                    <a:pt x="126" y="1345"/>
                  </a:lnTo>
                  <a:lnTo>
                    <a:pt x="105" y="1279"/>
                  </a:lnTo>
                  <a:lnTo>
                    <a:pt x="90" y="1212"/>
                  </a:lnTo>
                  <a:lnTo>
                    <a:pt x="77" y="1139"/>
                  </a:lnTo>
                  <a:lnTo>
                    <a:pt x="68" y="1065"/>
                  </a:lnTo>
                  <a:lnTo>
                    <a:pt x="65" y="992"/>
                  </a:lnTo>
                  <a:lnTo>
                    <a:pt x="67" y="923"/>
                  </a:lnTo>
                  <a:lnTo>
                    <a:pt x="74" y="854"/>
                  </a:lnTo>
                  <a:lnTo>
                    <a:pt x="89" y="786"/>
                  </a:lnTo>
                  <a:lnTo>
                    <a:pt x="110" y="710"/>
                  </a:lnTo>
                  <a:lnTo>
                    <a:pt x="137" y="640"/>
                  </a:lnTo>
                  <a:lnTo>
                    <a:pt x="170" y="573"/>
                  </a:lnTo>
                  <a:lnTo>
                    <a:pt x="208" y="511"/>
                  </a:lnTo>
                  <a:lnTo>
                    <a:pt x="248" y="453"/>
                  </a:lnTo>
                  <a:lnTo>
                    <a:pt x="292" y="399"/>
                  </a:lnTo>
                  <a:lnTo>
                    <a:pt x="338" y="349"/>
                  </a:lnTo>
                  <a:lnTo>
                    <a:pt x="392" y="295"/>
                  </a:lnTo>
                  <a:lnTo>
                    <a:pt x="448" y="245"/>
                  </a:lnTo>
                  <a:lnTo>
                    <a:pt x="507" y="200"/>
                  </a:lnTo>
                  <a:lnTo>
                    <a:pt x="568" y="158"/>
                  </a:lnTo>
                  <a:lnTo>
                    <a:pt x="621" y="123"/>
                  </a:lnTo>
                  <a:lnTo>
                    <a:pt x="676" y="93"/>
                  </a:lnTo>
                  <a:lnTo>
                    <a:pt x="734" y="65"/>
                  </a:lnTo>
                  <a:lnTo>
                    <a:pt x="793" y="42"/>
                  </a:lnTo>
                  <a:lnTo>
                    <a:pt x="858" y="25"/>
                  </a:lnTo>
                  <a:lnTo>
                    <a:pt x="926" y="10"/>
                  </a:lnTo>
                  <a:lnTo>
                    <a:pt x="997" y="5"/>
                  </a:lnTo>
                  <a:lnTo>
                    <a:pt x="10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76"/>
            <p:cNvSpPr>
              <a:spLocks/>
            </p:cNvSpPr>
            <p:nvPr/>
          </p:nvSpPr>
          <p:spPr bwMode="auto">
            <a:xfrm>
              <a:off x="3009" y="1357"/>
              <a:ext cx="1339" cy="684"/>
            </a:xfrm>
            <a:custGeom>
              <a:avLst/>
              <a:gdLst>
                <a:gd name="T0" fmla="*/ 1677 w 4017"/>
                <a:gd name="T1" fmla="*/ 1196 h 2051"/>
                <a:gd name="T2" fmla="*/ 1822 w 4017"/>
                <a:gd name="T3" fmla="*/ 765 h 2051"/>
                <a:gd name="T4" fmla="*/ 1743 w 4017"/>
                <a:gd name="T5" fmla="*/ 583 h 2051"/>
                <a:gd name="T6" fmla="*/ 1739 w 4017"/>
                <a:gd name="T7" fmla="*/ 459 h 2051"/>
                <a:gd name="T8" fmla="*/ 1787 w 4017"/>
                <a:gd name="T9" fmla="*/ 378 h 2051"/>
                <a:gd name="T10" fmla="*/ 1862 w 4017"/>
                <a:gd name="T11" fmla="*/ 334 h 2051"/>
                <a:gd name="T12" fmla="*/ 1939 w 4017"/>
                <a:gd name="T13" fmla="*/ 314 h 2051"/>
                <a:gd name="T14" fmla="*/ 1995 w 4017"/>
                <a:gd name="T15" fmla="*/ 310 h 2051"/>
                <a:gd name="T16" fmla="*/ 2022 w 4017"/>
                <a:gd name="T17" fmla="*/ 310 h 2051"/>
                <a:gd name="T18" fmla="*/ 2078 w 4017"/>
                <a:gd name="T19" fmla="*/ 314 h 2051"/>
                <a:gd name="T20" fmla="*/ 2155 w 4017"/>
                <a:gd name="T21" fmla="*/ 334 h 2051"/>
                <a:gd name="T22" fmla="*/ 2230 w 4017"/>
                <a:gd name="T23" fmla="*/ 378 h 2051"/>
                <a:gd name="T24" fmla="*/ 2278 w 4017"/>
                <a:gd name="T25" fmla="*/ 459 h 2051"/>
                <a:gd name="T26" fmla="*/ 2274 w 4017"/>
                <a:gd name="T27" fmla="*/ 583 h 2051"/>
                <a:gd name="T28" fmla="*/ 2195 w 4017"/>
                <a:gd name="T29" fmla="*/ 765 h 2051"/>
                <a:gd name="T30" fmla="*/ 2340 w 4017"/>
                <a:gd name="T31" fmla="*/ 1196 h 2051"/>
                <a:gd name="T32" fmla="*/ 2724 w 4017"/>
                <a:gd name="T33" fmla="*/ 1 h 2051"/>
                <a:gd name="T34" fmla="*/ 2801 w 4017"/>
                <a:gd name="T35" fmla="*/ 51 h 2051"/>
                <a:gd name="T36" fmla="*/ 2963 w 4017"/>
                <a:gd name="T37" fmla="*/ 146 h 2051"/>
                <a:gd name="T38" fmla="*/ 3195 w 4017"/>
                <a:gd name="T39" fmla="*/ 260 h 2051"/>
                <a:gd name="T40" fmla="*/ 3479 w 4017"/>
                <a:gd name="T41" fmla="*/ 370 h 2051"/>
                <a:gd name="T42" fmla="*/ 3742 w 4017"/>
                <a:gd name="T43" fmla="*/ 456 h 2051"/>
                <a:gd name="T44" fmla="*/ 3894 w 4017"/>
                <a:gd name="T45" fmla="*/ 589 h 2051"/>
                <a:gd name="T46" fmla="*/ 3978 w 4017"/>
                <a:gd name="T47" fmla="*/ 765 h 2051"/>
                <a:gd name="T48" fmla="*/ 4013 w 4017"/>
                <a:gd name="T49" fmla="*/ 953 h 2051"/>
                <a:gd name="T50" fmla="*/ 4016 w 4017"/>
                <a:gd name="T51" fmla="*/ 1121 h 2051"/>
                <a:gd name="T52" fmla="*/ 4011 w 4017"/>
                <a:gd name="T53" fmla="*/ 1198 h 2051"/>
                <a:gd name="T54" fmla="*/ 3998 w 4017"/>
                <a:gd name="T55" fmla="*/ 1339 h 2051"/>
                <a:gd name="T56" fmla="*/ 3981 w 4017"/>
                <a:gd name="T57" fmla="*/ 1507 h 2051"/>
                <a:gd name="T58" fmla="*/ 3958 w 4017"/>
                <a:gd name="T59" fmla="*/ 1584 h 2051"/>
                <a:gd name="T60" fmla="*/ 3856 w 4017"/>
                <a:gd name="T61" fmla="*/ 1640 h 2051"/>
                <a:gd name="T62" fmla="*/ 3659 w 4017"/>
                <a:gd name="T63" fmla="*/ 1733 h 2051"/>
                <a:gd name="T64" fmla="*/ 3369 w 4017"/>
                <a:gd name="T65" fmla="*/ 1841 h 2051"/>
                <a:gd name="T66" fmla="*/ 2995 w 4017"/>
                <a:gd name="T67" fmla="*/ 1944 h 2051"/>
                <a:gd name="T68" fmla="*/ 2539 w 4017"/>
                <a:gd name="T69" fmla="*/ 2022 h 2051"/>
                <a:gd name="T70" fmla="*/ 2007 w 4017"/>
                <a:gd name="T71" fmla="*/ 2051 h 2051"/>
                <a:gd name="T72" fmla="*/ 1478 w 4017"/>
                <a:gd name="T73" fmla="*/ 2021 h 2051"/>
                <a:gd name="T74" fmla="*/ 1022 w 4017"/>
                <a:gd name="T75" fmla="*/ 1944 h 2051"/>
                <a:gd name="T76" fmla="*/ 648 w 4017"/>
                <a:gd name="T77" fmla="*/ 1841 h 2051"/>
                <a:gd name="T78" fmla="*/ 358 w 4017"/>
                <a:gd name="T79" fmla="*/ 1733 h 2051"/>
                <a:gd name="T80" fmla="*/ 161 w 4017"/>
                <a:gd name="T81" fmla="*/ 1640 h 2051"/>
                <a:gd name="T82" fmla="*/ 59 w 4017"/>
                <a:gd name="T83" fmla="*/ 1584 h 2051"/>
                <a:gd name="T84" fmla="*/ 36 w 4017"/>
                <a:gd name="T85" fmla="*/ 1507 h 2051"/>
                <a:gd name="T86" fmla="*/ 19 w 4017"/>
                <a:gd name="T87" fmla="*/ 1339 h 2051"/>
                <a:gd name="T88" fmla="*/ 6 w 4017"/>
                <a:gd name="T89" fmla="*/ 1198 h 2051"/>
                <a:gd name="T90" fmla="*/ 1 w 4017"/>
                <a:gd name="T91" fmla="*/ 1121 h 2051"/>
                <a:gd name="T92" fmla="*/ 4 w 4017"/>
                <a:gd name="T93" fmla="*/ 953 h 2051"/>
                <a:gd name="T94" fmla="*/ 38 w 4017"/>
                <a:gd name="T95" fmla="*/ 765 h 2051"/>
                <a:gd name="T96" fmla="*/ 123 w 4017"/>
                <a:gd name="T97" fmla="*/ 589 h 2051"/>
                <a:gd name="T98" fmla="*/ 274 w 4017"/>
                <a:gd name="T99" fmla="*/ 456 h 2051"/>
                <a:gd name="T100" fmla="*/ 538 w 4017"/>
                <a:gd name="T101" fmla="*/ 370 h 2051"/>
                <a:gd name="T102" fmla="*/ 820 w 4017"/>
                <a:gd name="T103" fmla="*/ 260 h 2051"/>
                <a:gd name="T104" fmla="*/ 1052 w 4017"/>
                <a:gd name="T105" fmla="*/ 146 h 2051"/>
                <a:gd name="T106" fmla="*/ 1216 w 4017"/>
                <a:gd name="T107" fmla="*/ 51 h 2051"/>
                <a:gd name="T108" fmla="*/ 1291 w 4017"/>
                <a:gd name="T109" fmla="*/ 1 h 2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017" h="2051">
                  <a:moveTo>
                    <a:pt x="1294" y="0"/>
                  </a:moveTo>
                  <a:lnTo>
                    <a:pt x="1614" y="1008"/>
                  </a:lnTo>
                  <a:lnTo>
                    <a:pt x="1675" y="1199"/>
                  </a:lnTo>
                  <a:lnTo>
                    <a:pt x="1677" y="1196"/>
                  </a:lnTo>
                  <a:lnTo>
                    <a:pt x="1729" y="1357"/>
                  </a:lnTo>
                  <a:lnTo>
                    <a:pt x="1897" y="879"/>
                  </a:lnTo>
                  <a:lnTo>
                    <a:pt x="1856" y="820"/>
                  </a:lnTo>
                  <a:lnTo>
                    <a:pt x="1822" y="765"/>
                  </a:lnTo>
                  <a:lnTo>
                    <a:pt x="1794" y="713"/>
                  </a:lnTo>
                  <a:lnTo>
                    <a:pt x="1771" y="667"/>
                  </a:lnTo>
                  <a:lnTo>
                    <a:pt x="1755" y="623"/>
                  </a:lnTo>
                  <a:lnTo>
                    <a:pt x="1743" y="583"/>
                  </a:lnTo>
                  <a:lnTo>
                    <a:pt x="1736" y="547"/>
                  </a:lnTo>
                  <a:lnTo>
                    <a:pt x="1733" y="515"/>
                  </a:lnTo>
                  <a:lnTo>
                    <a:pt x="1735" y="485"/>
                  </a:lnTo>
                  <a:lnTo>
                    <a:pt x="1739" y="459"/>
                  </a:lnTo>
                  <a:lnTo>
                    <a:pt x="1748" y="434"/>
                  </a:lnTo>
                  <a:lnTo>
                    <a:pt x="1758" y="412"/>
                  </a:lnTo>
                  <a:lnTo>
                    <a:pt x="1772" y="395"/>
                  </a:lnTo>
                  <a:lnTo>
                    <a:pt x="1787" y="378"/>
                  </a:lnTo>
                  <a:lnTo>
                    <a:pt x="1804" y="365"/>
                  </a:lnTo>
                  <a:lnTo>
                    <a:pt x="1823" y="352"/>
                  </a:lnTo>
                  <a:lnTo>
                    <a:pt x="1842" y="341"/>
                  </a:lnTo>
                  <a:lnTo>
                    <a:pt x="1862" y="334"/>
                  </a:lnTo>
                  <a:lnTo>
                    <a:pt x="1882" y="327"/>
                  </a:lnTo>
                  <a:lnTo>
                    <a:pt x="1901" y="321"/>
                  </a:lnTo>
                  <a:lnTo>
                    <a:pt x="1922" y="317"/>
                  </a:lnTo>
                  <a:lnTo>
                    <a:pt x="1939" y="314"/>
                  </a:lnTo>
                  <a:lnTo>
                    <a:pt x="1956" y="312"/>
                  </a:lnTo>
                  <a:lnTo>
                    <a:pt x="1972" y="311"/>
                  </a:lnTo>
                  <a:lnTo>
                    <a:pt x="1985" y="310"/>
                  </a:lnTo>
                  <a:lnTo>
                    <a:pt x="1995" y="310"/>
                  </a:lnTo>
                  <a:lnTo>
                    <a:pt x="2004" y="310"/>
                  </a:lnTo>
                  <a:lnTo>
                    <a:pt x="2007" y="310"/>
                  </a:lnTo>
                  <a:lnTo>
                    <a:pt x="2013" y="310"/>
                  </a:lnTo>
                  <a:lnTo>
                    <a:pt x="2022" y="310"/>
                  </a:lnTo>
                  <a:lnTo>
                    <a:pt x="2032" y="310"/>
                  </a:lnTo>
                  <a:lnTo>
                    <a:pt x="2045" y="311"/>
                  </a:lnTo>
                  <a:lnTo>
                    <a:pt x="2061" y="312"/>
                  </a:lnTo>
                  <a:lnTo>
                    <a:pt x="2078" y="314"/>
                  </a:lnTo>
                  <a:lnTo>
                    <a:pt x="2095" y="317"/>
                  </a:lnTo>
                  <a:lnTo>
                    <a:pt x="2116" y="321"/>
                  </a:lnTo>
                  <a:lnTo>
                    <a:pt x="2135" y="327"/>
                  </a:lnTo>
                  <a:lnTo>
                    <a:pt x="2155" y="334"/>
                  </a:lnTo>
                  <a:lnTo>
                    <a:pt x="2175" y="341"/>
                  </a:lnTo>
                  <a:lnTo>
                    <a:pt x="2194" y="352"/>
                  </a:lnTo>
                  <a:lnTo>
                    <a:pt x="2213" y="365"/>
                  </a:lnTo>
                  <a:lnTo>
                    <a:pt x="2230" y="378"/>
                  </a:lnTo>
                  <a:lnTo>
                    <a:pt x="2245" y="395"/>
                  </a:lnTo>
                  <a:lnTo>
                    <a:pt x="2259" y="412"/>
                  </a:lnTo>
                  <a:lnTo>
                    <a:pt x="2269" y="434"/>
                  </a:lnTo>
                  <a:lnTo>
                    <a:pt x="2278" y="459"/>
                  </a:lnTo>
                  <a:lnTo>
                    <a:pt x="2282" y="485"/>
                  </a:lnTo>
                  <a:lnTo>
                    <a:pt x="2284" y="515"/>
                  </a:lnTo>
                  <a:lnTo>
                    <a:pt x="2281" y="547"/>
                  </a:lnTo>
                  <a:lnTo>
                    <a:pt x="2274" y="583"/>
                  </a:lnTo>
                  <a:lnTo>
                    <a:pt x="2262" y="623"/>
                  </a:lnTo>
                  <a:lnTo>
                    <a:pt x="2246" y="667"/>
                  </a:lnTo>
                  <a:lnTo>
                    <a:pt x="2223" y="713"/>
                  </a:lnTo>
                  <a:lnTo>
                    <a:pt x="2195" y="765"/>
                  </a:lnTo>
                  <a:lnTo>
                    <a:pt x="2161" y="820"/>
                  </a:lnTo>
                  <a:lnTo>
                    <a:pt x="2120" y="879"/>
                  </a:lnTo>
                  <a:lnTo>
                    <a:pt x="2288" y="1357"/>
                  </a:lnTo>
                  <a:lnTo>
                    <a:pt x="2340" y="1196"/>
                  </a:lnTo>
                  <a:lnTo>
                    <a:pt x="2342" y="1199"/>
                  </a:lnTo>
                  <a:lnTo>
                    <a:pt x="2401" y="1008"/>
                  </a:lnTo>
                  <a:lnTo>
                    <a:pt x="2721" y="0"/>
                  </a:lnTo>
                  <a:lnTo>
                    <a:pt x="2724" y="1"/>
                  </a:lnTo>
                  <a:lnTo>
                    <a:pt x="2735" y="9"/>
                  </a:lnTo>
                  <a:lnTo>
                    <a:pt x="2750" y="19"/>
                  </a:lnTo>
                  <a:lnTo>
                    <a:pt x="2772" y="33"/>
                  </a:lnTo>
                  <a:lnTo>
                    <a:pt x="2801" y="51"/>
                  </a:lnTo>
                  <a:lnTo>
                    <a:pt x="2835" y="72"/>
                  </a:lnTo>
                  <a:lnTo>
                    <a:pt x="2872" y="94"/>
                  </a:lnTo>
                  <a:lnTo>
                    <a:pt x="2916" y="119"/>
                  </a:lnTo>
                  <a:lnTo>
                    <a:pt x="2963" y="146"/>
                  </a:lnTo>
                  <a:lnTo>
                    <a:pt x="3016" y="174"/>
                  </a:lnTo>
                  <a:lnTo>
                    <a:pt x="3072" y="203"/>
                  </a:lnTo>
                  <a:lnTo>
                    <a:pt x="3132" y="231"/>
                  </a:lnTo>
                  <a:lnTo>
                    <a:pt x="3195" y="260"/>
                  </a:lnTo>
                  <a:lnTo>
                    <a:pt x="3262" y="289"/>
                  </a:lnTo>
                  <a:lnTo>
                    <a:pt x="3332" y="317"/>
                  </a:lnTo>
                  <a:lnTo>
                    <a:pt x="3404" y="344"/>
                  </a:lnTo>
                  <a:lnTo>
                    <a:pt x="3479" y="370"/>
                  </a:lnTo>
                  <a:lnTo>
                    <a:pt x="3556" y="393"/>
                  </a:lnTo>
                  <a:lnTo>
                    <a:pt x="3634" y="415"/>
                  </a:lnTo>
                  <a:lnTo>
                    <a:pt x="3691" y="433"/>
                  </a:lnTo>
                  <a:lnTo>
                    <a:pt x="3742" y="456"/>
                  </a:lnTo>
                  <a:lnTo>
                    <a:pt x="3787" y="483"/>
                  </a:lnTo>
                  <a:lnTo>
                    <a:pt x="3827" y="515"/>
                  </a:lnTo>
                  <a:lnTo>
                    <a:pt x="3862" y="551"/>
                  </a:lnTo>
                  <a:lnTo>
                    <a:pt x="3894" y="589"/>
                  </a:lnTo>
                  <a:lnTo>
                    <a:pt x="3920" y="631"/>
                  </a:lnTo>
                  <a:lnTo>
                    <a:pt x="3943" y="674"/>
                  </a:lnTo>
                  <a:lnTo>
                    <a:pt x="3962" y="719"/>
                  </a:lnTo>
                  <a:lnTo>
                    <a:pt x="3978" y="765"/>
                  </a:lnTo>
                  <a:lnTo>
                    <a:pt x="3991" y="813"/>
                  </a:lnTo>
                  <a:lnTo>
                    <a:pt x="4000" y="859"/>
                  </a:lnTo>
                  <a:lnTo>
                    <a:pt x="4007" y="907"/>
                  </a:lnTo>
                  <a:lnTo>
                    <a:pt x="4013" y="953"/>
                  </a:lnTo>
                  <a:lnTo>
                    <a:pt x="4016" y="998"/>
                  </a:lnTo>
                  <a:lnTo>
                    <a:pt x="4017" y="1041"/>
                  </a:lnTo>
                  <a:lnTo>
                    <a:pt x="4017" y="1083"/>
                  </a:lnTo>
                  <a:lnTo>
                    <a:pt x="4016" y="1121"/>
                  </a:lnTo>
                  <a:lnTo>
                    <a:pt x="4014" y="1157"/>
                  </a:lnTo>
                  <a:lnTo>
                    <a:pt x="4014" y="1161"/>
                  </a:lnTo>
                  <a:lnTo>
                    <a:pt x="4013" y="1176"/>
                  </a:lnTo>
                  <a:lnTo>
                    <a:pt x="4011" y="1198"/>
                  </a:lnTo>
                  <a:lnTo>
                    <a:pt x="4008" y="1227"/>
                  </a:lnTo>
                  <a:lnTo>
                    <a:pt x="4005" y="1260"/>
                  </a:lnTo>
                  <a:lnTo>
                    <a:pt x="4003" y="1299"/>
                  </a:lnTo>
                  <a:lnTo>
                    <a:pt x="3998" y="1339"/>
                  </a:lnTo>
                  <a:lnTo>
                    <a:pt x="3994" y="1381"/>
                  </a:lnTo>
                  <a:lnTo>
                    <a:pt x="3989" y="1425"/>
                  </a:lnTo>
                  <a:lnTo>
                    <a:pt x="3985" y="1467"/>
                  </a:lnTo>
                  <a:lnTo>
                    <a:pt x="3981" y="1507"/>
                  </a:lnTo>
                  <a:lnTo>
                    <a:pt x="3975" y="1543"/>
                  </a:lnTo>
                  <a:lnTo>
                    <a:pt x="3971" y="1575"/>
                  </a:lnTo>
                  <a:lnTo>
                    <a:pt x="3968" y="1578"/>
                  </a:lnTo>
                  <a:lnTo>
                    <a:pt x="3958" y="1584"/>
                  </a:lnTo>
                  <a:lnTo>
                    <a:pt x="3942" y="1592"/>
                  </a:lnTo>
                  <a:lnTo>
                    <a:pt x="3920" y="1606"/>
                  </a:lnTo>
                  <a:lnTo>
                    <a:pt x="3891" y="1621"/>
                  </a:lnTo>
                  <a:lnTo>
                    <a:pt x="3856" y="1640"/>
                  </a:lnTo>
                  <a:lnTo>
                    <a:pt x="3816" y="1660"/>
                  </a:lnTo>
                  <a:lnTo>
                    <a:pt x="3769" y="1684"/>
                  </a:lnTo>
                  <a:lnTo>
                    <a:pt x="3717" y="1707"/>
                  </a:lnTo>
                  <a:lnTo>
                    <a:pt x="3659" y="1733"/>
                  </a:lnTo>
                  <a:lnTo>
                    <a:pt x="3595" y="1759"/>
                  </a:lnTo>
                  <a:lnTo>
                    <a:pt x="3526" y="1786"/>
                  </a:lnTo>
                  <a:lnTo>
                    <a:pt x="3450" y="1814"/>
                  </a:lnTo>
                  <a:lnTo>
                    <a:pt x="3369" y="1841"/>
                  </a:lnTo>
                  <a:lnTo>
                    <a:pt x="3284" y="1869"/>
                  </a:lnTo>
                  <a:lnTo>
                    <a:pt x="3192" y="1895"/>
                  </a:lnTo>
                  <a:lnTo>
                    <a:pt x="3097" y="1919"/>
                  </a:lnTo>
                  <a:lnTo>
                    <a:pt x="2995" y="1944"/>
                  </a:lnTo>
                  <a:lnTo>
                    <a:pt x="2888" y="1967"/>
                  </a:lnTo>
                  <a:lnTo>
                    <a:pt x="2777" y="1987"/>
                  </a:lnTo>
                  <a:lnTo>
                    <a:pt x="2661" y="2006"/>
                  </a:lnTo>
                  <a:lnTo>
                    <a:pt x="2539" y="2022"/>
                  </a:lnTo>
                  <a:lnTo>
                    <a:pt x="2414" y="2034"/>
                  </a:lnTo>
                  <a:lnTo>
                    <a:pt x="2282" y="2044"/>
                  </a:lnTo>
                  <a:lnTo>
                    <a:pt x="2148" y="2050"/>
                  </a:lnTo>
                  <a:lnTo>
                    <a:pt x="2007" y="2051"/>
                  </a:lnTo>
                  <a:lnTo>
                    <a:pt x="1869" y="2050"/>
                  </a:lnTo>
                  <a:lnTo>
                    <a:pt x="1733" y="2044"/>
                  </a:lnTo>
                  <a:lnTo>
                    <a:pt x="1603" y="2034"/>
                  </a:lnTo>
                  <a:lnTo>
                    <a:pt x="1478" y="2021"/>
                  </a:lnTo>
                  <a:lnTo>
                    <a:pt x="1356" y="2005"/>
                  </a:lnTo>
                  <a:lnTo>
                    <a:pt x="1240" y="1987"/>
                  </a:lnTo>
                  <a:lnTo>
                    <a:pt x="1129" y="1966"/>
                  </a:lnTo>
                  <a:lnTo>
                    <a:pt x="1022" y="1944"/>
                  </a:lnTo>
                  <a:lnTo>
                    <a:pt x="920" y="1919"/>
                  </a:lnTo>
                  <a:lnTo>
                    <a:pt x="825" y="1895"/>
                  </a:lnTo>
                  <a:lnTo>
                    <a:pt x="733" y="1867"/>
                  </a:lnTo>
                  <a:lnTo>
                    <a:pt x="648" y="1841"/>
                  </a:lnTo>
                  <a:lnTo>
                    <a:pt x="567" y="1814"/>
                  </a:lnTo>
                  <a:lnTo>
                    <a:pt x="491" y="1786"/>
                  </a:lnTo>
                  <a:lnTo>
                    <a:pt x="422" y="1759"/>
                  </a:lnTo>
                  <a:lnTo>
                    <a:pt x="358" y="1733"/>
                  </a:lnTo>
                  <a:lnTo>
                    <a:pt x="300" y="1707"/>
                  </a:lnTo>
                  <a:lnTo>
                    <a:pt x="248" y="1682"/>
                  </a:lnTo>
                  <a:lnTo>
                    <a:pt x="201" y="1660"/>
                  </a:lnTo>
                  <a:lnTo>
                    <a:pt x="161" y="1640"/>
                  </a:lnTo>
                  <a:lnTo>
                    <a:pt x="126" y="1621"/>
                  </a:lnTo>
                  <a:lnTo>
                    <a:pt x="97" y="1606"/>
                  </a:lnTo>
                  <a:lnTo>
                    <a:pt x="75" y="1592"/>
                  </a:lnTo>
                  <a:lnTo>
                    <a:pt x="59" y="1584"/>
                  </a:lnTo>
                  <a:lnTo>
                    <a:pt x="49" y="1578"/>
                  </a:lnTo>
                  <a:lnTo>
                    <a:pt x="46" y="1575"/>
                  </a:lnTo>
                  <a:lnTo>
                    <a:pt x="42" y="1543"/>
                  </a:lnTo>
                  <a:lnTo>
                    <a:pt x="36" y="1507"/>
                  </a:lnTo>
                  <a:lnTo>
                    <a:pt x="32" y="1467"/>
                  </a:lnTo>
                  <a:lnTo>
                    <a:pt x="28" y="1425"/>
                  </a:lnTo>
                  <a:lnTo>
                    <a:pt x="23" y="1381"/>
                  </a:lnTo>
                  <a:lnTo>
                    <a:pt x="19" y="1339"/>
                  </a:lnTo>
                  <a:lnTo>
                    <a:pt x="14" y="1299"/>
                  </a:lnTo>
                  <a:lnTo>
                    <a:pt x="12" y="1260"/>
                  </a:lnTo>
                  <a:lnTo>
                    <a:pt x="9" y="1227"/>
                  </a:lnTo>
                  <a:lnTo>
                    <a:pt x="6" y="1198"/>
                  </a:lnTo>
                  <a:lnTo>
                    <a:pt x="4" y="1176"/>
                  </a:lnTo>
                  <a:lnTo>
                    <a:pt x="3" y="1161"/>
                  </a:lnTo>
                  <a:lnTo>
                    <a:pt x="3" y="1157"/>
                  </a:lnTo>
                  <a:lnTo>
                    <a:pt x="1" y="1121"/>
                  </a:lnTo>
                  <a:lnTo>
                    <a:pt x="0" y="1083"/>
                  </a:lnTo>
                  <a:lnTo>
                    <a:pt x="0" y="1041"/>
                  </a:lnTo>
                  <a:lnTo>
                    <a:pt x="1" y="998"/>
                  </a:lnTo>
                  <a:lnTo>
                    <a:pt x="4" y="953"/>
                  </a:lnTo>
                  <a:lnTo>
                    <a:pt x="9" y="907"/>
                  </a:lnTo>
                  <a:lnTo>
                    <a:pt x="16" y="859"/>
                  </a:lnTo>
                  <a:lnTo>
                    <a:pt x="26" y="813"/>
                  </a:lnTo>
                  <a:lnTo>
                    <a:pt x="38" y="765"/>
                  </a:lnTo>
                  <a:lnTo>
                    <a:pt x="54" y="719"/>
                  </a:lnTo>
                  <a:lnTo>
                    <a:pt x="72" y="674"/>
                  </a:lnTo>
                  <a:lnTo>
                    <a:pt x="96" y="631"/>
                  </a:lnTo>
                  <a:lnTo>
                    <a:pt x="123" y="589"/>
                  </a:lnTo>
                  <a:lnTo>
                    <a:pt x="154" y="551"/>
                  </a:lnTo>
                  <a:lnTo>
                    <a:pt x="188" y="515"/>
                  </a:lnTo>
                  <a:lnTo>
                    <a:pt x="229" y="483"/>
                  </a:lnTo>
                  <a:lnTo>
                    <a:pt x="274" y="456"/>
                  </a:lnTo>
                  <a:lnTo>
                    <a:pt x="325" y="433"/>
                  </a:lnTo>
                  <a:lnTo>
                    <a:pt x="381" y="415"/>
                  </a:lnTo>
                  <a:lnTo>
                    <a:pt x="461" y="393"/>
                  </a:lnTo>
                  <a:lnTo>
                    <a:pt x="538" y="370"/>
                  </a:lnTo>
                  <a:lnTo>
                    <a:pt x="612" y="344"/>
                  </a:lnTo>
                  <a:lnTo>
                    <a:pt x="684" y="317"/>
                  </a:lnTo>
                  <a:lnTo>
                    <a:pt x="754" y="289"/>
                  </a:lnTo>
                  <a:lnTo>
                    <a:pt x="820" y="260"/>
                  </a:lnTo>
                  <a:lnTo>
                    <a:pt x="884" y="231"/>
                  </a:lnTo>
                  <a:lnTo>
                    <a:pt x="945" y="203"/>
                  </a:lnTo>
                  <a:lnTo>
                    <a:pt x="1000" y="174"/>
                  </a:lnTo>
                  <a:lnTo>
                    <a:pt x="1052" y="146"/>
                  </a:lnTo>
                  <a:lnTo>
                    <a:pt x="1100" y="119"/>
                  </a:lnTo>
                  <a:lnTo>
                    <a:pt x="1143" y="94"/>
                  </a:lnTo>
                  <a:lnTo>
                    <a:pt x="1182" y="72"/>
                  </a:lnTo>
                  <a:lnTo>
                    <a:pt x="1216" y="51"/>
                  </a:lnTo>
                  <a:lnTo>
                    <a:pt x="1243" y="33"/>
                  </a:lnTo>
                  <a:lnTo>
                    <a:pt x="1265" y="19"/>
                  </a:lnTo>
                  <a:lnTo>
                    <a:pt x="1281" y="9"/>
                  </a:lnTo>
                  <a:lnTo>
                    <a:pt x="1291" y="1"/>
                  </a:lnTo>
                  <a:lnTo>
                    <a:pt x="12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1" name="Group 1136"/>
          <p:cNvGrpSpPr>
            <a:grpSpLocks noChangeAspect="1"/>
          </p:cNvGrpSpPr>
          <p:nvPr/>
        </p:nvGrpSpPr>
        <p:grpSpPr bwMode="auto">
          <a:xfrm>
            <a:off x="4231875" y="4344362"/>
            <a:ext cx="238291" cy="287639"/>
            <a:chOff x="2712" y="795"/>
            <a:chExt cx="2255" cy="2722"/>
          </a:xfrm>
          <a:solidFill>
            <a:schemeClr val="bg1"/>
          </a:solidFill>
        </p:grpSpPr>
        <p:sp>
          <p:nvSpPr>
            <p:cNvPr id="72" name="Freeform 1138"/>
            <p:cNvSpPr>
              <a:spLocks/>
            </p:cNvSpPr>
            <p:nvPr/>
          </p:nvSpPr>
          <p:spPr bwMode="auto">
            <a:xfrm>
              <a:off x="3897" y="2545"/>
              <a:ext cx="148" cy="243"/>
            </a:xfrm>
            <a:custGeom>
              <a:avLst/>
              <a:gdLst>
                <a:gd name="T0" fmla="*/ 0 w 298"/>
                <a:gd name="T1" fmla="*/ 0 h 487"/>
                <a:gd name="T2" fmla="*/ 63 w 298"/>
                <a:gd name="T3" fmla="*/ 17 h 487"/>
                <a:gd name="T4" fmla="*/ 124 w 298"/>
                <a:gd name="T5" fmla="*/ 38 h 487"/>
                <a:gd name="T6" fmla="*/ 184 w 298"/>
                <a:gd name="T7" fmla="*/ 65 h 487"/>
                <a:gd name="T8" fmla="*/ 210 w 298"/>
                <a:gd name="T9" fmla="*/ 80 h 487"/>
                <a:gd name="T10" fmla="*/ 235 w 298"/>
                <a:gd name="T11" fmla="*/ 96 h 487"/>
                <a:gd name="T12" fmla="*/ 257 w 298"/>
                <a:gd name="T13" fmla="*/ 118 h 487"/>
                <a:gd name="T14" fmla="*/ 273 w 298"/>
                <a:gd name="T15" fmla="*/ 139 h 487"/>
                <a:gd name="T16" fmla="*/ 285 w 298"/>
                <a:gd name="T17" fmla="*/ 164 h 487"/>
                <a:gd name="T18" fmla="*/ 293 w 298"/>
                <a:gd name="T19" fmla="*/ 191 h 487"/>
                <a:gd name="T20" fmla="*/ 298 w 298"/>
                <a:gd name="T21" fmla="*/ 229 h 487"/>
                <a:gd name="T22" fmla="*/ 296 w 298"/>
                <a:gd name="T23" fmla="*/ 268 h 487"/>
                <a:gd name="T24" fmla="*/ 288 w 298"/>
                <a:gd name="T25" fmla="*/ 306 h 487"/>
                <a:gd name="T26" fmla="*/ 271 w 298"/>
                <a:gd name="T27" fmla="*/ 343 h 487"/>
                <a:gd name="T28" fmla="*/ 250 w 298"/>
                <a:gd name="T29" fmla="*/ 376 h 487"/>
                <a:gd name="T30" fmla="*/ 222 w 298"/>
                <a:gd name="T31" fmla="*/ 404 h 487"/>
                <a:gd name="T32" fmla="*/ 189 w 298"/>
                <a:gd name="T33" fmla="*/ 427 h 487"/>
                <a:gd name="T34" fmla="*/ 154 w 298"/>
                <a:gd name="T35" fmla="*/ 445 h 487"/>
                <a:gd name="T36" fmla="*/ 116 w 298"/>
                <a:gd name="T37" fmla="*/ 460 h 487"/>
                <a:gd name="T38" fmla="*/ 78 w 298"/>
                <a:gd name="T39" fmla="*/ 472 h 487"/>
                <a:gd name="T40" fmla="*/ 38 w 298"/>
                <a:gd name="T41" fmla="*/ 480 h 487"/>
                <a:gd name="T42" fmla="*/ 0 w 298"/>
                <a:gd name="T43" fmla="*/ 487 h 487"/>
                <a:gd name="T44" fmla="*/ 0 w 298"/>
                <a:gd name="T45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98" h="487">
                  <a:moveTo>
                    <a:pt x="0" y="0"/>
                  </a:moveTo>
                  <a:lnTo>
                    <a:pt x="63" y="17"/>
                  </a:lnTo>
                  <a:lnTo>
                    <a:pt x="124" y="38"/>
                  </a:lnTo>
                  <a:lnTo>
                    <a:pt x="184" y="65"/>
                  </a:lnTo>
                  <a:lnTo>
                    <a:pt x="210" y="80"/>
                  </a:lnTo>
                  <a:lnTo>
                    <a:pt x="235" y="96"/>
                  </a:lnTo>
                  <a:lnTo>
                    <a:pt x="257" y="118"/>
                  </a:lnTo>
                  <a:lnTo>
                    <a:pt x="273" y="139"/>
                  </a:lnTo>
                  <a:lnTo>
                    <a:pt x="285" y="164"/>
                  </a:lnTo>
                  <a:lnTo>
                    <a:pt x="293" y="191"/>
                  </a:lnTo>
                  <a:lnTo>
                    <a:pt x="298" y="229"/>
                  </a:lnTo>
                  <a:lnTo>
                    <a:pt x="296" y="268"/>
                  </a:lnTo>
                  <a:lnTo>
                    <a:pt x="288" y="306"/>
                  </a:lnTo>
                  <a:lnTo>
                    <a:pt x="271" y="343"/>
                  </a:lnTo>
                  <a:lnTo>
                    <a:pt x="250" y="376"/>
                  </a:lnTo>
                  <a:lnTo>
                    <a:pt x="222" y="404"/>
                  </a:lnTo>
                  <a:lnTo>
                    <a:pt x="189" y="427"/>
                  </a:lnTo>
                  <a:lnTo>
                    <a:pt x="154" y="445"/>
                  </a:lnTo>
                  <a:lnTo>
                    <a:pt x="116" y="460"/>
                  </a:lnTo>
                  <a:lnTo>
                    <a:pt x="78" y="472"/>
                  </a:lnTo>
                  <a:lnTo>
                    <a:pt x="38" y="480"/>
                  </a:lnTo>
                  <a:lnTo>
                    <a:pt x="0" y="4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139"/>
            <p:cNvSpPr>
              <a:spLocks/>
            </p:cNvSpPr>
            <p:nvPr/>
          </p:nvSpPr>
          <p:spPr bwMode="auto">
            <a:xfrm>
              <a:off x="3641" y="2153"/>
              <a:ext cx="122" cy="221"/>
            </a:xfrm>
            <a:custGeom>
              <a:avLst/>
              <a:gdLst>
                <a:gd name="T0" fmla="*/ 243 w 243"/>
                <a:gd name="T1" fmla="*/ 0 h 442"/>
                <a:gd name="T2" fmla="*/ 243 w 243"/>
                <a:gd name="T3" fmla="*/ 442 h 442"/>
                <a:gd name="T4" fmla="*/ 199 w 243"/>
                <a:gd name="T5" fmla="*/ 427 h 442"/>
                <a:gd name="T6" fmla="*/ 157 w 243"/>
                <a:gd name="T7" fmla="*/ 412 h 442"/>
                <a:gd name="T8" fmla="*/ 113 w 243"/>
                <a:gd name="T9" fmla="*/ 390 h 442"/>
                <a:gd name="T10" fmla="*/ 70 w 243"/>
                <a:gd name="T11" fmla="*/ 365 h 442"/>
                <a:gd name="T12" fmla="*/ 47 w 243"/>
                <a:gd name="T13" fmla="*/ 347 h 442"/>
                <a:gd name="T14" fmla="*/ 27 w 243"/>
                <a:gd name="T15" fmla="*/ 327 h 442"/>
                <a:gd name="T16" fmla="*/ 12 w 243"/>
                <a:gd name="T17" fmla="*/ 301 h 442"/>
                <a:gd name="T18" fmla="*/ 4 w 243"/>
                <a:gd name="T19" fmla="*/ 271 h 442"/>
                <a:gd name="T20" fmla="*/ 0 w 243"/>
                <a:gd name="T21" fmla="*/ 238 h 442"/>
                <a:gd name="T22" fmla="*/ 0 w 243"/>
                <a:gd name="T23" fmla="*/ 207 h 442"/>
                <a:gd name="T24" fmla="*/ 7 w 243"/>
                <a:gd name="T25" fmla="*/ 177 h 442"/>
                <a:gd name="T26" fmla="*/ 17 w 243"/>
                <a:gd name="T27" fmla="*/ 147 h 442"/>
                <a:gd name="T28" fmla="*/ 33 w 243"/>
                <a:gd name="T29" fmla="*/ 121 h 442"/>
                <a:gd name="T30" fmla="*/ 58 w 243"/>
                <a:gd name="T31" fmla="*/ 89 h 442"/>
                <a:gd name="T32" fmla="*/ 91 w 243"/>
                <a:gd name="T33" fmla="*/ 63 h 442"/>
                <a:gd name="T34" fmla="*/ 126 w 243"/>
                <a:gd name="T35" fmla="*/ 41 h 442"/>
                <a:gd name="T36" fmla="*/ 164 w 243"/>
                <a:gd name="T37" fmla="*/ 23 h 442"/>
                <a:gd name="T38" fmla="*/ 204 w 243"/>
                <a:gd name="T39" fmla="*/ 10 h 442"/>
                <a:gd name="T40" fmla="*/ 243 w 243"/>
                <a:gd name="T41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3" h="442">
                  <a:moveTo>
                    <a:pt x="243" y="0"/>
                  </a:moveTo>
                  <a:lnTo>
                    <a:pt x="243" y="442"/>
                  </a:lnTo>
                  <a:lnTo>
                    <a:pt x="199" y="427"/>
                  </a:lnTo>
                  <a:lnTo>
                    <a:pt x="157" y="412"/>
                  </a:lnTo>
                  <a:lnTo>
                    <a:pt x="113" y="390"/>
                  </a:lnTo>
                  <a:lnTo>
                    <a:pt x="70" y="365"/>
                  </a:lnTo>
                  <a:lnTo>
                    <a:pt x="47" y="347"/>
                  </a:lnTo>
                  <a:lnTo>
                    <a:pt x="27" y="327"/>
                  </a:lnTo>
                  <a:lnTo>
                    <a:pt x="12" y="301"/>
                  </a:lnTo>
                  <a:lnTo>
                    <a:pt x="4" y="271"/>
                  </a:lnTo>
                  <a:lnTo>
                    <a:pt x="0" y="238"/>
                  </a:lnTo>
                  <a:lnTo>
                    <a:pt x="0" y="207"/>
                  </a:lnTo>
                  <a:lnTo>
                    <a:pt x="7" y="177"/>
                  </a:lnTo>
                  <a:lnTo>
                    <a:pt x="17" y="147"/>
                  </a:lnTo>
                  <a:lnTo>
                    <a:pt x="33" y="121"/>
                  </a:lnTo>
                  <a:lnTo>
                    <a:pt x="58" y="89"/>
                  </a:lnTo>
                  <a:lnTo>
                    <a:pt x="91" y="63"/>
                  </a:lnTo>
                  <a:lnTo>
                    <a:pt x="126" y="41"/>
                  </a:lnTo>
                  <a:lnTo>
                    <a:pt x="164" y="23"/>
                  </a:lnTo>
                  <a:lnTo>
                    <a:pt x="204" y="10"/>
                  </a:lnTo>
                  <a:lnTo>
                    <a:pt x="2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140"/>
            <p:cNvSpPr>
              <a:spLocks noEditPoints="1"/>
            </p:cNvSpPr>
            <p:nvPr/>
          </p:nvSpPr>
          <p:spPr bwMode="auto">
            <a:xfrm>
              <a:off x="2712" y="795"/>
              <a:ext cx="2255" cy="2722"/>
            </a:xfrm>
            <a:custGeom>
              <a:avLst/>
              <a:gdLst>
                <a:gd name="T0" fmla="*/ 2105 w 4510"/>
                <a:gd name="T1" fmla="*/ 2268 h 5443"/>
                <a:gd name="T2" fmla="*/ 1792 w 4510"/>
                <a:gd name="T3" fmla="*/ 2563 h 5443"/>
                <a:gd name="T4" fmla="*/ 1592 w 4510"/>
                <a:gd name="T5" fmla="*/ 2900 h 5443"/>
                <a:gd name="T6" fmla="*/ 1683 w 4510"/>
                <a:gd name="T7" fmla="*/ 3220 h 5443"/>
                <a:gd name="T8" fmla="*/ 2040 w 4510"/>
                <a:gd name="T9" fmla="*/ 3420 h 5443"/>
                <a:gd name="T10" fmla="*/ 1898 w 4510"/>
                <a:gd name="T11" fmla="*/ 3837 h 5443"/>
                <a:gd name="T12" fmla="*/ 1781 w 4510"/>
                <a:gd name="T13" fmla="*/ 3635 h 5443"/>
                <a:gd name="T14" fmla="*/ 1592 w 4510"/>
                <a:gd name="T15" fmla="*/ 3688 h 5443"/>
                <a:gd name="T16" fmla="*/ 1632 w 4510"/>
                <a:gd name="T17" fmla="*/ 3916 h 5443"/>
                <a:gd name="T18" fmla="*/ 1971 w 4510"/>
                <a:gd name="T19" fmla="*/ 4206 h 5443"/>
                <a:gd name="T20" fmla="*/ 2153 w 4510"/>
                <a:gd name="T21" fmla="*/ 4502 h 5443"/>
                <a:gd name="T22" fmla="*/ 2343 w 4510"/>
                <a:gd name="T23" fmla="*/ 4476 h 5443"/>
                <a:gd name="T24" fmla="*/ 2568 w 4510"/>
                <a:gd name="T25" fmla="*/ 4214 h 5443"/>
                <a:gd name="T26" fmla="*/ 2900 w 4510"/>
                <a:gd name="T27" fmla="*/ 3920 h 5443"/>
                <a:gd name="T28" fmla="*/ 2877 w 4510"/>
                <a:gd name="T29" fmla="*/ 3511 h 5443"/>
                <a:gd name="T30" fmla="*/ 2887 w 4510"/>
                <a:gd name="T31" fmla="*/ 3529 h 5443"/>
                <a:gd name="T32" fmla="*/ 2869 w 4510"/>
                <a:gd name="T33" fmla="*/ 3496 h 5443"/>
                <a:gd name="T34" fmla="*/ 2870 w 4510"/>
                <a:gd name="T35" fmla="*/ 3498 h 5443"/>
                <a:gd name="T36" fmla="*/ 2735 w 4510"/>
                <a:gd name="T37" fmla="*/ 3362 h 5443"/>
                <a:gd name="T38" fmla="*/ 2369 w 4510"/>
                <a:gd name="T39" fmla="*/ 2715 h 5443"/>
                <a:gd name="T40" fmla="*/ 2627 w 4510"/>
                <a:gd name="T41" fmla="*/ 2874 h 5443"/>
                <a:gd name="T42" fmla="*/ 2740 w 4510"/>
                <a:gd name="T43" fmla="*/ 3021 h 5443"/>
                <a:gd name="T44" fmla="*/ 2907 w 4510"/>
                <a:gd name="T45" fmla="*/ 2925 h 5443"/>
                <a:gd name="T46" fmla="*/ 2812 w 4510"/>
                <a:gd name="T47" fmla="*/ 2669 h 5443"/>
                <a:gd name="T48" fmla="*/ 2421 w 4510"/>
                <a:gd name="T49" fmla="*/ 2452 h 5443"/>
                <a:gd name="T50" fmla="*/ 2292 w 4510"/>
                <a:gd name="T51" fmla="*/ 2176 h 5443"/>
                <a:gd name="T52" fmla="*/ 1528 w 4510"/>
                <a:gd name="T53" fmla="*/ 40 h 5443"/>
                <a:gd name="T54" fmla="*/ 1891 w 4510"/>
                <a:gd name="T55" fmla="*/ 185 h 5443"/>
                <a:gd name="T56" fmla="*/ 2263 w 4510"/>
                <a:gd name="T57" fmla="*/ 174 h 5443"/>
                <a:gd name="T58" fmla="*/ 2721 w 4510"/>
                <a:gd name="T59" fmla="*/ 50 h 5443"/>
                <a:gd name="T60" fmla="*/ 3079 w 4510"/>
                <a:gd name="T61" fmla="*/ 26 h 5443"/>
                <a:gd name="T62" fmla="*/ 3093 w 4510"/>
                <a:gd name="T63" fmla="*/ 260 h 5443"/>
                <a:gd name="T64" fmla="*/ 2931 w 4510"/>
                <a:gd name="T65" fmla="*/ 672 h 5443"/>
                <a:gd name="T66" fmla="*/ 2640 w 4510"/>
                <a:gd name="T67" fmla="*/ 1089 h 5443"/>
                <a:gd name="T68" fmla="*/ 2878 w 4510"/>
                <a:gd name="T69" fmla="*/ 1367 h 5443"/>
                <a:gd name="T70" fmla="*/ 3356 w 4510"/>
                <a:gd name="T71" fmla="*/ 1755 h 5443"/>
                <a:gd name="T72" fmla="*/ 3803 w 4510"/>
                <a:gd name="T73" fmla="*/ 2262 h 5443"/>
                <a:gd name="T74" fmla="*/ 4171 w 4510"/>
                <a:gd name="T75" fmla="*/ 2843 h 5443"/>
                <a:gd name="T76" fmla="*/ 4423 w 4510"/>
                <a:gd name="T77" fmla="*/ 3453 h 5443"/>
                <a:gd name="T78" fmla="*/ 4510 w 4510"/>
                <a:gd name="T79" fmla="*/ 4050 h 5443"/>
                <a:gd name="T80" fmla="*/ 4393 w 4510"/>
                <a:gd name="T81" fmla="*/ 4591 h 5443"/>
                <a:gd name="T82" fmla="*/ 4026 w 4510"/>
                <a:gd name="T83" fmla="*/ 5033 h 5443"/>
                <a:gd name="T84" fmla="*/ 3366 w 4510"/>
                <a:gd name="T85" fmla="*/ 5333 h 5443"/>
                <a:gd name="T86" fmla="*/ 2369 w 4510"/>
                <a:gd name="T87" fmla="*/ 5443 h 5443"/>
                <a:gd name="T88" fmla="*/ 1255 w 4510"/>
                <a:gd name="T89" fmla="*/ 5341 h 5443"/>
                <a:gd name="T90" fmla="*/ 536 w 4510"/>
                <a:gd name="T91" fmla="*/ 5038 h 5443"/>
                <a:gd name="T92" fmla="*/ 134 w 4510"/>
                <a:gd name="T93" fmla="*/ 4578 h 5443"/>
                <a:gd name="T94" fmla="*/ 0 w 4510"/>
                <a:gd name="T95" fmla="*/ 4011 h 5443"/>
                <a:gd name="T96" fmla="*/ 86 w 4510"/>
                <a:gd name="T97" fmla="*/ 3385 h 5443"/>
                <a:gd name="T98" fmla="*/ 341 w 4510"/>
                <a:gd name="T99" fmla="*/ 2750 h 5443"/>
                <a:gd name="T100" fmla="*/ 718 w 4510"/>
                <a:gd name="T101" fmla="*/ 2156 h 5443"/>
                <a:gd name="T102" fmla="*/ 1166 w 4510"/>
                <a:gd name="T103" fmla="*/ 1651 h 5443"/>
                <a:gd name="T104" fmla="*/ 1635 w 4510"/>
                <a:gd name="T105" fmla="*/ 1286 h 5443"/>
                <a:gd name="T106" fmla="*/ 1476 w 4510"/>
                <a:gd name="T107" fmla="*/ 953 h 5443"/>
                <a:gd name="T108" fmla="*/ 1209 w 4510"/>
                <a:gd name="T109" fmla="*/ 505 h 5443"/>
                <a:gd name="T110" fmla="*/ 1161 w 4510"/>
                <a:gd name="T111" fmla="*/ 134 h 5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10" h="5443">
                  <a:moveTo>
                    <a:pt x="2230" y="2164"/>
                  </a:moveTo>
                  <a:lnTo>
                    <a:pt x="2201" y="2167"/>
                  </a:lnTo>
                  <a:lnTo>
                    <a:pt x="2173" y="2179"/>
                  </a:lnTo>
                  <a:lnTo>
                    <a:pt x="2146" y="2197"/>
                  </a:lnTo>
                  <a:lnTo>
                    <a:pt x="2128" y="2219"/>
                  </a:lnTo>
                  <a:lnTo>
                    <a:pt x="2113" y="2242"/>
                  </a:lnTo>
                  <a:lnTo>
                    <a:pt x="2105" y="2268"/>
                  </a:lnTo>
                  <a:lnTo>
                    <a:pt x="2101" y="2297"/>
                  </a:lnTo>
                  <a:lnTo>
                    <a:pt x="2101" y="2445"/>
                  </a:lnTo>
                  <a:lnTo>
                    <a:pt x="2035" y="2457"/>
                  </a:lnTo>
                  <a:lnTo>
                    <a:pt x="1971" y="2475"/>
                  </a:lnTo>
                  <a:lnTo>
                    <a:pt x="1908" y="2498"/>
                  </a:lnTo>
                  <a:lnTo>
                    <a:pt x="1848" y="2528"/>
                  </a:lnTo>
                  <a:lnTo>
                    <a:pt x="1792" y="2563"/>
                  </a:lnTo>
                  <a:lnTo>
                    <a:pt x="1741" y="2606"/>
                  </a:lnTo>
                  <a:lnTo>
                    <a:pt x="1698" y="2651"/>
                  </a:lnTo>
                  <a:lnTo>
                    <a:pt x="1660" y="2702"/>
                  </a:lnTo>
                  <a:lnTo>
                    <a:pt x="1630" y="2756"/>
                  </a:lnTo>
                  <a:lnTo>
                    <a:pt x="1612" y="2803"/>
                  </a:lnTo>
                  <a:lnTo>
                    <a:pt x="1600" y="2851"/>
                  </a:lnTo>
                  <a:lnTo>
                    <a:pt x="1592" y="2900"/>
                  </a:lnTo>
                  <a:lnTo>
                    <a:pt x="1591" y="2950"/>
                  </a:lnTo>
                  <a:lnTo>
                    <a:pt x="1594" y="3000"/>
                  </a:lnTo>
                  <a:lnTo>
                    <a:pt x="1600" y="3048"/>
                  </a:lnTo>
                  <a:lnTo>
                    <a:pt x="1614" y="3096"/>
                  </a:lnTo>
                  <a:lnTo>
                    <a:pt x="1632" y="3142"/>
                  </a:lnTo>
                  <a:lnTo>
                    <a:pt x="1655" y="3183"/>
                  </a:lnTo>
                  <a:lnTo>
                    <a:pt x="1683" y="3220"/>
                  </a:lnTo>
                  <a:lnTo>
                    <a:pt x="1715" y="3254"/>
                  </a:lnTo>
                  <a:lnTo>
                    <a:pt x="1751" y="3284"/>
                  </a:lnTo>
                  <a:lnTo>
                    <a:pt x="1802" y="3321"/>
                  </a:lnTo>
                  <a:lnTo>
                    <a:pt x="1858" y="3352"/>
                  </a:lnTo>
                  <a:lnTo>
                    <a:pt x="1918" y="3379"/>
                  </a:lnTo>
                  <a:lnTo>
                    <a:pt x="1977" y="3400"/>
                  </a:lnTo>
                  <a:lnTo>
                    <a:pt x="2040" y="3420"/>
                  </a:lnTo>
                  <a:lnTo>
                    <a:pt x="2101" y="3436"/>
                  </a:lnTo>
                  <a:lnTo>
                    <a:pt x="2101" y="3966"/>
                  </a:lnTo>
                  <a:lnTo>
                    <a:pt x="2055" y="3951"/>
                  </a:lnTo>
                  <a:lnTo>
                    <a:pt x="2010" y="3930"/>
                  </a:lnTo>
                  <a:lnTo>
                    <a:pt x="1969" y="3905"/>
                  </a:lnTo>
                  <a:lnTo>
                    <a:pt x="1931" y="3873"/>
                  </a:lnTo>
                  <a:lnTo>
                    <a:pt x="1898" y="3837"/>
                  </a:lnTo>
                  <a:lnTo>
                    <a:pt x="1872" y="3797"/>
                  </a:lnTo>
                  <a:lnTo>
                    <a:pt x="1852" y="3754"/>
                  </a:lnTo>
                  <a:lnTo>
                    <a:pt x="1843" y="3731"/>
                  </a:lnTo>
                  <a:lnTo>
                    <a:pt x="1837" y="3708"/>
                  </a:lnTo>
                  <a:lnTo>
                    <a:pt x="1824" y="3680"/>
                  </a:lnTo>
                  <a:lnTo>
                    <a:pt x="1805" y="3655"/>
                  </a:lnTo>
                  <a:lnTo>
                    <a:pt x="1781" y="3635"/>
                  </a:lnTo>
                  <a:lnTo>
                    <a:pt x="1753" y="3622"/>
                  </a:lnTo>
                  <a:lnTo>
                    <a:pt x="1723" y="3617"/>
                  </a:lnTo>
                  <a:lnTo>
                    <a:pt x="1690" y="3617"/>
                  </a:lnTo>
                  <a:lnTo>
                    <a:pt x="1660" y="3625"/>
                  </a:lnTo>
                  <a:lnTo>
                    <a:pt x="1634" y="3640"/>
                  </a:lnTo>
                  <a:lnTo>
                    <a:pt x="1610" y="3662"/>
                  </a:lnTo>
                  <a:lnTo>
                    <a:pt x="1592" y="3688"/>
                  </a:lnTo>
                  <a:lnTo>
                    <a:pt x="1582" y="3711"/>
                  </a:lnTo>
                  <a:lnTo>
                    <a:pt x="1577" y="3738"/>
                  </a:lnTo>
                  <a:lnTo>
                    <a:pt x="1577" y="3762"/>
                  </a:lnTo>
                  <a:lnTo>
                    <a:pt x="1581" y="3786"/>
                  </a:lnTo>
                  <a:lnTo>
                    <a:pt x="1587" y="3809"/>
                  </a:lnTo>
                  <a:lnTo>
                    <a:pt x="1604" y="3857"/>
                  </a:lnTo>
                  <a:lnTo>
                    <a:pt x="1632" y="3916"/>
                  </a:lnTo>
                  <a:lnTo>
                    <a:pt x="1665" y="3973"/>
                  </a:lnTo>
                  <a:lnTo>
                    <a:pt x="1705" y="4024"/>
                  </a:lnTo>
                  <a:lnTo>
                    <a:pt x="1751" y="4070"/>
                  </a:lnTo>
                  <a:lnTo>
                    <a:pt x="1801" y="4113"/>
                  </a:lnTo>
                  <a:lnTo>
                    <a:pt x="1853" y="4148"/>
                  </a:lnTo>
                  <a:lnTo>
                    <a:pt x="1911" y="4179"/>
                  </a:lnTo>
                  <a:lnTo>
                    <a:pt x="1971" y="4206"/>
                  </a:lnTo>
                  <a:lnTo>
                    <a:pt x="2032" y="4226"/>
                  </a:lnTo>
                  <a:lnTo>
                    <a:pt x="2101" y="4241"/>
                  </a:lnTo>
                  <a:lnTo>
                    <a:pt x="2101" y="4396"/>
                  </a:lnTo>
                  <a:lnTo>
                    <a:pt x="2105" y="4428"/>
                  </a:lnTo>
                  <a:lnTo>
                    <a:pt x="2115" y="4456"/>
                  </a:lnTo>
                  <a:lnTo>
                    <a:pt x="2131" y="4481"/>
                  </a:lnTo>
                  <a:lnTo>
                    <a:pt x="2153" y="4502"/>
                  </a:lnTo>
                  <a:lnTo>
                    <a:pt x="2179" y="4519"/>
                  </a:lnTo>
                  <a:lnTo>
                    <a:pt x="2209" y="4528"/>
                  </a:lnTo>
                  <a:lnTo>
                    <a:pt x="2239" y="4530"/>
                  </a:lnTo>
                  <a:lnTo>
                    <a:pt x="2270" y="4525"/>
                  </a:lnTo>
                  <a:lnTo>
                    <a:pt x="2298" y="4515"/>
                  </a:lnTo>
                  <a:lnTo>
                    <a:pt x="2323" y="4497"/>
                  </a:lnTo>
                  <a:lnTo>
                    <a:pt x="2343" y="4476"/>
                  </a:lnTo>
                  <a:lnTo>
                    <a:pt x="2356" y="4452"/>
                  </a:lnTo>
                  <a:lnTo>
                    <a:pt x="2366" y="4424"/>
                  </a:lnTo>
                  <a:lnTo>
                    <a:pt x="2369" y="4396"/>
                  </a:lnTo>
                  <a:lnTo>
                    <a:pt x="2369" y="4254"/>
                  </a:lnTo>
                  <a:lnTo>
                    <a:pt x="2435" y="4246"/>
                  </a:lnTo>
                  <a:lnTo>
                    <a:pt x="2503" y="4234"/>
                  </a:lnTo>
                  <a:lnTo>
                    <a:pt x="2568" y="4214"/>
                  </a:lnTo>
                  <a:lnTo>
                    <a:pt x="2630" y="4189"/>
                  </a:lnTo>
                  <a:lnTo>
                    <a:pt x="2690" y="4160"/>
                  </a:lnTo>
                  <a:lnTo>
                    <a:pt x="2746" y="4120"/>
                  </a:lnTo>
                  <a:lnTo>
                    <a:pt x="2794" y="4078"/>
                  </a:lnTo>
                  <a:lnTo>
                    <a:pt x="2837" y="4030"/>
                  </a:lnTo>
                  <a:lnTo>
                    <a:pt x="2872" y="3978"/>
                  </a:lnTo>
                  <a:lnTo>
                    <a:pt x="2900" y="3920"/>
                  </a:lnTo>
                  <a:lnTo>
                    <a:pt x="2920" y="3858"/>
                  </a:lnTo>
                  <a:lnTo>
                    <a:pt x="2931" y="3796"/>
                  </a:lnTo>
                  <a:lnTo>
                    <a:pt x="2935" y="3738"/>
                  </a:lnTo>
                  <a:lnTo>
                    <a:pt x="2930" y="3678"/>
                  </a:lnTo>
                  <a:lnTo>
                    <a:pt x="2920" y="3620"/>
                  </a:lnTo>
                  <a:lnTo>
                    <a:pt x="2902" y="3564"/>
                  </a:lnTo>
                  <a:lnTo>
                    <a:pt x="2877" y="3511"/>
                  </a:lnTo>
                  <a:lnTo>
                    <a:pt x="2878" y="3514"/>
                  </a:lnTo>
                  <a:lnTo>
                    <a:pt x="2882" y="3518"/>
                  </a:lnTo>
                  <a:lnTo>
                    <a:pt x="2883" y="3521"/>
                  </a:lnTo>
                  <a:lnTo>
                    <a:pt x="2885" y="3524"/>
                  </a:lnTo>
                  <a:lnTo>
                    <a:pt x="2887" y="3527"/>
                  </a:lnTo>
                  <a:lnTo>
                    <a:pt x="2887" y="3527"/>
                  </a:lnTo>
                  <a:lnTo>
                    <a:pt x="2887" y="3529"/>
                  </a:lnTo>
                  <a:lnTo>
                    <a:pt x="2887" y="3527"/>
                  </a:lnTo>
                  <a:lnTo>
                    <a:pt x="2885" y="3526"/>
                  </a:lnTo>
                  <a:lnTo>
                    <a:pt x="2883" y="3523"/>
                  </a:lnTo>
                  <a:lnTo>
                    <a:pt x="2880" y="3516"/>
                  </a:lnTo>
                  <a:lnTo>
                    <a:pt x="2877" y="3509"/>
                  </a:lnTo>
                  <a:lnTo>
                    <a:pt x="2872" y="3503"/>
                  </a:lnTo>
                  <a:lnTo>
                    <a:pt x="2869" y="3496"/>
                  </a:lnTo>
                  <a:lnTo>
                    <a:pt x="2867" y="3493"/>
                  </a:lnTo>
                  <a:lnTo>
                    <a:pt x="2865" y="3491"/>
                  </a:lnTo>
                  <a:lnTo>
                    <a:pt x="2865" y="3489"/>
                  </a:lnTo>
                  <a:lnTo>
                    <a:pt x="2865" y="3491"/>
                  </a:lnTo>
                  <a:lnTo>
                    <a:pt x="2867" y="3491"/>
                  </a:lnTo>
                  <a:lnTo>
                    <a:pt x="2869" y="3494"/>
                  </a:lnTo>
                  <a:lnTo>
                    <a:pt x="2870" y="3498"/>
                  </a:lnTo>
                  <a:lnTo>
                    <a:pt x="2872" y="3501"/>
                  </a:lnTo>
                  <a:lnTo>
                    <a:pt x="2874" y="3504"/>
                  </a:lnTo>
                  <a:lnTo>
                    <a:pt x="2877" y="3509"/>
                  </a:lnTo>
                  <a:lnTo>
                    <a:pt x="2847" y="3466"/>
                  </a:lnTo>
                  <a:lnTo>
                    <a:pt x="2814" y="3427"/>
                  </a:lnTo>
                  <a:lnTo>
                    <a:pt x="2776" y="3392"/>
                  </a:lnTo>
                  <a:lnTo>
                    <a:pt x="2735" y="3362"/>
                  </a:lnTo>
                  <a:lnTo>
                    <a:pt x="2692" y="3334"/>
                  </a:lnTo>
                  <a:lnTo>
                    <a:pt x="2645" y="3311"/>
                  </a:lnTo>
                  <a:lnTo>
                    <a:pt x="2597" y="3291"/>
                  </a:lnTo>
                  <a:lnTo>
                    <a:pt x="2523" y="3264"/>
                  </a:lnTo>
                  <a:lnTo>
                    <a:pt x="2445" y="3241"/>
                  </a:lnTo>
                  <a:lnTo>
                    <a:pt x="2369" y="3223"/>
                  </a:lnTo>
                  <a:lnTo>
                    <a:pt x="2369" y="2715"/>
                  </a:lnTo>
                  <a:lnTo>
                    <a:pt x="2417" y="2727"/>
                  </a:lnTo>
                  <a:lnTo>
                    <a:pt x="2465" y="2742"/>
                  </a:lnTo>
                  <a:lnTo>
                    <a:pt x="2510" y="2761"/>
                  </a:lnTo>
                  <a:lnTo>
                    <a:pt x="2553" y="2788"/>
                  </a:lnTo>
                  <a:lnTo>
                    <a:pt x="2587" y="2818"/>
                  </a:lnTo>
                  <a:lnTo>
                    <a:pt x="2616" y="2854"/>
                  </a:lnTo>
                  <a:lnTo>
                    <a:pt x="2627" y="2874"/>
                  </a:lnTo>
                  <a:lnTo>
                    <a:pt x="2637" y="2895"/>
                  </a:lnTo>
                  <a:lnTo>
                    <a:pt x="2645" y="2919"/>
                  </a:lnTo>
                  <a:lnTo>
                    <a:pt x="2652" y="2940"/>
                  </a:lnTo>
                  <a:lnTo>
                    <a:pt x="2667" y="2968"/>
                  </a:lnTo>
                  <a:lnTo>
                    <a:pt x="2687" y="2991"/>
                  </a:lnTo>
                  <a:lnTo>
                    <a:pt x="2711" y="3010"/>
                  </a:lnTo>
                  <a:lnTo>
                    <a:pt x="2740" y="3021"/>
                  </a:lnTo>
                  <a:lnTo>
                    <a:pt x="2771" y="3026"/>
                  </a:lnTo>
                  <a:lnTo>
                    <a:pt x="2802" y="3025"/>
                  </a:lnTo>
                  <a:lnTo>
                    <a:pt x="2832" y="3015"/>
                  </a:lnTo>
                  <a:lnTo>
                    <a:pt x="2859" y="2998"/>
                  </a:lnTo>
                  <a:lnTo>
                    <a:pt x="2880" y="2977"/>
                  </a:lnTo>
                  <a:lnTo>
                    <a:pt x="2898" y="2948"/>
                  </a:lnTo>
                  <a:lnTo>
                    <a:pt x="2907" y="2925"/>
                  </a:lnTo>
                  <a:lnTo>
                    <a:pt x="2910" y="2899"/>
                  </a:lnTo>
                  <a:lnTo>
                    <a:pt x="2908" y="2872"/>
                  </a:lnTo>
                  <a:lnTo>
                    <a:pt x="2903" y="2849"/>
                  </a:lnTo>
                  <a:lnTo>
                    <a:pt x="2897" y="2824"/>
                  </a:lnTo>
                  <a:lnTo>
                    <a:pt x="2877" y="2776"/>
                  </a:lnTo>
                  <a:lnTo>
                    <a:pt x="2849" y="2720"/>
                  </a:lnTo>
                  <a:lnTo>
                    <a:pt x="2812" y="2669"/>
                  </a:lnTo>
                  <a:lnTo>
                    <a:pt x="2771" y="2622"/>
                  </a:lnTo>
                  <a:lnTo>
                    <a:pt x="2721" y="2579"/>
                  </a:lnTo>
                  <a:lnTo>
                    <a:pt x="2667" y="2541"/>
                  </a:lnTo>
                  <a:lnTo>
                    <a:pt x="2609" y="2512"/>
                  </a:lnTo>
                  <a:lnTo>
                    <a:pt x="2548" y="2487"/>
                  </a:lnTo>
                  <a:lnTo>
                    <a:pt x="2485" y="2467"/>
                  </a:lnTo>
                  <a:lnTo>
                    <a:pt x="2421" y="2452"/>
                  </a:lnTo>
                  <a:lnTo>
                    <a:pt x="2369" y="2444"/>
                  </a:lnTo>
                  <a:lnTo>
                    <a:pt x="2369" y="2297"/>
                  </a:lnTo>
                  <a:lnTo>
                    <a:pt x="2366" y="2267"/>
                  </a:lnTo>
                  <a:lnTo>
                    <a:pt x="2354" y="2239"/>
                  </a:lnTo>
                  <a:lnTo>
                    <a:pt x="2338" y="2212"/>
                  </a:lnTo>
                  <a:lnTo>
                    <a:pt x="2316" y="2192"/>
                  </a:lnTo>
                  <a:lnTo>
                    <a:pt x="2292" y="2176"/>
                  </a:lnTo>
                  <a:lnTo>
                    <a:pt x="2262" y="2166"/>
                  </a:lnTo>
                  <a:lnTo>
                    <a:pt x="2230" y="2164"/>
                  </a:lnTo>
                  <a:close/>
                  <a:moveTo>
                    <a:pt x="1346" y="0"/>
                  </a:moveTo>
                  <a:lnTo>
                    <a:pt x="1389" y="2"/>
                  </a:lnTo>
                  <a:lnTo>
                    <a:pt x="1433" y="10"/>
                  </a:lnTo>
                  <a:lnTo>
                    <a:pt x="1480" y="23"/>
                  </a:lnTo>
                  <a:lnTo>
                    <a:pt x="1528" y="40"/>
                  </a:lnTo>
                  <a:lnTo>
                    <a:pt x="1577" y="58"/>
                  </a:lnTo>
                  <a:lnTo>
                    <a:pt x="1627" y="79"/>
                  </a:lnTo>
                  <a:lnTo>
                    <a:pt x="1680" y="103"/>
                  </a:lnTo>
                  <a:lnTo>
                    <a:pt x="1731" y="126"/>
                  </a:lnTo>
                  <a:lnTo>
                    <a:pt x="1784" y="147"/>
                  </a:lnTo>
                  <a:lnTo>
                    <a:pt x="1837" y="167"/>
                  </a:lnTo>
                  <a:lnTo>
                    <a:pt x="1891" y="185"/>
                  </a:lnTo>
                  <a:lnTo>
                    <a:pt x="1944" y="199"/>
                  </a:lnTo>
                  <a:lnTo>
                    <a:pt x="1999" y="207"/>
                  </a:lnTo>
                  <a:lnTo>
                    <a:pt x="2052" y="212"/>
                  </a:lnTo>
                  <a:lnTo>
                    <a:pt x="2106" y="208"/>
                  </a:lnTo>
                  <a:lnTo>
                    <a:pt x="2153" y="200"/>
                  </a:lnTo>
                  <a:lnTo>
                    <a:pt x="2206" y="189"/>
                  </a:lnTo>
                  <a:lnTo>
                    <a:pt x="2263" y="174"/>
                  </a:lnTo>
                  <a:lnTo>
                    <a:pt x="2323" y="157"/>
                  </a:lnTo>
                  <a:lnTo>
                    <a:pt x="2387" y="139"/>
                  </a:lnTo>
                  <a:lnTo>
                    <a:pt x="2452" y="121"/>
                  </a:lnTo>
                  <a:lnTo>
                    <a:pt x="2520" y="103"/>
                  </a:lnTo>
                  <a:lnTo>
                    <a:pt x="2587" y="83"/>
                  </a:lnTo>
                  <a:lnTo>
                    <a:pt x="2655" y="66"/>
                  </a:lnTo>
                  <a:lnTo>
                    <a:pt x="2721" y="50"/>
                  </a:lnTo>
                  <a:lnTo>
                    <a:pt x="2786" y="35"/>
                  </a:lnTo>
                  <a:lnTo>
                    <a:pt x="2849" y="25"/>
                  </a:lnTo>
                  <a:lnTo>
                    <a:pt x="2908" y="17"/>
                  </a:lnTo>
                  <a:lnTo>
                    <a:pt x="2964" y="13"/>
                  </a:lnTo>
                  <a:lnTo>
                    <a:pt x="3016" y="13"/>
                  </a:lnTo>
                  <a:lnTo>
                    <a:pt x="3060" y="18"/>
                  </a:lnTo>
                  <a:lnTo>
                    <a:pt x="3079" y="26"/>
                  </a:lnTo>
                  <a:lnTo>
                    <a:pt x="3093" y="43"/>
                  </a:lnTo>
                  <a:lnTo>
                    <a:pt x="3103" y="65"/>
                  </a:lnTo>
                  <a:lnTo>
                    <a:pt x="3110" y="93"/>
                  </a:lnTo>
                  <a:lnTo>
                    <a:pt x="3112" y="127"/>
                  </a:lnTo>
                  <a:lnTo>
                    <a:pt x="3108" y="167"/>
                  </a:lnTo>
                  <a:lnTo>
                    <a:pt x="3103" y="210"/>
                  </a:lnTo>
                  <a:lnTo>
                    <a:pt x="3093" y="260"/>
                  </a:lnTo>
                  <a:lnTo>
                    <a:pt x="3080" y="311"/>
                  </a:lnTo>
                  <a:lnTo>
                    <a:pt x="3062" y="366"/>
                  </a:lnTo>
                  <a:lnTo>
                    <a:pt x="3042" y="424"/>
                  </a:lnTo>
                  <a:lnTo>
                    <a:pt x="3019" y="485"/>
                  </a:lnTo>
                  <a:lnTo>
                    <a:pt x="2993" y="546"/>
                  </a:lnTo>
                  <a:lnTo>
                    <a:pt x="2963" y="609"/>
                  </a:lnTo>
                  <a:lnTo>
                    <a:pt x="2931" y="672"/>
                  </a:lnTo>
                  <a:lnTo>
                    <a:pt x="2897" y="736"/>
                  </a:lnTo>
                  <a:lnTo>
                    <a:pt x="2860" y="799"/>
                  </a:lnTo>
                  <a:lnTo>
                    <a:pt x="2821" y="860"/>
                  </a:lnTo>
                  <a:lnTo>
                    <a:pt x="2778" y="922"/>
                  </a:lnTo>
                  <a:lnTo>
                    <a:pt x="2735" y="979"/>
                  </a:lnTo>
                  <a:lnTo>
                    <a:pt x="2688" y="1036"/>
                  </a:lnTo>
                  <a:lnTo>
                    <a:pt x="2640" y="1089"/>
                  </a:lnTo>
                  <a:lnTo>
                    <a:pt x="2591" y="1138"/>
                  </a:lnTo>
                  <a:lnTo>
                    <a:pt x="2540" y="1185"/>
                  </a:lnTo>
                  <a:lnTo>
                    <a:pt x="2606" y="1214"/>
                  </a:lnTo>
                  <a:lnTo>
                    <a:pt x="2673" y="1246"/>
                  </a:lnTo>
                  <a:lnTo>
                    <a:pt x="2741" y="1284"/>
                  </a:lnTo>
                  <a:lnTo>
                    <a:pt x="2809" y="1324"/>
                  </a:lnTo>
                  <a:lnTo>
                    <a:pt x="2878" y="1367"/>
                  </a:lnTo>
                  <a:lnTo>
                    <a:pt x="2946" y="1413"/>
                  </a:lnTo>
                  <a:lnTo>
                    <a:pt x="3016" y="1463"/>
                  </a:lnTo>
                  <a:lnTo>
                    <a:pt x="3084" y="1516"/>
                  </a:lnTo>
                  <a:lnTo>
                    <a:pt x="3153" y="1572"/>
                  </a:lnTo>
                  <a:lnTo>
                    <a:pt x="3221" y="1631"/>
                  </a:lnTo>
                  <a:lnTo>
                    <a:pt x="3289" y="1693"/>
                  </a:lnTo>
                  <a:lnTo>
                    <a:pt x="3356" y="1755"/>
                  </a:lnTo>
                  <a:lnTo>
                    <a:pt x="3422" y="1822"/>
                  </a:lnTo>
                  <a:lnTo>
                    <a:pt x="3489" y="1891"/>
                  </a:lnTo>
                  <a:lnTo>
                    <a:pt x="3553" y="1961"/>
                  </a:lnTo>
                  <a:lnTo>
                    <a:pt x="3618" y="2033"/>
                  </a:lnTo>
                  <a:lnTo>
                    <a:pt x="3680" y="2108"/>
                  </a:lnTo>
                  <a:lnTo>
                    <a:pt x="3742" y="2184"/>
                  </a:lnTo>
                  <a:lnTo>
                    <a:pt x="3803" y="2262"/>
                  </a:lnTo>
                  <a:lnTo>
                    <a:pt x="3861" y="2341"/>
                  </a:lnTo>
                  <a:lnTo>
                    <a:pt x="3917" y="2422"/>
                  </a:lnTo>
                  <a:lnTo>
                    <a:pt x="3973" y="2505"/>
                  </a:lnTo>
                  <a:lnTo>
                    <a:pt x="4026" y="2588"/>
                  </a:lnTo>
                  <a:lnTo>
                    <a:pt x="4077" y="2672"/>
                  </a:lnTo>
                  <a:lnTo>
                    <a:pt x="4125" y="2756"/>
                  </a:lnTo>
                  <a:lnTo>
                    <a:pt x="4171" y="2843"/>
                  </a:lnTo>
                  <a:lnTo>
                    <a:pt x="4216" y="2929"/>
                  </a:lnTo>
                  <a:lnTo>
                    <a:pt x="4257" y="3016"/>
                  </a:lnTo>
                  <a:lnTo>
                    <a:pt x="4297" y="3102"/>
                  </a:lnTo>
                  <a:lnTo>
                    <a:pt x="4333" y="3190"/>
                  </a:lnTo>
                  <a:lnTo>
                    <a:pt x="4367" y="3278"/>
                  </a:lnTo>
                  <a:lnTo>
                    <a:pt x="4396" y="3365"/>
                  </a:lnTo>
                  <a:lnTo>
                    <a:pt x="4423" y="3453"/>
                  </a:lnTo>
                  <a:lnTo>
                    <a:pt x="4446" y="3541"/>
                  </a:lnTo>
                  <a:lnTo>
                    <a:pt x="4467" y="3627"/>
                  </a:lnTo>
                  <a:lnTo>
                    <a:pt x="4484" y="3713"/>
                  </a:lnTo>
                  <a:lnTo>
                    <a:pt x="4495" y="3799"/>
                  </a:lnTo>
                  <a:lnTo>
                    <a:pt x="4505" y="3883"/>
                  </a:lnTo>
                  <a:lnTo>
                    <a:pt x="4510" y="3968"/>
                  </a:lnTo>
                  <a:lnTo>
                    <a:pt x="4510" y="4050"/>
                  </a:lnTo>
                  <a:lnTo>
                    <a:pt x="4509" y="4133"/>
                  </a:lnTo>
                  <a:lnTo>
                    <a:pt x="4500" y="4212"/>
                  </a:lnTo>
                  <a:lnTo>
                    <a:pt x="4489" y="4292"/>
                  </a:lnTo>
                  <a:lnTo>
                    <a:pt x="4472" y="4370"/>
                  </a:lnTo>
                  <a:lnTo>
                    <a:pt x="4451" y="4446"/>
                  </a:lnTo>
                  <a:lnTo>
                    <a:pt x="4424" y="4520"/>
                  </a:lnTo>
                  <a:lnTo>
                    <a:pt x="4393" y="4591"/>
                  </a:lnTo>
                  <a:lnTo>
                    <a:pt x="4357" y="4663"/>
                  </a:lnTo>
                  <a:lnTo>
                    <a:pt x="4315" y="4730"/>
                  </a:lnTo>
                  <a:lnTo>
                    <a:pt x="4269" y="4797"/>
                  </a:lnTo>
                  <a:lnTo>
                    <a:pt x="4216" y="4859"/>
                  </a:lnTo>
                  <a:lnTo>
                    <a:pt x="4158" y="4921"/>
                  </a:lnTo>
                  <a:lnTo>
                    <a:pt x="4095" y="4979"/>
                  </a:lnTo>
                  <a:lnTo>
                    <a:pt x="4026" y="5033"/>
                  </a:lnTo>
                  <a:lnTo>
                    <a:pt x="3950" y="5086"/>
                  </a:lnTo>
                  <a:lnTo>
                    <a:pt x="3869" y="5136"/>
                  </a:lnTo>
                  <a:lnTo>
                    <a:pt x="3781" y="5182"/>
                  </a:lnTo>
                  <a:lnTo>
                    <a:pt x="3687" y="5225"/>
                  </a:lnTo>
                  <a:lnTo>
                    <a:pt x="3586" y="5263"/>
                  </a:lnTo>
                  <a:lnTo>
                    <a:pt x="3480" y="5300"/>
                  </a:lnTo>
                  <a:lnTo>
                    <a:pt x="3366" y="5333"/>
                  </a:lnTo>
                  <a:lnTo>
                    <a:pt x="3246" y="5361"/>
                  </a:lnTo>
                  <a:lnTo>
                    <a:pt x="3117" y="5386"/>
                  </a:lnTo>
                  <a:lnTo>
                    <a:pt x="2983" y="5405"/>
                  </a:lnTo>
                  <a:lnTo>
                    <a:pt x="2840" y="5422"/>
                  </a:lnTo>
                  <a:lnTo>
                    <a:pt x="2692" y="5434"/>
                  </a:lnTo>
                  <a:lnTo>
                    <a:pt x="2535" y="5442"/>
                  </a:lnTo>
                  <a:lnTo>
                    <a:pt x="2369" y="5443"/>
                  </a:lnTo>
                  <a:lnTo>
                    <a:pt x="2197" y="5442"/>
                  </a:lnTo>
                  <a:lnTo>
                    <a:pt x="2017" y="5435"/>
                  </a:lnTo>
                  <a:lnTo>
                    <a:pt x="1829" y="5424"/>
                  </a:lnTo>
                  <a:lnTo>
                    <a:pt x="1673" y="5410"/>
                  </a:lnTo>
                  <a:lnTo>
                    <a:pt x="1526" y="5392"/>
                  </a:lnTo>
                  <a:lnTo>
                    <a:pt x="1387" y="5369"/>
                  </a:lnTo>
                  <a:lnTo>
                    <a:pt x="1255" y="5341"/>
                  </a:lnTo>
                  <a:lnTo>
                    <a:pt x="1131" y="5309"/>
                  </a:lnTo>
                  <a:lnTo>
                    <a:pt x="1015" y="5273"/>
                  </a:lnTo>
                  <a:lnTo>
                    <a:pt x="904" y="5233"/>
                  </a:lnTo>
                  <a:lnTo>
                    <a:pt x="802" y="5190"/>
                  </a:lnTo>
                  <a:lnTo>
                    <a:pt x="706" y="5142"/>
                  </a:lnTo>
                  <a:lnTo>
                    <a:pt x="618" y="5093"/>
                  </a:lnTo>
                  <a:lnTo>
                    <a:pt x="536" y="5038"/>
                  </a:lnTo>
                  <a:lnTo>
                    <a:pt x="460" y="4982"/>
                  </a:lnTo>
                  <a:lnTo>
                    <a:pt x="390" y="4921"/>
                  </a:lnTo>
                  <a:lnTo>
                    <a:pt x="327" y="4858"/>
                  </a:lnTo>
                  <a:lnTo>
                    <a:pt x="269" y="4792"/>
                  </a:lnTo>
                  <a:lnTo>
                    <a:pt x="218" y="4724"/>
                  </a:lnTo>
                  <a:lnTo>
                    <a:pt x="174" y="4653"/>
                  </a:lnTo>
                  <a:lnTo>
                    <a:pt x="134" y="4578"/>
                  </a:lnTo>
                  <a:lnTo>
                    <a:pt x="99" y="4504"/>
                  </a:lnTo>
                  <a:lnTo>
                    <a:pt x="69" y="4426"/>
                  </a:lnTo>
                  <a:lnTo>
                    <a:pt x="46" y="4345"/>
                  </a:lnTo>
                  <a:lnTo>
                    <a:pt x="26" y="4264"/>
                  </a:lnTo>
                  <a:lnTo>
                    <a:pt x="13" y="4181"/>
                  </a:lnTo>
                  <a:lnTo>
                    <a:pt x="5" y="4097"/>
                  </a:lnTo>
                  <a:lnTo>
                    <a:pt x="0" y="4011"/>
                  </a:lnTo>
                  <a:lnTo>
                    <a:pt x="0" y="3925"/>
                  </a:lnTo>
                  <a:lnTo>
                    <a:pt x="3" y="3835"/>
                  </a:lnTo>
                  <a:lnTo>
                    <a:pt x="13" y="3748"/>
                  </a:lnTo>
                  <a:lnTo>
                    <a:pt x="25" y="3657"/>
                  </a:lnTo>
                  <a:lnTo>
                    <a:pt x="41" y="3567"/>
                  </a:lnTo>
                  <a:lnTo>
                    <a:pt x="61" y="3476"/>
                  </a:lnTo>
                  <a:lnTo>
                    <a:pt x="86" y="3385"/>
                  </a:lnTo>
                  <a:lnTo>
                    <a:pt x="112" y="3294"/>
                  </a:lnTo>
                  <a:lnTo>
                    <a:pt x="144" y="3203"/>
                  </a:lnTo>
                  <a:lnTo>
                    <a:pt x="177" y="3111"/>
                  </a:lnTo>
                  <a:lnTo>
                    <a:pt x="215" y="3020"/>
                  </a:lnTo>
                  <a:lnTo>
                    <a:pt x="255" y="2930"/>
                  </a:lnTo>
                  <a:lnTo>
                    <a:pt x="296" y="2839"/>
                  </a:lnTo>
                  <a:lnTo>
                    <a:pt x="341" y="2750"/>
                  </a:lnTo>
                  <a:lnTo>
                    <a:pt x="389" y="2662"/>
                  </a:lnTo>
                  <a:lnTo>
                    <a:pt x="438" y="2574"/>
                  </a:lnTo>
                  <a:lnTo>
                    <a:pt x="491" y="2487"/>
                  </a:lnTo>
                  <a:lnTo>
                    <a:pt x="546" y="2402"/>
                  </a:lnTo>
                  <a:lnTo>
                    <a:pt x="600" y="2318"/>
                  </a:lnTo>
                  <a:lnTo>
                    <a:pt x="658" y="2237"/>
                  </a:lnTo>
                  <a:lnTo>
                    <a:pt x="718" y="2156"/>
                  </a:lnTo>
                  <a:lnTo>
                    <a:pt x="779" y="2076"/>
                  </a:lnTo>
                  <a:lnTo>
                    <a:pt x="840" y="2000"/>
                  </a:lnTo>
                  <a:lnTo>
                    <a:pt x="904" y="1926"/>
                  </a:lnTo>
                  <a:lnTo>
                    <a:pt x="969" y="1853"/>
                  </a:lnTo>
                  <a:lnTo>
                    <a:pt x="1033" y="1784"/>
                  </a:lnTo>
                  <a:lnTo>
                    <a:pt x="1099" y="1716"/>
                  </a:lnTo>
                  <a:lnTo>
                    <a:pt x="1166" y="1651"/>
                  </a:lnTo>
                  <a:lnTo>
                    <a:pt x="1232" y="1588"/>
                  </a:lnTo>
                  <a:lnTo>
                    <a:pt x="1300" y="1530"/>
                  </a:lnTo>
                  <a:lnTo>
                    <a:pt x="1367" y="1474"/>
                  </a:lnTo>
                  <a:lnTo>
                    <a:pt x="1435" y="1421"/>
                  </a:lnTo>
                  <a:lnTo>
                    <a:pt x="1501" y="1373"/>
                  </a:lnTo>
                  <a:lnTo>
                    <a:pt x="1569" y="1327"/>
                  </a:lnTo>
                  <a:lnTo>
                    <a:pt x="1635" y="1286"/>
                  </a:lnTo>
                  <a:lnTo>
                    <a:pt x="1701" y="1248"/>
                  </a:lnTo>
                  <a:lnTo>
                    <a:pt x="1766" y="1214"/>
                  </a:lnTo>
                  <a:lnTo>
                    <a:pt x="1703" y="1170"/>
                  </a:lnTo>
                  <a:lnTo>
                    <a:pt x="1642" y="1122"/>
                  </a:lnTo>
                  <a:lnTo>
                    <a:pt x="1584" y="1069"/>
                  </a:lnTo>
                  <a:lnTo>
                    <a:pt x="1529" y="1013"/>
                  </a:lnTo>
                  <a:lnTo>
                    <a:pt x="1476" y="953"/>
                  </a:lnTo>
                  <a:lnTo>
                    <a:pt x="1427" y="892"/>
                  </a:lnTo>
                  <a:lnTo>
                    <a:pt x="1382" y="829"/>
                  </a:lnTo>
                  <a:lnTo>
                    <a:pt x="1339" y="764"/>
                  </a:lnTo>
                  <a:lnTo>
                    <a:pt x="1301" y="698"/>
                  </a:lnTo>
                  <a:lnTo>
                    <a:pt x="1266" y="634"/>
                  </a:lnTo>
                  <a:lnTo>
                    <a:pt x="1235" y="569"/>
                  </a:lnTo>
                  <a:lnTo>
                    <a:pt x="1209" y="505"/>
                  </a:lnTo>
                  <a:lnTo>
                    <a:pt x="1187" y="443"/>
                  </a:lnTo>
                  <a:lnTo>
                    <a:pt x="1171" y="382"/>
                  </a:lnTo>
                  <a:lnTo>
                    <a:pt x="1157" y="326"/>
                  </a:lnTo>
                  <a:lnTo>
                    <a:pt x="1151" y="271"/>
                  </a:lnTo>
                  <a:lnTo>
                    <a:pt x="1149" y="222"/>
                  </a:lnTo>
                  <a:lnTo>
                    <a:pt x="1152" y="175"/>
                  </a:lnTo>
                  <a:lnTo>
                    <a:pt x="1161" y="134"/>
                  </a:lnTo>
                  <a:lnTo>
                    <a:pt x="1176" y="99"/>
                  </a:lnTo>
                  <a:lnTo>
                    <a:pt x="1197" y="69"/>
                  </a:lnTo>
                  <a:lnTo>
                    <a:pt x="1230" y="38"/>
                  </a:lnTo>
                  <a:lnTo>
                    <a:pt x="1266" y="18"/>
                  </a:lnTo>
                  <a:lnTo>
                    <a:pt x="1306" y="5"/>
                  </a:lnTo>
                  <a:lnTo>
                    <a:pt x="1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141"/>
            <p:cNvSpPr>
              <a:spLocks/>
            </p:cNvSpPr>
            <p:nvPr/>
          </p:nvSpPr>
          <p:spPr bwMode="auto">
            <a:xfrm>
              <a:off x="4031" y="2718"/>
              <a:ext cx="0" cy="1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0 w 2"/>
                <a:gd name="T5" fmla="*/ 3 h 3"/>
                <a:gd name="T6" fmla="*/ 2 w 2"/>
                <a:gd name="T7" fmla="*/ 2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2" y="2"/>
                  </a:lnTo>
                  <a:lnTo>
                    <a:pt x="0" y="3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Freeform 6"/>
          <p:cNvSpPr>
            <a:spLocks noEditPoints="1"/>
          </p:cNvSpPr>
          <p:nvPr/>
        </p:nvSpPr>
        <p:spPr bwMode="auto">
          <a:xfrm>
            <a:off x="7719813" y="2236718"/>
            <a:ext cx="227095" cy="266207"/>
          </a:xfrm>
          <a:custGeom>
            <a:avLst/>
            <a:gdLst>
              <a:gd name="T0" fmla="*/ 1635 w 2877"/>
              <a:gd name="T1" fmla="*/ 581 h 3378"/>
              <a:gd name="T2" fmla="*/ 1618 w 2877"/>
              <a:gd name="T3" fmla="*/ 602 h 3378"/>
              <a:gd name="T4" fmla="*/ 1617 w 2877"/>
              <a:gd name="T5" fmla="*/ 606 h 3378"/>
              <a:gd name="T6" fmla="*/ 1215 w 2877"/>
              <a:gd name="T7" fmla="*/ 1310 h 3378"/>
              <a:gd name="T8" fmla="*/ 1229 w 2877"/>
              <a:gd name="T9" fmla="*/ 1333 h 3378"/>
              <a:gd name="T10" fmla="*/ 1479 w 2877"/>
              <a:gd name="T11" fmla="*/ 1337 h 3378"/>
              <a:gd name="T12" fmla="*/ 1510 w 2877"/>
              <a:gd name="T13" fmla="*/ 1355 h 3378"/>
              <a:gd name="T14" fmla="*/ 1420 w 2877"/>
              <a:gd name="T15" fmla="*/ 1837 h 3378"/>
              <a:gd name="T16" fmla="*/ 1418 w 2877"/>
              <a:gd name="T17" fmla="*/ 1864 h 3378"/>
              <a:gd name="T18" fmla="*/ 1434 w 2877"/>
              <a:gd name="T19" fmla="*/ 1883 h 3378"/>
              <a:gd name="T20" fmla="*/ 1460 w 2877"/>
              <a:gd name="T21" fmla="*/ 1880 h 3378"/>
              <a:gd name="T22" fmla="*/ 1475 w 2877"/>
              <a:gd name="T23" fmla="*/ 1859 h 3378"/>
              <a:gd name="T24" fmla="*/ 1477 w 2877"/>
              <a:gd name="T25" fmla="*/ 1855 h 3378"/>
              <a:gd name="T26" fmla="*/ 1879 w 2877"/>
              <a:gd name="T27" fmla="*/ 1151 h 3378"/>
              <a:gd name="T28" fmla="*/ 1866 w 2877"/>
              <a:gd name="T29" fmla="*/ 1128 h 3378"/>
              <a:gd name="T30" fmla="*/ 1615 w 2877"/>
              <a:gd name="T31" fmla="*/ 1124 h 3378"/>
              <a:gd name="T32" fmla="*/ 1584 w 2877"/>
              <a:gd name="T33" fmla="*/ 1106 h 3378"/>
              <a:gd name="T34" fmla="*/ 1675 w 2877"/>
              <a:gd name="T35" fmla="*/ 624 h 3378"/>
              <a:gd name="T36" fmla="*/ 1677 w 2877"/>
              <a:gd name="T37" fmla="*/ 597 h 3378"/>
              <a:gd name="T38" fmla="*/ 1660 w 2877"/>
              <a:gd name="T39" fmla="*/ 578 h 3378"/>
              <a:gd name="T40" fmla="*/ 1679 w 2877"/>
              <a:gd name="T41" fmla="*/ 3 h 3378"/>
              <a:gd name="T42" fmla="*/ 1944 w 2877"/>
              <a:gd name="T43" fmla="*/ 50 h 3378"/>
              <a:gd name="T44" fmla="*/ 2186 w 2877"/>
              <a:gd name="T45" fmla="*/ 148 h 3378"/>
              <a:gd name="T46" fmla="*/ 2403 w 2877"/>
              <a:gd name="T47" fmla="*/ 291 h 3378"/>
              <a:gd name="T48" fmla="*/ 2585 w 2877"/>
              <a:gd name="T49" fmla="*/ 474 h 3378"/>
              <a:gd name="T50" fmla="*/ 2729 w 2877"/>
              <a:gd name="T51" fmla="*/ 690 h 3378"/>
              <a:gd name="T52" fmla="*/ 2827 w 2877"/>
              <a:gd name="T53" fmla="*/ 933 h 3378"/>
              <a:gd name="T54" fmla="*/ 2874 w 2877"/>
              <a:gd name="T55" fmla="*/ 1199 h 3378"/>
              <a:gd name="T56" fmla="*/ 2866 w 2877"/>
              <a:gd name="T57" fmla="*/ 1462 h 3378"/>
              <a:gd name="T58" fmla="*/ 2809 w 2877"/>
              <a:gd name="T59" fmla="*/ 1704 h 3378"/>
              <a:gd name="T60" fmla="*/ 2709 w 2877"/>
              <a:gd name="T61" fmla="*/ 1927 h 3378"/>
              <a:gd name="T62" fmla="*/ 2571 w 2877"/>
              <a:gd name="T63" fmla="*/ 2126 h 3378"/>
              <a:gd name="T64" fmla="*/ 2459 w 2877"/>
              <a:gd name="T65" fmla="*/ 3030 h 3378"/>
              <a:gd name="T66" fmla="*/ 2432 w 2877"/>
              <a:gd name="T67" fmla="*/ 3100 h 3378"/>
              <a:gd name="T68" fmla="*/ 2367 w 2877"/>
              <a:gd name="T69" fmla="*/ 3139 h 3378"/>
              <a:gd name="T70" fmla="*/ 986 w 2877"/>
              <a:gd name="T71" fmla="*/ 3375 h 3378"/>
              <a:gd name="T72" fmla="*/ 944 w 2877"/>
              <a:gd name="T73" fmla="*/ 3343 h 3378"/>
              <a:gd name="T74" fmla="*/ 934 w 2877"/>
              <a:gd name="T75" fmla="*/ 3304 h 3378"/>
              <a:gd name="T76" fmla="*/ 521 w 2877"/>
              <a:gd name="T77" fmla="*/ 2983 h 3378"/>
              <a:gd name="T78" fmla="*/ 413 w 2877"/>
              <a:gd name="T79" fmla="*/ 2942 h 3378"/>
              <a:gd name="T80" fmla="*/ 334 w 2877"/>
              <a:gd name="T81" fmla="*/ 2863 h 3378"/>
              <a:gd name="T82" fmla="*/ 293 w 2877"/>
              <a:gd name="T83" fmla="*/ 2755 h 3378"/>
              <a:gd name="T84" fmla="*/ 165 w 2877"/>
              <a:gd name="T85" fmla="*/ 2238 h 3378"/>
              <a:gd name="T86" fmla="*/ 75 w 2877"/>
              <a:gd name="T87" fmla="*/ 2220 h 3378"/>
              <a:gd name="T88" fmla="*/ 18 w 2877"/>
              <a:gd name="T89" fmla="*/ 2170 h 3378"/>
              <a:gd name="T90" fmla="*/ 0 w 2877"/>
              <a:gd name="T91" fmla="*/ 2097 h 3378"/>
              <a:gd name="T92" fmla="*/ 27 w 2877"/>
              <a:gd name="T93" fmla="*/ 2008 h 3378"/>
              <a:gd name="T94" fmla="*/ 293 w 2877"/>
              <a:gd name="T95" fmla="*/ 1201 h 3378"/>
              <a:gd name="T96" fmla="*/ 338 w 2877"/>
              <a:gd name="T97" fmla="*/ 941 h 3378"/>
              <a:gd name="T98" fmla="*/ 434 w 2877"/>
              <a:gd name="T99" fmla="*/ 700 h 3378"/>
              <a:gd name="T100" fmla="*/ 572 w 2877"/>
              <a:gd name="T101" fmla="*/ 487 h 3378"/>
              <a:gd name="T102" fmla="*/ 749 w 2877"/>
              <a:gd name="T103" fmla="*/ 305 h 3378"/>
              <a:gd name="T104" fmla="*/ 960 w 2877"/>
              <a:gd name="T105" fmla="*/ 161 h 3378"/>
              <a:gd name="T106" fmla="*/ 1184 w 2877"/>
              <a:gd name="T107" fmla="*/ 64 h 3378"/>
              <a:gd name="T108" fmla="*/ 1420 w 2877"/>
              <a:gd name="T109" fmla="*/ 10 h 3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877" h="3378">
                <a:moveTo>
                  <a:pt x="1650" y="576"/>
                </a:moveTo>
                <a:lnTo>
                  <a:pt x="1641" y="577"/>
                </a:lnTo>
                <a:lnTo>
                  <a:pt x="1635" y="581"/>
                </a:lnTo>
                <a:lnTo>
                  <a:pt x="1629" y="587"/>
                </a:lnTo>
                <a:lnTo>
                  <a:pt x="1623" y="594"/>
                </a:lnTo>
                <a:lnTo>
                  <a:pt x="1618" y="602"/>
                </a:lnTo>
                <a:lnTo>
                  <a:pt x="1618" y="603"/>
                </a:lnTo>
                <a:lnTo>
                  <a:pt x="1617" y="605"/>
                </a:lnTo>
                <a:lnTo>
                  <a:pt x="1617" y="606"/>
                </a:lnTo>
                <a:lnTo>
                  <a:pt x="1226" y="1282"/>
                </a:lnTo>
                <a:lnTo>
                  <a:pt x="1219" y="1297"/>
                </a:lnTo>
                <a:lnTo>
                  <a:pt x="1215" y="1310"/>
                </a:lnTo>
                <a:lnTo>
                  <a:pt x="1215" y="1320"/>
                </a:lnTo>
                <a:lnTo>
                  <a:pt x="1221" y="1328"/>
                </a:lnTo>
                <a:lnTo>
                  <a:pt x="1229" y="1333"/>
                </a:lnTo>
                <a:lnTo>
                  <a:pt x="1241" y="1337"/>
                </a:lnTo>
                <a:lnTo>
                  <a:pt x="1258" y="1338"/>
                </a:lnTo>
                <a:lnTo>
                  <a:pt x="1479" y="1337"/>
                </a:lnTo>
                <a:lnTo>
                  <a:pt x="1494" y="1337"/>
                </a:lnTo>
                <a:lnTo>
                  <a:pt x="1511" y="1338"/>
                </a:lnTo>
                <a:lnTo>
                  <a:pt x="1510" y="1355"/>
                </a:lnTo>
                <a:lnTo>
                  <a:pt x="1508" y="1368"/>
                </a:lnTo>
                <a:lnTo>
                  <a:pt x="1452" y="1667"/>
                </a:lnTo>
                <a:lnTo>
                  <a:pt x="1420" y="1837"/>
                </a:lnTo>
                <a:lnTo>
                  <a:pt x="1418" y="1846"/>
                </a:lnTo>
                <a:lnTo>
                  <a:pt x="1417" y="1855"/>
                </a:lnTo>
                <a:lnTo>
                  <a:pt x="1418" y="1864"/>
                </a:lnTo>
                <a:lnTo>
                  <a:pt x="1420" y="1871"/>
                </a:lnTo>
                <a:lnTo>
                  <a:pt x="1425" y="1878"/>
                </a:lnTo>
                <a:lnTo>
                  <a:pt x="1434" y="1883"/>
                </a:lnTo>
                <a:lnTo>
                  <a:pt x="1445" y="1885"/>
                </a:lnTo>
                <a:lnTo>
                  <a:pt x="1453" y="1884"/>
                </a:lnTo>
                <a:lnTo>
                  <a:pt x="1460" y="1880"/>
                </a:lnTo>
                <a:lnTo>
                  <a:pt x="1466" y="1874"/>
                </a:lnTo>
                <a:lnTo>
                  <a:pt x="1471" y="1867"/>
                </a:lnTo>
                <a:lnTo>
                  <a:pt x="1475" y="1859"/>
                </a:lnTo>
                <a:lnTo>
                  <a:pt x="1476" y="1857"/>
                </a:lnTo>
                <a:lnTo>
                  <a:pt x="1476" y="1856"/>
                </a:lnTo>
                <a:lnTo>
                  <a:pt x="1477" y="1855"/>
                </a:lnTo>
                <a:lnTo>
                  <a:pt x="1868" y="1179"/>
                </a:lnTo>
                <a:lnTo>
                  <a:pt x="1876" y="1164"/>
                </a:lnTo>
                <a:lnTo>
                  <a:pt x="1879" y="1151"/>
                </a:lnTo>
                <a:lnTo>
                  <a:pt x="1878" y="1141"/>
                </a:lnTo>
                <a:lnTo>
                  <a:pt x="1874" y="1133"/>
                </a:lnTo>
                <a:lnTo>
                  <a:pt x="1866" y="1128"/>
                </a:lnTo>
                <a:lnTo>
                  <a:pt x="1853" y="1124"/>
                </a:lnTo>
                <a:lnTo>
                  <a:pt x="1836" y="1123"/>
                </a:lnTo>
                <a:lnTo>
                  <a:pt x="1615" y="1124"/>
                </a:lnTo>
                <a:lnTo>
                  <a:pt x="1600" y="1124"/>
                </a:lnTo>
                <a:lnTo>
                  <a:pt x="1582" y="1123"/>
                </a:lnTo>
                <a:lnTo>
                  <a:pt x="1584" y="1106"/>
                </a:lnTo>
                <a:lnTo>
                  <a:pt x="1585" y="1093"/>
                </a:lnTo>
                <a:lnTo>
                  <a:pt x="1643" y="794"/>
                </a:lnTo>
                <a:lnTo>
                  <a:pt x="1675" y="624"/>
                </a:lnTo>
                <a:lnTo>
                  <a:pt x="1676" y="615"/>
                </a:lnTo>
                <a:lnTo>
                  <a:pt x="1677" y="606"/>
                </a:lnTo>
                <a:lnTo>
                  <a:pt x="1677" y="597"/>
                </a:lnTo>
                <a:lnTo>
                  <a:pt x="1675" y="590"/>
                </a:lnTo>
                <a:lnTo>
                  <a:pt x="1669" y="583"/>
                </a:lnTo>
                <a:lnTo>
                  <a:pt x="1660" y="578"/>
                </a:lnTo>
                <a:lnTo>
                  <a:pt x="1650" y="576"/>
                </a:lnTo>
                <a:close/>
                <a:moveTo>
                  <a:pt x="1586" y="0"/>
                </a:moveTo>
                <a:lnTo>
                  <a:pt x="1679" y="3"/>
                </a:lnTo>
                <a:lnTo>
                  <a:pt x="1769" y="12"/>
                </a:lnTo>
                <a:lnTo>
                  <a:pt x="1858" y="29"/>
                </a:lnTo>
                <a:lnTo>
                  <a:pt x="1944" y="50"/>
                </a:lnTo>
                <a:lnTo>
                  <a:pt x="2027" y="77"/>
                </a:lnTo>
                <a:lnTo>
                  <a:pt x="2108" y="110"/>
                </a:lnTo>
                <a:lnTo>
                  <a:pt x="2186" y="148"/>
                </a:lnTo>
                <a:lnTo>
                  <a:pt x="2262" y="191"/>
                </a:lnTo>
                <a:lnTo>
                  <a:pt x="2334" y="239"/>
                </a:lnTo>
                <a:lnTo>
                  <a:pt x="2403" y="291"/>
                </a:lnTo>
                <a:lnTo>
                  <a:pt x="2468" y="348"/>
                </a:lnTo>
                <a:lnTo>
                  <a:pt x="2529" y="409"/>
                </a:lnTo>
                <a:lnTo>
                  <a:pt x="2585" y="474"/>
                </a:lnTo>
                <a:lnTo>
                  <a:pt x="2637" y="542"/>
                </a:lnTo>
                <a:lnTo>
                  <a:pt x="2686" y="614"/>
                </a:lnTo>
                <a:lnTo>
                  <a:pt x="2729" y="690"/>
                </a:lnTo>
                <a:lnTo>
                  <a:pt x="2767" y="768"/>
                </a:lnTo>
                <a:lnTo>
                  <a:pt x="2800" y="849"/>
                </a:lnTo>
                <a:lnTo>
                  <a:pt x="2827" y="933"/>
                </a:lnTo>
                <a:lnTo>
                  <a:pt x="2848" y="1020"/>
                </a:lnTo>
                <a:lnTo>
                  <a:pt x="2865" y="1108"/>
                </a:lnTo>
                <a:lnTo>
                  <a:pt x="2874" y="1199"/>
                </a:lnTo>
                <a:lnTo>
                  <a:pt x="2877" y="1290"/>
                </a:lnTo>
                <a:lnTo>
                  <a:pt x="2874" y="1376"/>
                </a:lnTo>
                <a:lnTo>
                  <a:pt x="2866" y="1462"/>
                </a:lnTo>
                <a:lnTo>
                  <a:pt x="2852" y="1544"/>
                </a:lnTo>
                <a:lnTo>
                  <a:pt x="2833" y="1625"/>
                </a:lnTo>
                <a:lnTo>
                  <a:pt x="2809" y="1704"/>
                </a:lnTo>
                <a:lnTo>
                  <a:pt x="2780" y="1781"/>
                </a:lnTo>
                <a:lnTo>
                  <a:pt x="2747" y="1855"/>
                </a:lnTo>
                <a:lnTo>
                  <a:pt x="2709" y="1927"/>
                </a:lnTo>
                <a:lnTo>
                  <a:pt x="2667" y="1996"/>
                </a:lnTo>
                <a:lnTo>
                  <a:pt x="2621" y="2062"/>
                </a:lnTo>
                <a:lnTo>
                  <a:pt x="2571" y="2126"/>
                </a:lnTo>
                <a:lnTo>
                  <a:pt x="2516" y="2185"/>
                </a:lnTo>
                <a:lnTo>
                  <a:pt x="2459" y="2242"/>
                </a:lnTo>
                <a:lnTo>
                  <a:pt x="2459" y="3030"/>
                </a:lnTo>
                <a:lnTo>
                  <a:pt x="2456" y="3055"/>
                </a:lnTo>
                <a:lnTo>
                  <a:pt x="2446" y="3079"/>
                </a:lnTo>
                <a:lnTo>
                  <a:pt x="2432" y="3100"/>
                </a:lnTo>
                <a:lnTo>
                  <a:pt x="2414" y="3119"/>
                </a:lnTo>
                <a:lnTo>
                  <a:pt x="2391" y="3132"/>
                </a:lnTo>
                <a:lnTo>
                  <a:pt x="2367" y="3139"/>
                </a:lnTo>
                <a:lnTo>
                  <a:pt x="1026" y="3377"/>
                </a:lnTo>
                <a:lnTo>
                  <a:pt x="1005" y="3378"/>
                </a:lnTo>
                <a:lnTo>
                  <a:pt x="986" y="3375"/>
                </a:lnTo>
                <a:lnTo>
                  <a:pt x="970" y="3367"/>
                </a:lnTo>
                <a:lnTo>
                  <a:pt x="956" y="3357"/>
                </a:lnTo>
                <a:lnTo>
                  <a:pt x="944" y="3343"/>
                </a:lnTo>
                <a:lnTo>
                  <a:pt x="937" y="3325"/>
                </a:lnTo>
                <a:lnTo>
                  <a:pt x="934" y="3306"/>
                </a:lnTo>
                <a:lnTo>
                  <a:pt x="934" y="3304"/>
                </a:lnTo>
                <a:lnTo>
                  <a:pt x="933" y="2931"/>
                </a:lnTo>
                <a:lnTo>
                  <a:pt x="561" y="2986"/>
                </a:lnTo>
                <a:lnTo>
                  <a:pt x="521" y="2983"/>
                </a:lnTo>
                <a:lnTo>
                  <a:pt x="483" y="2975"/>
                </a:lnTo>
                <a:lnTo>
                  <a:pt x="447" y="2961"/>
                </a:lnTo>
                <a:lnTo>
                  <a:pt x="413" y="2942"/>
                </a:lnTo>
                <a:lnTo>
                  <a:pt x="383" y="2919"/>
                </a:lnTo>
                <a:lnTo>
                  <a:pt x="357" y="2893"/>
                </a:lnTo>
                <a:lnTo>
                  <a:pt x="334" y="2863"/>
                </a:lnTo>
                <a:lnTo>
                  <a:pt x="315" y="2829"/>
                </a:lnTo>
                <a:lnTo>
                  <a:pt x="301" y="2793"/>
                </a:lnTo>
                <a:lnTo>
                  <a:pt x="293" y="2755"/>
                </a:lnTo>
                <a:lnTo>
                  <a:pt x="290" y="2715"/>
                </a:lnTo>
                <a:lnTo>
                  <a:pt x="290" y="2238"/>
                </a:lnTo>
                <a:lnTo>
                  <a:pt x="165" y="2238"/>
                </a:lnTo>
                <a:lnTo>
                  <a:pt x="131" y="2236"/>
                </a:lnTo>
                <a:lnTo>
                  <a:pt x="102" y="2230"/>
                </a:lnTo>
                <a:lnTo>
                  <a:pt x="75" y="2220"/>
                </a:lnTo>
                <a:lnTo>
                  <a:pt x="51" y="2206"/>
                </a:lnTo>
                <a:lnTo>
                  <a:pt x="33" y="2189"/>
                </a:lnTo>
                <a:lnTo>
                  <a:pt x="18" y="2170"/>
                </a:lnTo>
                <a:lnTo>
                  <a:pt x="7" y="2148"/>
                </a:lnTo>
                <a:lnTo>
                  <a:pt x="2" y="2124"/>
                </a:lnTo>
                <a:lnTo>
                  <a:pt x="0" y="2097"/>
                </a:lnTo>
                <a:lnTo>
                  <a:pt x="4" y="2068"/>
                </a:lnTo>
                <a:lnTo>
                  <a:pt x="13" y="2038"/>
                </a:lnTo>
                <a:lnTo>
                  <a:pt x="27" y="2008"/>
                </a:lnTo>
                <a:lnTo>
                  <a:pt x="290" y="1506"/>
                </a:lnTo>
                <a:lnTo>
                  <a:pt x="290" y="1292"/>
                </a:lnTo>
                <a:lnTo>
                  <a:pt x="293" y="1201"/>
                </a:lnTo>
                <a:lnTo>
                  <a:pt x="302" y="1112"/>
                </a:lnTo>
                <a:lnTo>
                  <a:pt x="317" y="1025"/>
                </a:lnTo>
                <a:lnTo>
                  <a:pt x="338" y="941"/>
                </a:lnTo>
                <a:lnTo>
                  <a:pt x="365" y="857"/>
                </a:lnTo>
                <a:lnTo>
                  <a:pt x="397" y="778"/>
                </a:lnTo>
                <a:lnTo>
                  <a:pt x="434" y="700"/>
                </a:lnTo>
                <a:lnTo>
                  <a:pt x="475" y="626"/>
                </a:lnTo>
                <a:lnTo>
                  <a:pt x="521" y="555"/>
                </a:lnTo>
                <a:lnTo>
                  <a:pt x="572" y="487"/>
                </a:lnTo>
                <a:lnTo>
                  <a:pt x="627" y="423"/>
                </a:lnTo>
                <a:lnTo>
                  <a:pt x="686" y="362"/>
                </a:lnTo>
                <a:lnTo>
                  <a:pt x="749" y="305"/>
                </a:lnTo>
                <a:lnTo>
                  <a:pt x="816" y="253"/>
                </a:lnTo>
                <a:lnTo>
                  <a:pt x="886" y="206"/>
                </a:lnTo>
                <a:lnTo>
                  <a:pt x="960" y="161"/>
                </a:lnTo>
                <a:lnTo>
                  <a:pt x="1036" y="123"/>
                </a:lnTo>
                <a:lnTo>
                  <a:pt x="1109" y="92"/>
                </a:lnTo>
                <a:lnTo>
                  <a:pt x="1184" y="64"/>
                </a:lnTo>
                <a:lnTo>
                  <a:pt x="1261" y="41"/>
                </a:lnTo>
                <a:lnTo>
                  <a:pt x="1340" y="24"/>
                </a:lnTo>
                <a:lnTo>
                  <a:pt x="1420" y="10"/>
                </a:lnTo>
                <a:lnTo>
                  <a:pt x="1503" y="3"/>
                </a:lnTo>
                <a:lnTo>
                  <a:pt x="1586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7" name="Group 547"/>
          <p:cNvGrpSpPr>
            <a:grpSpLocks noChangeAspect="1"/>
          </p:cNvGrpSpPr>
          <p:nvPr/>
        </p:nvGrpSpPr>
        <p:grpSpPr bwMode="auto">
          <a:xfrm>
            <a:off x="6478529" y="1213256"/>
            <a:ext cx="301743" cy="301448"/>
            <a:chOff x="647" y="1848"/>
            <a:chExt cx="2051" cy="2049"/>
          </a:xfrm>
          <a:solidFill>
            <a:schemeClr val="bg1"/>
          </a:solidFill>
        </p:grpSpPr>
        <p:sp>
          <p:nvSpPr>
            <p:cNvPr id="78" name="Freeform 549"/>
            <p:cNvSpPr>
              <a:spLocks/>
            </p:cNvSpPr>
            <p:nvPr/>
          </p:nvSpPr>
          <p:spPr bwMode="auto">
            <a:xfrm>
              <a:off x="647" y="1982"/>
              <a:ext cx="1466" cy="1496"/>
            </a:xfrm>
            <a:custGeom>
              <a:avLst/>
              <a:gdLst>
                <a:gd name="T0" fmla="*/ 1428 w 2931"/>
                <a:gd name="T1" fmla="*/ 0 h 2992"/>
                <a:gd name="T2" fmla="*/ 1479 w 2931"/>
                <a:gd name="T3" fmla="*/ 18 h 2992"/>
                <a:gd name="T4" fmla="*/ 1519 w 2931"/>
                <a:gd name="T5" fmla="*/ 54 h 2992"/>
                <a:gd name="T6" fmla="*/ 1542 w 2931"/>
                <a:gd name="T7" fmla="*/ 104 h 2992"/>
                <a:gd name="T8" fmla="*/ 1544 w 2931"/>
                <a:gd name="T9" fmla="*/ 1407 h 2992"/>
                <a:gd name="T10" fmla="*/ 1557 w 2931"/>
                <a:gd name="T11" fmla="*/ 1464 h 2992"/>
                <a:gd name="T12" fmla="*/ 1593 w 2931"/>
                <a:gd name="T13" fmla="*/ 1508 h 2992"/>
                <a:gd name="T14" fmla="*/ 1645 w 2931"/>
                <a:gd name="T15" fmla="*/ 1534 h 2992"/>
                <a:gd name="T16" fmla="*/ 2931 w 2931"/>
                <a:gd name="T17" fmla="*/ 1536 h 2992"/>
                <a:gd name="T18" fmla="*/ 2860 w 2931"/>
                <a:gd name="T19" fmla="*/ 1596 h 2992"/>
                <a:gd name="T20" fmla="*/ 2807 w 2931"/>
                <a:gd name="T21" fmla="*/ 1673 h 2992"/>
                <a:gd name="T22" fmla="*/ 2778 w 2931"/>
                <a:gd name="T23" fmla="*/ 1766 h 2992"/>
                <a:gd name="T24" fmla="*/ 2701 w 2931"/>
                <a:gd name="T25" fmla="*/ 1746 h 2992"/>
                <a:gd name="T26" fmla="*/ 2619 w 2931"/>
                <a:gd name="T27" fmla="*/ 1746 h 2992"/>
                <a:gd name="T28" fmla="*/ 2536 w 2931"/>
                <a:gd name="T29" fmla="*/ 1768 h 2992"/>
                <a:gd name="T30" fmla="*/ 2463 w 2931"/>
                <a:gd name="T31" fmla="*/ 1811 h 2992"/>
                <a:gd name="T32" fmla="*/ 2402 w 2931"/>
                <a:gd name="T33" fmla="*/ 1870 h 2992"/>
                <a:gd name="T34" fmla="*/ 2232 w 2931"/>
                <a:gd name="T35" fmla="*/ 2159 h 2992"/>
                <a:gd name="T36" fmla="*/ 2201 w 2931"/>
                <a:gd name="T37" fmla="*/ 2235 h 2992"/>
                <a:gd name="T38" fmla="*/ 2155 w 2931"/>
                <a:gd name="T39" fmla="*/ 2254 h 2992"/>
                <a:gd name="T40" fmla="*/ 2071 w 2931"/>
                <a:gd name="T41" fmla="*/ 2228 h 2992"/>
                <a:gd name="T42" fmla="*/ 1793 w 2931"/>
                <a:gd name="T43" fmla="*/ 2224 h 2992"/>
                <a:gd name="T44" fmla="*/ 1707 w 2931"/>
                <a:gd name="T45" fmla="*/ 2237 h 2992"/>
                <a:gd name="T46" fmla="*/ 1631 w 2931"/>
                <a:gd name="T47" fmla="*/ 2271 h 2992"/>
                <a:gd name="T48" fmla="*/ 1569 w 2931"/>
                <a:gd name="T49" fmla="*/ 2325 h 2992"/>
                <a:gd name="T50" fmla="*/ 1522 w 2931"/>
                <a:gd name="T51" fmla="*/ 2394 h 2992"/>
                <a:gd name="T52" fmla="*/ 1476 w 2931"/>
                <a:gd name="T53" fmla="*/ 2427 h 2992"/>
                <a:gd name="T54" fmla="*/ 1404 w 2931"/>
                <a:gd name="T55" fmla="*/ 2428 h 2992"/>
                <a:gd name="T56" fmla="*/ 1328 w 2931"/>
                <a:gd name="T57" fmla="*/ 2448 h 2992"/>
                <a:gd name="T58" fmla="*/ 1260 w 2931"/>
                <a:gd name="T59" fmla="*/ 2488 h 2992"/>
                <a:gd name="T60" fmla="*/ 1205 w 2931"/>
                <a:gd name="T61" fmla="*/ 2543 h 2992"/>
                <a:gd name="T62" fmla="*/ 1067 w 2931"/>
                <a:gd name="T63" fmla="*/ 2777 h 2992"/>
                <a:gd name="T64" fmla="*/ 1034 w 2931"/>
                <a:gd name="T65" fmla="*/ 2862 h 2992"/>
                <a:gd name="T66" fmla="*/ 1028 w 2931"/>
                <a:gd name="T67" fmla="*/ 2949 h 2992"/>
                <a:gd name="T68" fmla="*/ 935 w 2931"/>
                <a:gd name="T69" fmla="*/ 2954 h 2992"/>
                <a:gd name="T70" fmla="*/ 748 w 2931"/>
                <a:gd name="T71" fmla="*/ 2858 h 2992"/>
                <a:gd name="T72" fmla="*/ 577 w 2931"/>
                <a:gd name="T73" fmla="*/ 2739 h 2992"/>
                <a:gd name="T74" fmla="*/ 424 w 2931"/>
                <a:gd name="T75" fmla="*/ 2598 h 2992"/>
                <a:gd name="T76" fmla="*/ 291 w 2931"/>
                <a:gd name="T77" fmla="*/ 2438 h 2992"/>
                <a:gd name="T78" fmla="*/ 180 w 2931"/>
                <a:gd name="T79" fmla="*/ 2262 h 2992"/>
                <a:gd name="T80" fmla="*/ 94 w 2931"/>
                <a:gd name="T81" fmla="*/ 2068 h 2992"/>
                <a:gd name="T82" fmla="*/ 35 w 2931"/>
                <a:gd name="T83" fmla="*/ 1864 h 2992"/>
                <a:gd name="T84" fmla="*/ 3 w 2931"/>
                <a:gd name="T85" fmla="*/ 1649 h 2992"/>
                <a:gd name="T86" fmla="*/ 3 w 2931"/>
                <a:gd name="T87" fmla="*/ 1428 h 2992"/>
                <a:gd name="T88" fmla="*/ 33 w 2931"/>
                <a:gd name="T89" fmla="*/ 1218 h 2992"/>
                <a:gd name="T90" fmla="*/ 89 w 2931"/>
                <a:gd name="T91" fmla="*/ 1016 h 2992"/>
                <a:gd name="T92" fmla="*/ 173 w 2931"/>
                <a:gd name="T93" fmla="*/ 828 h 2992"/>
                <a:gd name="T94" fmla="*/ 279 w 2931"/>
                <a:gd name="T95" fmla="*/ 653 h 2992"/>
                <a:gd name="T96" fmla="*/ 406 w 2931"/>
                <a:gd name="T97" fmla="*/ 494 h 2992"/>
                <a:gd name="T98" fmla="*/ 553 w 2931"/>
                <a:gd name="T99" fmla="*/ 354 h 2992"/>
                <a:gd name="T100" fmla="*/ 716 w 2931"/>
                <a:gd name="T101" fmla="*/ 233 h 2992"/>
                <a:gd name="T102" fmla="*/ 897 w 2931"/>
                <a:gd name="T103" fmla="*/ 135 h 2992"/>
                <a:gd name="T104" fmla="*/ 1090 w 2931"/>
                <a:gd name="T105" fmla="*/ 61 h 2992"/>
                <a:gd name="T106" fmla="*/ 1295 w 2931"/>
                <a:gd name="T107" fmla="*/ 14 h 2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931" h="2992">
                  <a:moveTo>
                    <a:pt x="1401" y="0"/>
                  </a:moveTo>
                  <a:lnTo>
                    <a:pt x="1428" y="0"/>
                  </a:lnTo>
                  <a:lnTo>
                    <a:pt x="1454" y="7"/>
                  </a:lnTo>
                  <a:lnTo>
                    <a:pt x="1479" y="18"/>
                  </a:lnTo>
                  <a:lnTo>
                    <a:pt x="1502" y="34"/>
                  </a:lnTo>
                  <a:lnTo>
                    <a:pt x="1519" y="54"/>
                  </a:lnTo>
                  <a:lnTo>
                    <a:pt x="1533" y="78"/>
                  </a:lnTo>
                  <a:lnTo>
                    <a:pt x="1542" y="104"/>
                  </a:lnTo>
                  <a:lnTo>
                    <a:pt x="1544" y="130"/>
                  </a:lnTo>
                  <a:lnTo>
                    <a:pt x="1544" y="1407"/>
                  </a:lnTo>
                  <a:lnTo>
                    <a:pt x="1548" y="1437"/>
                  </a:lnTo>
                  <a:lnTo>
                    <a:pt x="1557" y="1464"/>
                  </a:lnTo>
                  <a:lnTo>
                    <a:pt x="1573" y="1488"/>
                  </a:lnTo>
                  <a:lnTo>
                    <a:pt x="1593" y="1508"/>
                  </a:lnTo>
                  <a:lnTo>
                    <a:pt x="1618" y="1524"/>
                  </a:lnTo>
                  <a:lnTo>
                    <a:pt x="1645" y="1534"/>
                  </a:lnTo>
                  <a:lnTo>
                    <a:pt x="1675" y="1536"/>
                  </a:lnTo>
                  <a:lnTo>
                    <a:pt x="2931" y="1536"/>
                  </a:lnTo>
                  <a:lnTo>
                    <a:pt x="2894" y="1564"/>
                  </a:lnTo>
                  <a:lnTo>
                    <a:pt x="2860" y="1596"/>
                  </a:lnTo>
                  <a:lnTo>
                    <a:pt x="2830" y="1634"/>
                  </a:lnTo>
                  <a:lnTo>
                    <a:pt x="2807" y="1673"/>
                  </a:lnTo>
                  <a:lnTo>
                    <a:pt x="2789" y="1718"/>
                  </a:lnTo>
                  <a:lnTo>
                    <a:pt x="2778" y="1766"/>
                  </a:lnTo>
                  <a:lnTo>
                    <a:pt x="2741" y="1753"/>
                  </a:lnTo>
                  <a:lnTo>
                    <a:pt x="2701" y="1746"/>
                  </a:lnTo>
                  <a:lnTo>
                    <a:pt x="2661" y="1743"/>
                  </a:lnTo>
                  <a:lnTo>
                    <a:pt x="2619" y="1746"/>
                  </a:lnTo>
                  <a:lnTo>
                    <a:pt x="2576" y="1754"/>
                  </a:lnTo>
                  <a:lnTo>
                    <a:pt x="2536" y="1768"/>
                  </a:lnTo>
                  <a:lnTo>
                    <a:pt x="2498" y="1787"/>
                  </a:lnTo>
                  <a:lnTo>
                    <a:pt x="2463" y="1811"/>
                  </a:lnTo>
                  <a:lnTo>
                    <a:pt x="2430" y="1839"/>
                  </a:lnTo>
                  <a:lnTo>
                    <a:pt x="2402" y="1870"/>
                  </a:lnTo>
                  <a:lnTo>
                    <a:pt x="2378" y="1906"/>
                  </a:lnTo>
                  <a:lnTo>
                    <a:pt x="2232" y="2159"/>
                  </a:lnTo>
                  <a:lnTo>
                    <a:pt x="2213" y="2197"/>
                  </a:lnTo>
                  <a:lnTo>
                    <a:pt x="2201" y="2235"/>
                  </a:lnTo>
                  <a:lnTo>
                    <a:pt x="2192" y="2275"/>
                  </a:lnTo>
                  <a:lnTo>
                    <a:pt x="2155" y="2254"/>
                  </a:lnTo>
                  <a:lnTo>
                    <a:pt x="2114" y="2238"/>
                  </a:lnTo>
                  <a:lnTo>
                    <a:pt x="2071" y="2228"/>
                  </a:lnTo>
                  <a:lnTo>
                    <a:pt x="2025" y="2224"/>
                  </a:lnTo>
                  <a:lnTo>
                    <a:pt x="1793" y="2224"/>
                  </a:lnTo>
                  <a:lnTo>
                    <a:pt x="1750" y="2228"/>
                  </a:lnTo>
                  <a:lnTo>
                    <a:pt x="1707" y="2237"/>
                  </a:lnTo>
                  <a:lnTo>
                    <a:pt x="1669" y="2252"/>
                  </a:lnTo>
                  <a:lnTo>
                    <a:pt x="1631" y="2271"/>
                  </a:lnTo>
                  <a:lnTo>
                    <a:pt x="1598" y="2296"/>
                  </a:lnTo>
                  <a:lnTo>
                    <a:pt x="1569" y="2325"/>
                  </a:lnTo>
                  <a:lnTo>
                    <a:pt x="1543" y="2357"/>
                  </a:lnTo>
                  <a:lnTo>
                    <a:pt x="1522" y="2394"/>
                  </a:lnTo>
                  <a:lnTo>
                    <a:pt x="1507" y="2432"/>
                  </a:lnTo>
                  <a:lnTo>
                    <a:pt x="1476" y="2427"/>
                  </a:lnTo>
                  <a:lnTo>
                    <a:pt x="1444" y="2426"/>
                  </a:lnTo>
                  <a:lnTo>
                    <a:pt x="1404" y="2428"/>
                  </a:lnTo>
                  <a:lnTo>
                    <a:pt x="1366" y="2436"/>
                  </a:lnTo>
                  <a:lnTo>
                    <a:pt x="1328" y="2448"/>
                  </a:lnTo>
                  <a:lnTo>
                    <a:pt x="1294" y="2466"/>
                  </a:lnTo>
                  <a:lnTo>
                    <a:pt x="1260" y="2488"/>
                  </a:lnTo>
                  <a:lnTo>
                    <a:pt x="1231" y="2513"/>
                  </a:lnTo>
                  <a:lnTo>
                    <a:pt x="1205" y="2543"/>
                  </a:lnTo>
                  <a:lnTo>
                    <a:pt x="1183" y="2577"/>
                  </a:lnTo>
                  <a:lnTo>
                    <a:pt x="1067" y="2777"/>
                  </a:lnTo>
                  <a:lnTo>
                    <a:pt x="1047" y="2818"/>
                  </a:lnTo>
                  <a:lnTo>
                    <a:pt x="1034" y="2862"/>
                  </a:lnTo>
                  <a:lnTo>
                    <a:pt x="1027" y="2906"/>
                  </a:lnTo>
                  <a:lnTo>
                    <a:pt x="1028" y="2949"/>
                  </a:lnTo>
                  <a:lnTo>
                    <a:pt x="1034" y="2992"/>
                  </a:lnTo>
                  <a:lnTo>
                    <a:pt x="935" y="2954"/>
                  </a:lnTo>
                  <a:lnTo>
                    <a:pt x="840" y="2909"/>
                  </a:lnTo>
                  <a:lnTo>
                    <a:pt x="748" y="2858"/>
                  </a:lnTo>
                  <a:lnTo>
                    <a:pt x="660" y="2801"/>
                  </a:lnTo>
                  <a:lnTo>
                    <a:pt x="577" y="2739"/>
                  </a:lnTo>
                  <a:lnTo>
                    <a:pt x="498" y="2671"/>
                  </a:lnTo>
                  <a:lnTo>
                    <a:pt x="424" y="2598"/>
                  </a:lnTo>
                  <a:lnTo>
                    <a:pt x="355" y="2521"/>
                  </a:lnTo>
                  <a:lnTo>
                    <a:pt x="291" y="2438"/>
                  </a:lnTo>
                  <a:lnTo>
                    <a:pt x="233" y="2351"/>
                  </a:lnTo>
                  <a:lnTo>
                    <a:pt x="180" y="2262"/>
                  </a:lnTo>
                  <a:lnTo>
                    <a:pt x="134" y="2167"/>
                  </a:lnTo>
                  <a:lnTo>
                    <a:pt x="94" y="2068"/>
                  </a:lnTo>
                  <a:lnTo>
                    <a:pt x="61" y="1968"/>
                  </a:lnTo>
                  <a:lnTo>
                    <a:pt x="35" y="1864"/>
                  </a:lnTo>
                  <a:lnTo>
                    <a:pt x="16" y="1757"/>
                  </a:lnTo>
                  <a:lnTo>
                    <a:pt x="3" y="1649"/>
                  </a:lnTo>
                  <a:lnTo>
                    <a:pt x="0" y="1536"/>
                  </a:lnTo>
                  <a:lnTo>
                    <a:pt x="3" y="1428"/>
                  </a:lnTo>
                  <a:lnTo>
                    <a:pt x="15" y="1322"/>
                  </a:lnTo>
                  <a:lnTo>
                    <a:pt x="33" y="1218"/>
                  </a:lnTo>
                  <a:lnTo>
                    <a:pt x="58" y="1115"/>
                  </a:lnTo>
                  <a:lnTo>
                    <a:pt x="89" y="1016"/>
                  </a:lnTo>
                  <a:lnTo>
                    <a:pt x="128" y="920"/>
                  </a:lnTo>
                  <a:lnTo>
                    <a:pt x="173" y="828"/>
                  </a:lnTo>
                  <a:lnTo>
                    <a:pt x="223" y="738"/>
                  </a:lnTo>
                  <a:lnTo>
                    <a:pt x="279" y="653"/>
                  </a:lnTo>
                  <a:lnTo>
                    <a:pt x="340" y="571"/>
                  </a:lnTo>
                  <a:lnTo>
                    <a:pt x="406" y="494"/>
                  </a:lnTo>
                  <a:lnTo>
                    <a:pt x="477" y="421"/>
                  </a:lnTo>
                  <a:lnTo>
                    <a:pt x="553" y="354"/>
                  </a:lnTo>
                  <a:lnTo>
                    <a:pt x="633" y="291"/>
                  </a:lnTo>
                  <a:lnTo>
                    <a:pt x="716" y="233"/>
                  </a:lnTo>
                  <a:lnTo>
                    <a:pt x="805" y="182"/>
                  </a:lnTo>
                  <a:lnTo>
                    <a:pt x="897" y="135"/>
                  </a:lnTo>
                  <a:lnTo>
                    <a:pt x="992" y="95"/>
                  </a:lnTo>
                  <a:lnTo>
                    <a:pt x="1090" y="61"/>
                  </a:lnTo>
                  <a:lnTo>
                    <a:pt x="1191" y="34"/>
                  </a:lnTo>
                  <a:lnTo>
                    <a:pt x="1295" y="14"/>
                  </a:lnTo>
                  <a:lnTo>
                    <a:pt x="1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550"/>
            <p:cNvSpPr>
              <a:spLocks/>
            </p:cNvSpPr>
            <p:nvPr/>
          </p:nvSpPr>
          <p:spPr bwMode="auto">
            <a:xfrm>
              <a:off x="1554" y="1848"/>
              <a:ext cx="769" cy="768"/>
            </a:xfrm>
            <a:custGeom>
              <a:avLst/>
              <a:gdLst>
                <a:gd name="T0" fmla="*/ 143 w 1538"/>
                <a:gd name="T1" fmla="*/ 0 h 1537"/>
                <a:gd name="T2" fmla="*/ 248 w 1538"/>
                <a:gd name="T3" fmla="*/ 13 h 1537"/>
                <a:gd name="T4" fmla="*/ 350 w 1538"/>
                <a:gd name="T5" fmla="*/ 33 h 1537"/>
                <a:gd name="T6" fmla="*/ 449 w 1538"/>
                <a:gd name="T7" fmla="*/ 60 h 1537"/>
                <a:gd name="T8" fmla="*/ 546 w 1538"/>
                <a:gd name="T9" fmla="*/ 93 h 1537"/>
                <a:gd name="T10" fmla="*/ 641 w 1538"/>
                <a:gd name="T11" fmla="*/ 131 h 1537"/>
                <a:gd name="T12" fmla="*/ 730 w 1538"/>
                <a:gd name="T13" fmla="*/ 177 h 1537"/>
                <a:gd name="T14" fmla="*/ 818 w 1538"/>
                <a:gd name="T15" fmla="*/ 227 h 1537"/>
                <a:gd name="T16" fmla="*/ 901 w 1538"/>
                <a:gd name="T17" fmla="*/ 283 h 1537"/>
                <a:gd name="T18" fmla="*/ 981 w 1538"/>
                <a:gd name="T19" fmla="*/ 344 h 1537"/>
                <a:gd name="T20" fmla="*/ 1056 w 1538"/>
                <a:gd name="T21" fmla="*/ 410 h 1537"/>
                <a:gd name="T22" fmla="*/ 1127 w 1538"/>
                <a:gd name="T23" fmla="*/ 481 h 1537"/>
                <a:gd name="T24" fmla="*/ 1193 w 1538"/>
                <a:gd name="T25" fmla="*/ 556 h 1537"/>
                <a:gd name="T26" fmla="*/ 1254 w 1538"/>
                <a:gd name="T27" fmla="*/ 636 h 1537"/>
                <a:gd name="T28" fmla="*/ 1310 w 1538"/>
                <a:gd name="T29" fmla="*/ 719 h 1537"/>
                <a:gd name="T30" fmla="*/ 1361 w 1538"/>
                <a:gd name="T31" fmla="*/ 807 h 1537"/>
                <a:gd name="T32" fmla="*/ 1406 w 1538"/>
                <a:gd name="T33" fmla="*/ 897 h 1537"/>
                <a:gd name="T34" fmla="*/ 1445 w 1538"/>
                <a:gd name="T35" fmla="*/ 991 h 1537"/>
                <a:gd name="T36" fmla="*/ 1478 w 1538"/>
                <a:gd name="T37" fmla="*/ 1088 h 1537"/>
                <a:gd name="T38" fmla="*/ 1505 w 1538"/>
                <a:gd name="T39" fmla="*/ 1188 h 1537"/>
                <a:gd name="T40" fmla="*/ 1524 w 1538"/>
                <a:gd name="T41" fmla="*/ 1289 h 1537"/>
                <a:gd name="T42" fmla="*/ 1538 w 1538"/>
                <a:gd name="T43" fmla="*/ 1393 h 1537"/>
                <a:gd name="T44" fmla="*/ 1537 w 1538"/>
                <a:gd name="T45" fmla="*/ 1421 h 1537"/>
                <a:gd name="T46" fmla="*/ 1532 w 1538"/>
                <a:gd name="T47" fmla="*/ 1447 h 1537"/>
                <a:gd name="T48" fmla="*/ 1521 w 1538"/>
                <a:gd name="T49" fmla="*/ 1472 h 1537"/>
                <a:gd name="T50" fmla="*/ 1505 w 1538"/>
                <a:gd name="T51" fmla="*/ 1494 h 1537"/>
                <a:gd name="T52" fmla="*/ 1483 w 1538"/>
                <a:gd name="T53" fmla="*/ 1512 h 1537"/>
                <a:gd name="T54" fmla="*/ 1461 w 1538"/>
                <a:gd name="T55" fmla="*/ 1525 h 1537"/>
                <a:gd name="T56" fmla="*/ 1435 w 1538"/>
                <a:gd name="T57" fmla="*/ 1534 h 1537"/>
                <a:gd name="T58" fmla="*/ 1407 w 1538"/>
                <a:gd name="T59" fmla="*/ 1537 h 1537"/>
                <a:gd name="T60" fmla="*/ 131 w 1538"/>
                <a:gd name="T61" fmla="*/ 1537 h 1537"/>
                <a:gd name="T62" fmla="*/ 101 w 1538"/>
                <a:gd name="T63" fmla="*/ 1533 h 1537"/>
                <a:gd name="T64" fmla="*/ 74 w 1538"/>
                <a:gd name="T65" fmla="*/ 1523 h 1537"/>
                <a:gd name="T66" fmla="*/ 50 w 1538"/>
                <a:gd name="T67" fmla="*/ 1508 h 1537"/>
                <a:gd name="T68" fmla="*/ 29 w 1538"/>
                <a:gd name="T69" fmla="*/ 1488 h 1537"/>
                <a:gd name="T70" fmla="*/ 14 w 1538"/>
                <a:gd name="T71" fmla="*/ 1463 h 1537"/>
                <a:gd name="T72" fmla="*/ 4 w 1538"/>
                <a:gd name="T73" fmla="*/ 1436 h 1537"/>
                <a:gd name="T74" fmla="*/ 0 w 1538"/>
                <a:gd name="T75" fmla="*/ 1406 h 1537"/>
                <a:gd name="T76" fmla="*/ 0 w 1538"/>
                <a:gd name="T77" fmla="*/ 130 h 1537"/>
                <a:gd name="T78" fmla="*/ 4 w 1538"/>
                <a:gd name="T79" fmla="*/ 103 h 1537"/>
                <a:gd name="T80" fmla="*/ 11 w 1538"/>
                <a:gd name="T81" fmla="*/ 78 h 1537"/>
                <a:gd name="T82" fmla="*/ 25 w 1538"/>
                <a:gd name="T83" fmla="*/ 54 h 1537"/>
                <a:gd name="T84" fmla="*/ 44 w 1538"/>
                <a:gd name="T85" fmla="*/ 34 h 1537"/>
                <a:gd name="T86" fmla="*/ 65 w 1538"/>
                <a:gd name="T87" fmla="*/ 18 h 1537"/>
                <a:gd name="T88" fmla="*/ 90 w 1538"/>
                <a:gd name="T89" fmla="*/ 7 h 1537"/>
                <a:gd name="T90" fmla="*/ 116 w 1538"/>
                <a:gd name="T91" fmla="*/ 0 h 1537"/>
                <a:gd name="T92" fmla="*/ 143 w 1538"/>
                <a:gd name="T93" fmla="*/ 0 h 1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538" h="1537">
                  <a:moveTo>
                    <a:pt x="143" y="0"/>
                  </a:moveTo>
                  <a:lnTo>
                    <a:pt x="248" y="13"/>
                  </a:lnTo>
                  <a:lnTo>
                    <a:pt x="350" y="33"/>
                  </a:lnTo>
                  <a:lnTo>
                    <a:pt x="449" y="60"/>
                  </a:lnTo>
                  <a:lnTo>
                    <a:pt x="546" y="93"/>
                  </a:lnTo>
                  <a:lnTo>
                    <a:pt x="641" y="131"/>
                  </a:lnTo>
                  <a:lnTo>
                    <a:pt x="730" y="177"/>
                  </a:lnTo>
                  <a:lnTo>
                    <a:pt x="818" y="227"/>
                  </a:lnTo>
                  <a:lnTo>
                    <a:pt x="901" y="283"/>
                  </a:lnTo>
                  <a:lnTo>
                    <a:pt x="981" y="344"/>
                  </a:lnTo>
                  <a:lnTo>
                    <a:pt x="1056" y="410"/>
                  </a:lnTo>
                  <a:lnTo>
                    <a:pt x="1127" y="481"/>
                  </a:lnTo>
                  <a:lnTo>
                    <a:pt x="1193" y="556"/>
                  </a:lnTo>
                  <a:lnTo>
                    <a:pt x="1254" y="636"/>
                  </a:lnTo>
                  <a:lnTo>
                    <a:pt x="1310" y="719"/>
                  </a:lnTo>
                  <a:lnTo>
                    <a:pt x="1361" y="807"/>
                  </a:lnTo>
                  <a:lnTo>
                    <a:pt x="1406" y="897"/>
                  </a:lnTo>
                  <a:lnTo>
                    <a:pt x="1445" y="991"/>
                  </a:lnTo>
                  <a:lnTo>
                    <a:pt x="1478" y="1088"/>
                  </a:lnTo>
                  <a:lnTo>
                    <a:pt x="1505" y="1188"/>
                  </a:lnTo>
                  <a:lnTo>
                    <a:pt x="1524" y="1289"/>
                  </a:lnTo>
                  <a:lnTo>
                    <a:pt x="1538" y="1393"/>
                  </a:lnTo>
                  <a:lnTo>
                    <a:pt x="1537" y="1421"/>
                  </a:lnTo>
                  <a:lnTo>
                    <a:pt x="1532" y="1447"/>
                  </a:lnTo>
                  <a:lnTo>
                    <a:pt x="1521" y="1472"/>
                  </a:lnTo>
                  <a:lnTo>
                    <a:pt x="1505" y="1494"/>
                  </a:lnTo>
                  <a:lnTo>
                    <a:pt x="1483" y="1512"/>
                  </a:lnTo>
                  <a:lnTo>
                    <a:pt x="1461" y="1525"/>
                  </a:lnTo>
                  <a:lnTo>
                    <a:pt x="1435" y="1534"/>
                  </a:lnTo>
                  <a:lnTo>
                    <a:pt x="1407" y="1537"/>
                  </a:lnTo>
                  <a:lnTo>
                    <a:pt x="131" y="1537"/>
                  </a:lnTo>
                  <a:lnTo>
                    <a:pt x="101" y="1533"/>
                  </a:lnTo>
                  <a:lnTo>
                    <a:pt x="74" y="1523"/>
                  </a:lnTo>
                  <a:lnTo>
                    <a:pt x="50" y="1508"/>
                  </a:lnTo>
                  <a:lnTo>
                    <a:pt x="29" y="1488"/>
                  </a:lnTo>
                  <a:lnTo>
                    <a:pt x="14" y="1463"/>
                  </a:lnTo>
                  <a:lnTo>
                    <a:pt x="4" y="1436"/>
                  </a:lnTo>
                  <a:lnTo>
                    <a:pt x="0" y="1406"/>
                  </a:lnTo>
                  <a:lnTo>
                    <a:pt x="0" y="130"/>
                  </a:lnTo>
                  <a:lnTo>
                    <a:pt x="4" y="103"/>
                  </a:lnTo>
                  <a:lnTo>
                    <a:pt x="11" y="78"/>
                  </a:lnTo>
                  <a:lnTo>
                    <a:pt x="25" y="54"/>
                  </a:lnTo>
                  <a:lnTo>
                    <a:pt x="44" y="34"/>
                  </a:lnTo>
                  <a:lnTo>
                    <a:pt x="65" y="18"/>
                  </a:lnTo>
                  <a:lnTo>
                    <a:pt x="90" y="7"/>
                  </a:lnTo>
                  <a:lnTo>
                    <a:pt x="116" y="0"/>
                  </a:lnTo>
                  <a:lnTo>
                    <a:pt x="1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551"/>
            <p:cNvSpPr>
              <a:spLocks/>
            </p:cNvSpPr>
            <p:nvPr/>
          </p:nvSpPr>
          <p:spPr bwMode="auto">
            <a:xfrm>
              <a:off x="2118" y="3117"/>
              <a:ext cx="307" cy="307"/>
            </a:xfrm>
            <a:custGeom>
              <a:avLst/>
              <a:gdLst>
                <a:gd name="T0" fmla="*/ 307 w 614"/>
                <a:gd name="T1" fmla="*/ 0 h 613"/>
                <a:gd name="T2" fmla="*/ 352 w 614"/>
                <a:gd name="T3" fmla="*/ 4 h 613"/>
                <a:gd name="T4" fmla="*/ 395 w 614"/>
                <a:gd name="T5" fmla="*/ 14 h 613"/>
                <a:gd name="T6" fmla="*/ 435 w 614"/>
                <a:gd name="T7" fmla="*/ 29 h 613"/>
                <a:gd name="T8" fmla="*/ 473 w 614"/>
                <a:gd name="T9" fmla="*/ 50 h 613"/>
                <a:gd name="T10" fmla="*/ 508 w 614"/>
                <a:gd name="T11" fmla="*/ 76 h 613"/>
                <a:gd name="T12" fmla="*/ 538 w 614"/>
                <a:gd name="T13" fmla="*/ 106 h 613"/>
                <a:gd name="T14" fmla="*/ 564 w 614"/>
                <a:gd name="T15" fmla="*/ 141 h 613"/>
                <a:gd name="T16" fmla="*/ 585 w 614"/>
                <a:gd name="T17" fmla="*/ 178 h 613"/>
                <a:gd name="T18" fmla="*/ 600 w 614"/>
                <a:gd name="T19" fmla="*/ 218 h 613"/>
                <a:gd name="T20" fmla="*/ 610 w 614"/>
                <a:gd name="T21" fmla="*/ 262 h 613"/>
                <a:gd name="T22" fmla="*/ 614 w 614"/>
                <a:gd name="T23" fmla="*/ 307 h 613"/>
                <a:gd name="T24" fmla="*/ 610 w 614"/>
                <a:gd name="T25" fmla="*/ 353 h 613"/>
                <a:gd name="T26" fmla="*/ 600 w 614"/>
                <a:gd name="T27" fmla="*/ 395 h 613"/>
                <a:gd name="T28" fmla="*/ 585 w 614"/>
                <a:gd name="T29" fmla="*/ 436 h 613"/>
                <a:gd name="T30" fmla="*/ 564 w 614"/>
                <a:gd name="T31" fmla="*/ 474 h 613"/>
                <a:gd name="T32" fmla="*/ 538 w 614"/>
                <a:gd name="T33" fmla="*/ 509 h 613"/>
                <a:gd name="T34" fmla="*/ 508 w 614"/>
                <a:gd name="T35" fmla="*/ 538 h 613"/>
                <a:gd name="T36" fmla="*/ 473 w 614"/>
                <a:gd name="T37" fmla="*/ 565 h 613"/>
                <a:gd name="T38" fmla="*/ 435 w 614"/>
                <a:gd name="T39" fmla="*/ 585 h 613"/>
                <a:gd name="T40" fmla="*/ 395 w 614"/>
                <a:gd name="T41" fmla="*/ 601 h 613"/>
                <a:gd name="T42" fmla="*/ 352 w 614"/>
                <a:gd name="T43" fmla="*/ 611 h 613"/>
                <a:gd name="T44" fmla="*/ 307 w 614"/>
                <a:gd name="T45" fmla="*/ 613 h 613"/>
                <a:gd name="T46" fmla="*/ 261 w 614"/>
                <a:gd name="T47" fmla="*/ 611 h 613"/>
                <a:gd name="T48" fmla="*/ 218 w 614"/>
                <a:gd name="T49" fmla="*/ 601 h 613"/>
                <a:gd name="T50" fmla="*/ 177 w 614"/>
                <a:gd name="T51" fmla="*/ 585 h 613"/>
                <a:gd name="T52" fmla="*/ 140 w 614"/>
                <a:gd name="T53" fmla="*/ 565 h 613"/>
                <a:gd name="T54" fmla="*/ 105 w 614"/>
                <a:gd name="T55" fmla="*/ 538 h 613"/>
                <a:gd name="T56" fmla="*/ 75 w 614"/>
                <a:gd name="T57" fmla="*/ 509 h 613"/>
                <a:gd name="T58" fmla="*/ 49 w 614"/>
                <a:gd name="T59" fmla="*/ 474 h 613"/>
                <a:gd name="T60" fmla="*/ 28 w 614"/>
                <a:gd name="T61" fmla="*/ 436 h 613"/>
                <a:gd name="T62" fmla="*/ 13 w 614"/>
                <a:gd name="T63" fmla="*/ 395 h 613"/>
                <a:gd name="T64" fmla="*/ 3 w 614"/>
                <a:gd name="T65" fmla="*/ 353 h 613"/>
                <a:gd name="T66" fmla="*/ 0 w 614"/>
                <a:gd name="T67" fmla="*/ 307 h 613"/>
                <a:gd name="T68" fmla="*/ 3 w 614"/>
                <a:gd name="T69" fmla="*/ 262 h 613"/>
                <a:gd name="T70" fmla="*/ 13 w 614"/>
                <a:gd name="T71" fmla="*/ 218 h 613"/>
                <a:gd name="T72" fmla="*/ 28 w 614"/>
                <a:gd name="T73" fmla="*/ 178 h 613"/>
                <a:gd name="T74" fmla="*/ 49 w 614"/>
                <a:gd name="T75" fmla="*/ 141 h 613"/>
                <a:gd name="T76" fmla="*/ 75 w 614"/>
                <a:gd name="T77" fmla="*/ 106 h 613"/>
                <a:gd name="T78" fmla="*/ 105 w 614"/>
                <a:gd name="T79" fmla="*/ 76 h 613"/>
                <a:gd name="T80" fmla="*/ 140 w 614"/>
                <a:gd name="T81" fmla="*/ 50 h 613"/>
                <a:gd name="T82" fmla="*/ 177 w 614"/>
                <a:gd name="T83" fmla="*/ 29 h 613"/>
                <a:gd name="T84" fmla="*/ 218 w 614"/>
                <a:gd name="T85" fmla="*/ 14 h 613"/>
                <a:gd name="T86" fmla="*/ 261 w 614"/>
                <a:gd name="T87" fmla="*/ 4 h 613"/>
                <a:gd name="T88" fmla="*/ 307 w 614"/>
                <a:gd name="T89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14" h="613">
                  <a:moveTo>
                    <a:pt x="307" y="0"/>
                  </a:moveTo>
                  <a:lnTo>
                    <a:pt x="352" y="4"/>
                  </a:lnTo>
                  <a:lnTo>
                    <a:pt x="395" y="14"/>
                  </a:lnTo>
                  <a:lnTo>
                    <a:pt x="435" y="29"/>
                  </a:lnTo>
                  <a:lnTo>
                    <a:pt x="473" y="50"/>
                  </a:lnTo>
                  <a:lnTo>
                    <a:pt x="508" y="76"/>
                  </a:lnTo>
                  <a:lnTo>
                    <a:pt x="538" y="106"/>
                  </a:lnTo>
                  <a:lnTo>
                    <a:pt x="564" y="141"/>
                  </a:lnTo>
                  <a:lnTo>
                    <a:pt x="585" y="178"/>
                  </a:lnTo>
                  <a:lnTo>
                    <a:pt x="600" y="218"/>
                  </a:lnTo>
                  <a:lnTo>
                    <a:pt x="610" y="262"/>
                  </a:lnTo>
                  <a:lnTo>
                    <a:pt x="614" y="307"/>
                  </a:lnTo>
                  <a:lnTo>
                    <a:pt x="610" y="353"/>
                  </a:lnTo>
                  <a:lnTo>
                    <a:pt x="600" y="395"/>
                  </a:lnTo>
                  <a:lnTo>
                    <a:pt x="585" y="436"/>
                  </a:lnTo>
                  <a:lnTo>
                    <a:pt x="564" y="474"/>
                  </a:lnTo>
                  <a:lnTo>
                    <a:pt x="538" y="509"/>
                  </a:lnTo>
                  <a:lnTo>
                    <a:pt x="508" y="538"/>
                  </a:lnTo>
                  <a:lnTo>
                    <a:pt x="473" y="565"/>
                  </a:lnTo>
                  <a:lnTo>
                    <a:pt x="435" y="585"/>
                  </a:lnTo>
                  <a:lnTo>
                    <a:pt x="395" y="601"/>
                  </a:lnTo>
                  <a:lnTo>
                    <a:pt x="352" y="611"/>
                  </a:lnTo>
                  <a:lnTo>
                    <a:pt x="307" y="613"/>
                  </a:lnTo>
                  <a:lnTo>
                    <a:pt x="261" y="611"/>
                  </a:lnTo>
                  <a:lnTo>
                    <a:pt x="218" y="601"/>
                  </a:lnTo>
                  <a:lnTo>
                    <a:pt x="177" y="585"/>
                  </a:lnTo>
                  <a:lnTo>
                    <a:pt x="140" y="565"/>
                  </a:lnTo>
                  <a:lnTo>
                    <a:pt x="105" y="538"/>
                  </a:lnTo>
                  <a:lnTo>
                    <a:pt x="75" y="509"/>
                  </a:lnTo>
                  <a:lnTo>
                    <a:pt x="49" y="474"/>
                  </a:lnTo>
                  <a:lnTo>
                    <a:pt x="28" y="436"/>
                  </a:lnTo>
                  <a:lnTo>
                    <a:pt x="13" y="395"/>
                  </a:lnTo>
                  <a:lnTo>
                    <a:pt x="3" y="353"/>
                  </a:lnTo>
                  <a:lnTo>
                    <a:pt x="0" y="307"/>
                  </a:lnTo>
                  <a:lnTo>
                    <a:pt x="3" y="262"/>
                  </a:lnTo>
                  <a:lnTo>
                    <a:pt x="13" y="218"/>
                  </a:lnTo>
                  <a:lnTo>
                    <a:pt x="28" y="178"/>
                  </a:lnTo>
                  <a:lnTo>
                    <a:pt x="49" y="141"/>
                  </a:lnTo>
                  <a:lnTo>
                    <a:pt x="75" y="106"/>
                  </a:lnTo>
                  <a:lnTo>
                    <a:pt x="105" y="76"/>
                  </a:lnTo>
                  <a:lnTo>
                    <a:pt x="140" y="50"/>
                  </a:lnTo>
                  <a:lnTo>
                    <a:pt x="177" y="29"/>
                  </a:lnTo>
                  <a:lnTo>
                    <a:pt x="218" y="14"/>
                  </a:lnTo>
                  <a:lnTo>
                    <a:pt x="261" y="4"/>
                  </a:lnTo>
                  <a:lnTo>
                    <a:pt x="3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552"/>
            <p:cNvSpPr>
              <a:spLocks noEditPoints="1"/>
            </p:cNvSpPr>
            <p:nvPr/>
          </p:nvSpPr>
          <p:spPr bwMode="auto">
            <a:xfrm>
              <a:off x="1845" y="2830"/>
              <a:ext cx="853" cy="881"/>
            </a:xfrm>
            <a:custGeom>
              <a:avLst/>
              <a:gdLst>
                <a:gd name="T0" fmla="*/ 743 w 1706"/>
                <a:gd name="T1" fmla="*/ 451 h 1763"/>
                <a:gd name="T2" fmla="*/ 599 w 1706"/>
                <a:gd name="T3" fmla="*/ 517 h 1763"/>
                <a:gd name="T4" fmla="*/ 488 w 1706"/>
                <a:gd name="T5" fmla="*/ 628 h 1763"/>
                <a:gd name="T6" fmla="*/ 422 w 1706"/>
                <a:gd name="T7" fmla="*/ 772 h 1763"/>
                <a:gd name="T8" fmla="*/ 412 w 1706"/>
                <a:gd name="T9" fmla="*/ 937 h 1763"/>
                <a:gd name="T10" fmla="*/ 460 w 1706"/>
                <a:gd name="T11" fmla="*/ 1090 h 1763"/>
                <a:gd name="T12" fmla="*/ 558 w 1706"/>
                <a:gd name="T13" fmla="*/ 1213 h 1763"/>
                <a:gd name="T14" fmla="*/ 692 w 1706"/>
                <a:gd name="T15" fmla="*/ 1296 h 1763"/>
                <a:gd name="T16" fmla="*/ 853 w 1706"/>
                <a:gd name="T17" fmla="*/ 1325 h 1763"/>
                <a:gd name="T18" fmla="*/ 1012 w 1706"/>
                <a:gd name="T19" fmla="*/ 1296 h 1763"/>
                <a:gd name="T20" fmla="*/ 1147 w 1706"/>
                <a:gd name="T21" fmla="*/ 1213 h 1763"/>
                <a:gd name="T22" fmla="*/ 1244 w 1706"/>
                <a:gd name="T23" fmla="*/ 1090 h 1763"/>
                <a:gd name="T24" fmla="*/ 1293 w 1706"/>
                <a:gd name="T25" fmla="*/ 937 h 1763"/>
                <a:gd name="T26" fmla="*/ 1283 w 1706"/>
                <a:gd name="T27" fmla="*/ 772 h 1763"/>
                <a:gd name="T28" fmla="*/ 1217 w 1706"/>
                <a:gd name="T29" fmla="*/ 628 h 1763"/>
                <a:gd name="T30" fmla="*/ 1106 w 1706"/>
                <a:gd name="T31" fmla="*/ 517 h 1763"/>
                <a:gd name="T32" fmla="*/ 961 w 1706"/>
                <a:gd name="T33" fmla="*/ 451 h 1763"/>
                <a:gd name="T34" fmla="*/ 706 w 1706"/>
                <a:gd name="T35" fmla="*/ 0 h 1763"/>
                <a:gd name="T36" fmla="*/ 1051 w 1706"/>
                <a:gd name="T37" fmla="*/ 12 h 1763"/>
                <a:gd name="T38" fmla="*/ 1107 w 1706"/>
                <a:gd name="T39" fmla="*/ 67 h 1763"/>
                <a:gd name="T40" fmla="*/ 1120 w 1706"/>
                <a:gd name="T41" fmla="*/ 244 h 1763"/>
                <a:gd name="T42" fmla="*/ 1268 w 1706"/>
                <a:gd name="T43" fmla="*/ 334 h 1763"/>
                <a:gd name="T44" fmla="*/ 1418 w 1706"/>
                <a:gd name="T45" fmla="*/ 255 h 1763"/>
                <a:gd name="T46" fmla="*/ 1486 w 1706"/>
                <a:gd name="T47" fmla="*/ 264 h 1763"/>
                <a:gd name="T48" fmla="*/ 1542 w 1706"/>
                <a:gd name="T49" fmla="*/ 314 h 1763"/>
                <a:gd name="T50" fmla="*/ 1704 w 1706"/>
                <a:gd name="T51" fmla="*/ 612 h 1763"/>
                <a:gd name="T52" fmla="*/ 1693 w 1706"/>
                <a:gd name="T53" fmla="*/ 680 h 1763"/>
                <a:gd name="T54" fmla="*/ 1644 w 1706"/>
                <a:gd name="T55" fmla="*/ 731 h 1763"/>
                <a:gd name="T56" fmla="*/ 1543 w 1706"/>
                <a:gd name="T57" fmla="*/ 881 h 1763"/>
                <a:gd name="T58" fmla="*/ 1644 w 1706"/>
                <a:gd name="T59" fmla="*/ 1030 h 1763"/>
                <a:gd name="T60" fmla="*/ 1697 w 1706"/>
                <a:gd name="T61" fmla="*/ 1091 h 1763"/>
                <a:gd name="T62" fmla="*/ 1701 w 1706"/>
                <a:gd name="T63" fmla="*/ 1170 h 1763"/>
                <a:gd name="T64" fmla="*/ 1529 w 1706"/>
                <a:gd name="T65" fmla="*/ 1468 h 1763"/>
                <a:gd name="T66" fmla="*/ 1470 w 1706"/>
                <a:gd name="T67" fmla="*/ 1505 h 1763"/>
                <a:gd name="T68" fmla="*/ 1398 w 1706"/>
                <a:gd name="T69" fmla="*/ 1501 h 1763"/>
                <a:gd name="T70" fmla="*/ 1222 w 1706"/>
                <a:gd name="T71" fmla="*/ 1463 h 1763"/>
                <a:gd name="T72" fmla="*/ 1120 w 1706"/>
                <a:gd name="T73" fmla="*/ 1642 h 1763"/>
                <a:gd name="T74" fmla="*/ 1092 w 1706"/>
                <a:gd name="T75" fmla="*/ 1718 h 1763"/>
                <a:gd name="T76" fmla="*/ 1026 w 1706"/>
                <a:gd name="T77" fmla="*/ 1759 h 1763"/>
                <a:gd name="T78" fmla="*/ 678 w 1706"/>
                <a:gd name="T79" fmla="*/ 1759 h 1763"/>
                <a:gd name="T80" fmla="*/ 612 w 1706"/>
                <a:gd name="T81" fmla="*/ 1718 h 1763"/>
                <a:gd name="T82" fmla="*/ 586 w 1706"/>
                <a:gd name="T83" fmla="*/ 1642 h 1763"/>
                <a:gd name="T84" fmla="*/ 484 w 1706"/>
                <a:gd name="T85" fmla="*/ 1463 h 1763"/>
                <a:gd name="T86" fmla="*/ 338 w 1706"/>
                <a:gd name="T87" fmla="*/ 1455 h 1763"/>
                <a:gd name="T88" fmla="*/ 361 w 1706"/>
                <a:gd name="T89" fmla="*/ 1377 h 1763"/>
                <a:gd name="T90" fmla="*/ 396 w 1706"/>
                <a:gd name="T91" fmla="*/ 1263 h 1763"/>
                <a:gd name="T92" fmla="*/ 378 w 1706"/>
                <a:gd name="T93" fmla="*/ 1125 h 1763"/>
                <a:gd name="T94" fmla="*/ 221 w 1706"/>
                <a:gd name="T95" fmla="*/ 851 h 1763"/>
                <a:gd name="T96" fmla="*/ 170 w 1706"/>
                <a:gd name="T97" fmla="*/ 795 h 1763"/>
                <a:gd name="T98" fmla="*/ 60 w 1706"/>
                <a:gd name="T99" fmla="*/ 731 h 1763"/>
                <a:gd name="T100" fmla="*/ 8 w 1706"/>
                <a:gd name="T101" fmla="*/ 671 h 1763"/>
                <a:gd name="T102" fmla="*/ 4 w 1706"/>
                <a:gd name="T103" fmla="*/ 593 h 1763"/>
                <a:gd name="T104" fmla="*/ 176 w 1706"/>
                <a:gd name="T105" fmla="*/ 295 h 1763"/>
                <a:gd name="T106" fmla="*/ 235 w 1706"/>
                <a:gd name="T107" fmla="*/ 258 h 1763"/>
                <a:gd name="T108" fmla="*/ 307 w 1706"/>
                <a:gd name="T109" fmla="*/ 262 h 1763"/>
                <a:gd name="T110" fmla="*/ 484 w 1706"/>
                <a:gd name="T111" fmla="*/ 300 h 1763"/>
                <a:gd name="T112" fmla="*/ 586 w 1706"/>
                <a:gd name="T113" fmla="*/ 121 h 1763"/>
                <a:gd name="T114" fmla="*/ 612 w 1706"/>
                <a:gd name="T115" fmla="*/ 45 h 1763"/>
                <a:gd name="T116" fmla="*/ 678 w 1706"/>
                <a:gd name="T117" fmla="*/ 4 h 1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06" h="1763">
                  <a:moveTo>
                    <a:pt x="853" y="437"/>
                  </a:moveTo>
                  <a:lnTo>
                    <a:pt x="797" y="441"/>
                  </a:lnTo>
                  <a:lnTo>
                    <a:pt x="743" y="451"/>
                  </a:lnTo>
                  <a:lnTo>
                    <a:pt x="692" y="467"/>
                  </a:lnTo>
                  <a:lnTo>
                    <a:pt x="644" y="490"/>
                  </a:lnTo>
                  <a:lnTo>
                    <a:pt x="599" y="517"/>
                  </a:lnTo>
                  <a:lnTo>
                    <a:pt x="558" y="549"/>
                  </a:lnTo>
                  <a:lnTo>
                    <a:pt x="520" y="587"/>
                  </a:lnTo>
                  <a:lnTo>
                    <a:pt x="488" y="628"/>
                  </a:lnTo>
                  <a:lnTo>
                    <a:pt x="460" y="673"/>
                  </a:lnTo>
                  <a:lnTo>
                    <a:pt x="438" y="721"/>
                  </a:lnTo>
                  <a:lnTo>
                    <a:pt x="422" y="772"/>
                  </a:lnTo>
                  <a:lnTo>
                    <a:pt x="412" y="826"/>
                  </a:lnTo>
                  <a:lnTo>
                    <a:pt x="408" y="881"/>
                  </a:lnTo>
                  <a:lnTo>
                    <a:pt x="412" y="937"/>
                  </a:lnTo>
                  <a:lnTo>
                    <a:pt x="422" y="990"/>
                  </a:lnTo>
                  <a:lnTo>
                    <a:pt x="438" y="1041"/>
                  </a:lnTo>
                  <a:lnTo>
                    <a:pt x="460" y="1090"/>
                  </a:lnTo>
                  <a:lnTo>
                    <a:pt x="488" y="1135"/>
                  </a:lnTo>
                  <a:lnTo>
                    <a:pt x="520" y="1176"/>
                  </a:lnTo>
                  <a:lnTo>
                    <a:pt x="558" y="1213"/>
                  </a:lnTo>
                  <a:lnTo>
                    <a:pt x="599" y="1246"/>
                  </a:lnTo>
                  <a:lnTo>
                    <a:pt x="644" y="1273"/>
                  </a:lnTo>
                  <a:lnTo>
                    <a:pt x="692" y="1296"/>
                  </a:lnTo>
                  <a:lnTo>
                    <a:pt x="743" y="1312"/>
                  </a:lnTo>
                  <a:lnTo>
                    <a:pt x="797" y="1322"/>
                  </a:lnTo>
                  <a:lnTo>
                    <a:pt x="853" y="1325"/>
                  </a:lnTo>
                  <a:lnTo>
                    <a:pt x="908" y="1322"/>
                  </a:lnTo>
                  <a:lnTo>
                    <a:pt x="961" y="1312"/>
                  </a:lnTo>
                  <a:lnTo>
                    <a:pt x="1012" y="1296"/>
                  </a:lnTo>
                  <a:lnTo>
                    <a:pt x="1061" y="1273"/>
                  </a:lnTo>
                  <a:lnTo>
                    <a:pt x="1106" y="1246"/>
                  </a:lnTo>
                  <a:lnTo>
                    <a:pt x="1147" y="1213"/>
                  </a:lnTo>
                  <a:lnTo>
                    <a:pt x="1184" y="1176"/>
                  </a:lnTo>
                  <a:lnTo>
                    <a:pt x="1217" y="1135"/>
                  </a:lnTo>
                  <a:lnTo>
                    <a:pt x="1244" y="1090"/>
                  </a:lnTo>
                  <a:lnTo>
                    <a:pt x="1267" y="1041"/>
                  </a:lnTo>
                  <a:lnTo>
                    <a:pt x="1283" y="990"/>
                  </a:lnTo>
                  <a:lnTo>
                    <a:pt x="1293" y="937"/>
                  </a:lnTo>
                  <a:lnTo>
                    <a:pt x="1297" y="881"/>
                  </a:lnTo>
                  <a:lnTo>
                    <a:pt x="1293" y="826"/>
                  </a:lnTo>
                  <a:lnTo>
                    <a:pt x="1283" y="772"/>
                  </a:lnTo>
                  <a:lnTo>
                    <a:pt x="1267" y="721"/>
                  </a:lnTo>
                  <a:lnTo>
                    <a:pt x="1244" y="673"/>
                  </a:lnTo>
                  <a:lnTo>
                    <a:pt x="1217" y="628"/>
                  </a:lnTo>
                  <a:lnTo>
                    <a:pt x="1184" y="587"/>
                  </a:lnTo>
                  <a:lnTo>
                    <a:pt x="1147" y="549"/>
                  </a:lnTo>
                  <a:lnTo>
                    <a:pt x="1106" y="517"/>
                  </a:lnTo>
                  <a:lnTo>
                    <a:pt x="1061" y="490"/>
                  </a:lnTo>
                  <a:lnTo>
                    <a:pt x="1012" y="467"/>
                  </a:lnTo>
                  <a:lnTo>
                    <a:pt x="961" y="451"/>
                  </a:lnTo>
                  <a:lnTo>
                    <a:pt x="908" y="441"/>
                  </a:lnTo>
                  <a:lnTo>
                    <a:pt x="853" y="437"/>
                  </a:lnTo>
                  <a:close/>
                  <a:moveTo>
                    <a:pt x="706" y="0"/>
                  </a:moveTo>
                  <a:lnTo>
                    <a:pt x="999" y="0"/>
                  </a:lnTo>
                  <a:lnTo>
                    <a:pt x="1026" y="4"/>
                  </a:lnTo>
                  <a:lnTo>
                    <a:pt x="1051" y="12"/>
                  </a:lnTo>
                  <a:lnTo>
                    <a:pt x="1074" y="26"/>
                  </a:lnTo>
                  <a:lnTo>
                    <a:pt x="1092" y="45"/>
                  </a:lnTo>
                  <a:lnTo>
                    <a:pt x="1107" y="67"/>
                  </a:lnTo>
                  <a:lnTo>
                    <a:pt x="1116" y="92"/>
                  </a:lnTo>
                  <a:lnTo>
                    <a:pt x="1120" y="121"/>
                  </a:lnTo>
                  <a:lnTo>
                    <a:pt x="1120" y="244"/>
                  </a:lnTo>
                  <a:lnTo>
                    <a:pt x="1172" y="269"/>
                  </a:lnTo>
                  <a:lnTo>
                    <a:pt x="1221" y="300"/>
                  </a:lnTo>
                  <a:lnTo>
                    <a:pt x="1268" y="334"/>
                  </a:lnTo>
                  <a:lnTo>
                    <a:pt x="1379" y="270"/>
                  </a:lnTo>
                  <a:lnTo>
                    <a:pt x="1398" y="260"/>
                  </a:lnTo>
                  <a:lnTo>
                    <a:pt x="1418" y="255"/>
                  </a:lnTo>
                  <a:lnTo>
                    <a:pt x="1439" y="254"/>
                  </a:lnTo>
                  <a:lnTo>
                    <a:pt x="1464" y="257"/>
                  </a:lnTo>
                  <a:lnTo>
                    <a:pt x="1486" y="264"/>
                  </a:lnTo>
                  <a:lnTo>
                    <a:pt x="1509" y="276"/>
                  </a:lnTo>
                  <a:lnTo>
                    <a:pt x="1527" y="293"/>
                  </a:lnTo>
                  <a:lnTo>
                    <a:pt x="1542" y="314"/>
                  </a:lnTo>
                  <a:lnTo>
                    <a:pt x="1689" y="567"/>
                  </a:lnTo>
                  <a:lnTo>
                    <a:pt x="1699" y="589"/>
                  </a:lnTo>
                  <a:lnTo>
                    <a:pt x="1704" y="612"/>
                  </a:lnTo>
                  <a:lnTo>
                    <a:pt x="1706" y="635"/>
                  </a:lnTo>
                  <a:lnTo>
                    <a:pt x="1701" y="659"/>
                  </a:lnTo>
                  <a:lnTo>
                    <a:pt x="1693" y="680"/>
                  </a:lnTo>
                  <a:lnTo>
                    <a:pt x="1681" y="700"/>
                  </a:lnTo>
                  <a:lnTo>
                    <a:pt x="1664" y="718"/>
                  </a:lnTo>
                  <a:lnTo>
                    <a:pt x="1644" y="731"/>
                  </a:lnTo>
                  <a:lnTo>
                    <a:pt x="1535" y="795"/>
                  </a:lnTo>
                  <a:lnTo>
                    <a:pt x="1540" y="838"/>
                  </a:lnTo>
                  <a:lnTo>
                    <a:pt x="1543" y="881"/>
                  </a:lnTo>
                  <a:lnTo>
                    <a:pt x="1540" y="924"/>
                  </a:lnTo>
                  <a:lnTo>
                    <a:pt x="1535" y="967"/>
                  </a:lnTo>
                  <a:lnTo>
                    <a:pt x="1644" y="1030"/>
                  </a:lnTo>
                  <a:lnTo>
                    <a:pt x="1667" y="1048"/>
                  </a:lnTo>
                  <a:lnTo>
                    <a:pt x="1684" y="1068"/>
                  </a:lnTo>
                  <a:lnTo>
                    <a:pt x="1697" y="1091"/>
                  </a:lnTo>
                  <a:lnTo>
                    <a:pt x="1704" y="1117"/>
                  </a:lnTo>
                  <a:lnTo>
                    <a:pt x="1706" y="1144"/>
                  </a:lnTo>
                  <a:lnTo>
                    <a:pt x="1701" y="1170"/>
                  </a:lnTo>
                  <a:lnTo>
                    <a:pt x="1689" y="1195"/>
                  </a:lnTo>
                  <a:lnTo>
                    <a:pt x="1542" y="1449"/>
                  </a:lnTo>
                  <a:lnTo>
                    <a:pt x="1529" y="1468"/>
                  </a:lnTo>
                  <a:lnTo>
                    <a:pt x="1512" y="1484"/>
                  </a:lnTo>
                  <a:lnTo>
                    <a:pt x="1492" y="1496"/>
                  </a:lnTo>
                  <a:lnTo>
                    <a:pt x="1470" y="1505"/>
                  </a:lnTo>
                  <a:lnTo>
                    <a:pt x="1439" y="1509"/>
                  </a:lnTo>
                  <a:lnTo>
                    <a:pt x="1418" y="1507"/>
                  </a:lnTo>
                  <a:lnTo>
                    <a:pt x="1398" y="1501"/>
                  </a:lnTo>
                  <a:lnTo>
                    <a:pt x="1379" y="1492"/>
                  </a:lnTo>
                  <a:lnTo>
                    <a:pt x="1268" y="1429"/>
                  </a:lnTo>
                  <a:lnTo>
                    <a:pt x="1222" y="1463"/>
                  </a:lnTo>
                  <a:lnTo>
                    <a:pt x="1172" y="1492"/>
                  </a:lnTo>
                  <a:lnTo>
                    <a:pt x="1120" y="1519"/>
                  </a:lnTo>
                  <a:lnTo>
                    <a:pt x="1120" y="1642"/>
                  </a:lnTo>
                  <a:lnTo>
                    <a:pt x="1116" y="1669"/>
                  </a:lnTo>
                  <a:lnTo>
                    <a:pt x="1107" y="1696"/>
                  </a:lnTo>
                  <a:lnTo>
                    <a:pt x="1092" y="1718"/>
                  </a:lnTo>
                  <a:lnTo>
                    <a:pt x="1074" y="1737"/>
                  </a:lnTo>
                  <a:lnTo>
                    <a:pt x="1051" y="1750"/>
                  </a:lnTo>
                  <a:lnTo>
                    <a:pt x="1026" y="1759"/>
                  </a:lnTo>
                  <a:lnTo>
                    <a:pt x="999" y="1763"/>
                  </a:lnTo>
                  <a:lnTo>
                    <a:pt x="706" y="1763"/>
                  </a:lnTo>
                  <a:lnTo>
                    <a:pt x="678" y="1759"/>
                  </a:lnTo>
                  <a:lnTo>
                    <a:pt x="654" y="1750"/>
                  </a:lnTo>
                  <a:lnTo>
                    <a:pt x="631" y="1737"/>
                  </a:lnTo>
                  <a:lnTo>
                    <a:pt x="612" y="1718"/>
                  </a:lnTo>
                  <a:lnTo>
                    <a:pt x="597" y="1696"/>
                  </a:lnTo>
                  <a:lnTo>
                    <a:pt x="589" y="1669"/>
                  </a:lnTo>
                  <a:lnTo>
                    <a:pt x="586" y="1642"/>
                  </a:lnTo>
                  <a:lnTo>
                    <a:pt x="586" y="1519"/>
                  </a:lnTo>
                  <a:lnTo>
                    <a:pt x="533" y="1492"/>
                  </a:lnTo>
                  <a:lnTo>
                    <a:pt x="484" y="1463"/>
                  </a:lnTo>
                  <a:lnTo>
                    <a:pt x="437" y="1429"/>
                  </a:lnTo>
                  <a:lnTo>
                    <a:pt x="352" y="1477"/>
                  </a:lnTo>
                  <a:lnTo>
                    <a:pt x="338" y="1455"/>
                  </a:lnTo>
                  <a:lnTo>
                    <a:pt x="321" y="1434"/>
                  </a:lnTo>
                  <a:lnTo>
                    <a:pt x="343" y="1406"/>
                  </a:lnTo>
                  <a:lnTo>
                    <a:pt x="361" y="1377"/>
                  </a:lnTo>
                  <a:lnTo>
                    <a:pt x="376" y="1345"/>
                  </a:lnTo>
                  <a:lnTo>
                    <a:pt x="387" y="1311"/>
                  </a:lnTo>
                  <a:lnTo>
                    <a:pt x="396" y="1263"/>
                  </a:lnTo>
                  <a:lnTo>
                    <a:pt x="397" y="1217"/>
                  </a:lnTo>
                  <a:lnTo>
                    <a:pt x="392" y="1170"/>
                  </a:lnTo>
                  <a:lnTo>
                    <a:pt x="378" y="1125"/>
                  </a:lnTo>
                  <a:lnTo>
                    <a:pt x="358" y="1083"/>
                  </a:lnTo>
                  <a:lnTo>
                    <a:pt x="241" y="881"/>
                  </a:lnTo>
                  <a:lnTo>
                    <a:pt x="221" y="851"/>
                  </a:lnTo>
                  <a:lnTo>
                    <a:pt x="196" y="825"/>
                  </a:lnTo>
                  <a:lnTo>
                    <a:pt x="170" y="800"/>
                  </a:lnTo>
                  <a:lnTo>
                    <a:pt x="170" y="795"/>
                  </a:lnTo>
                  <a:lnTo>
                    <a:pt x="141" y="779"/>
                  </a:lnTo>
                  <a:lnTo>
                    <a:pt x="118" y="765"/>
                  </a:lnTo>
                  <a:lnTo>
                    <a:pt x="60" y="731"/>
                  </a:lnTo>
                  <a:lnTo>
                    <a:pt x="38" y="715"/>
                  </a:lnTo>
                  <a:lnTo>
                    <a:pt x="20" y="695"/>
                  </a:lnTo>
                  <a:lnTo>
                    <a:pt x="8" y="671"/>
                  </a:lnTo>
                  <a:lnTo>
                    <a:pt x="0" y="645"/>
                  </a:lnTo>
                  <a:lnTo>
                    <a:pt x="0" y="619"/>
                  </a:lnTo>
                  <a:lnTo>
                    <a:pt x="4" y="593"/>
                  </a:lnTo>
                  <a:lnTo>
                    <a:pt x="15" y="567"/>
                  </a:lnTo>
                  <a:lnTo>
                    <a:pt x="162" y="314"/>
                  </a:lnTo>
                  <a:lnTo>
                    <a:pt x="176" y="295"/>
                  </a:lnTo>
                  <a:lnTo>
                    <a:pt x="192" y="279"/>
                  </a:lnTo>
                  <a:lnTo>
                    <a:pt x="212" y="267"/>
                  </a:lnTo>
                  <a:lnTo>
                    <a:pt x="235" y="258"/>
                  </a:lnTo>
                  <a:lnTo>
                    <a:pt x="266" y="254"/>
                  </a:lnTo>
                  <a:lnTo>
                    <a:pt x="287" y="255"/>
                  </a:lnTo>
                  <a:lnTo>
                    <a:pt x="307" y="262"/>
                  </a:lnTo>
                  <a:lnTo>
                    <a:pt x="327" y="270"/>
                  </a:lnTo>
                  <a:lnTo>
                    <a:pt x="437" y="334"/>
                  </a:lnTo>
                  <a:lnTo>
                    <a:pt x="484" y="300"/>
                  </a:lnTo>
                  <a:lnTo>
                    <a:pt x="533" y="269"/>
                  </a:lnTo>
                  <a:lnTo>
                    <a:pt x="586" y="244"/>
                  </a:lnTo>
                  <a:lnTo>
                    <a:pt x="586" y="121"/>
                  </a:lnTo>
                  <a:lnTo>
                    <a:pt x="589" y="92"/>
                  </a:lnTo>
                  <a:lnTo>
                    <a:pt x="597" y="67"/>
                  </a:lnTo>
                  <a:lnTo>
                    <a:pt x="612" y="45"/>
                  </a:lnTo>
                  <a:lnTo>
                    <a:pt x="631" y="26"/>
                  </a:lnTo>
                  <a:lnTo>
                    <a:pt x="654" y="12"/>
                  </a:lnTo>
                  <a:lnTo>
                    <a:pt x="678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553"/>
            <p:cNvSpPr>
              <a:spLocks noEditPoints="1"/>
            </p:cNvSpPr>
            <p:nvPr/>
          </p:nvSpPr>
          <p:spPr bwMode="auto">
            <a:xfrm>
              <a:off x="1264" y="3197"/>
              <a:ext cx="677" cy="700"/>
            </a:xfrm>
            <a:custGeom>
              <a:avLst/>
              <a:gdLst>
                <a:gd name="T0" fmla="*/ 594 w 1354"/>
                <a:gd name="T1" fmla="*/ 448 h 1399"/>
                <a:gd name="T2" fmla="*/ 492 w 1354"/>
                <a:gd name="T3" fmla="*/ 513 h 1399"/>
                <a:gd name="T4" fmla="*/ 427 w 1354"/>
                <a:gd name="T5" fmla="*/ 615 h 1399"/>
                <a:gd name="T6" fmla="*/ 417 w 1354"/>
                <a:gd name="T7" fmla="*/ 741 h 1399"/>
                <a:gd name="T8" fmla="*/ 464 w 1354"/>
                <a:gd name="T9" fmla="*/ 855 h 1399"/>
                <a:gd name="T10" fmla="*/ 556 w 1354"/>
                <a:gd name="T11" fmla="*/ 933 h 1399"/>
                <a:gd name="T12" fmla="*/ 677 w 1354"/>
                <a:gd name="T13" fmla="*/ 963 h 1399"/>
                <a:gd name="T14" fmla="*/ 798 w 1354"/>
                <a:gd name="T15" fmla="*/ 933 h 1399"/>
                <a:gd name="T16" fmla="*/ 890 w 1354"/>
                <a:gd name="T17" fmla="*/ 855 h 1399"/>
                <a:gd name="T18" fmla="*/ 938 w 1354"/>
                <a:gd name="T19" fmla="*/ 741 h 1399"/>
                <a:gd name="T20" fmla="*/ 928 w 1354"/>
                <a:gd name="T21" fmla="*/ 615 h 1399"/>
                <a:gd name="T22" fmla="*/ 864 w 1354"/>
                <a:gd name="T23" fmla="*/ 513 h 1399"/>
                <a:gd name="T24" fmla="*/ 761 w 1354"/>
                <a:gd name="T25" fmla="*/ 448 h 1399"/>
                <a:gd name="T26" fmla="*/ 561 w 1354"/>
                <a:gd name="T27" fmla="*/ 0 h 1399"/>
                <a:gd name="T28" fmla="*/ 842 w 1354"/>
                <a:gd name="T29" fmla="*/ 12 h 1399"/>
                <a:gd name="T30" fmla="*/ 885 w 1354"/>
                <a:gd name="T31" fmla="*/ 70 h 1399"/>
                <a:gd name="T32" fmla="*/ 930 w 1354"/>
                <a:gd name="T33" fmla="*/ 214 h 1399"/>
                <a:gd name="T34" fmla="*/ 1095 w 1354"/>
                <a:gd name="T35" fmla="*/ 214 h 1399"/>
                <a:gd name="T36" fmla="*/ 1162 w 1354"/>
                <a:gd name="T37" fmla="*/ 203 h 1399"/>
                <a:gd name="T38" fmla="*/ 1213 w 1354"/>
                <a:gd name="T39" fmla="*/ 232 h 1399"/>
                <a:gd name="T40" fmla="*/ 1352 w 1354"/>
                <a:gd name="T41" fmla="*/ 473 h 1399"/>
                <a:gd name="T42" fmla="*/ 1342 w 1354"/>
                <a:gd name="T43" fmla="*/ 546 h 1399"/>
                <a:gd name="T44" fmla="*/ 1218 w 1354"/>
                <a:gd name="T45" fmla="*/ 630 h 1399"/>
                <a:gd name="T46" fmla="*/ 1223 w 1354"/>
                <a:gd name="T47" fmla="*/ 734 h 1399"/>
                <a:gd name="T48" fmla="*/ 1324 w 1354"/>
                <a:gd name="T49" fmla="*/ 831 h 1399"/>
                <a:gd name="T50" fmla="*/ 1353 w 1354"/>
                <a:gd name="T51" fmla="*/ 886 h 1399"/>
                <a:gd name="T52" fmla="*/ 1342 w 1354"/>
                <a:gd name="T53" fmla="*/ 948 h 1399"/>
                <a:gd name="T54" fmla="*/ 1191 w 1354"/>
                <a:gd name="T55" fmla="*/ 1185 h 1399"/>
                <a:gd name="T56" fmla="*/ 1119 w 1354"/>
                <a:gd name="T57" fmla="*/ 1193 h 1399"/>
                <a:gd name="T58" fmla="*/ 970 w 1354"/>
                <a:gd name="T59" fmla="*/ 1161 h 1399"/>
                <a:gd name="T60" fmla="*/ 889 w 1354"/>
                <a:gd name="T61" fmla="*/ 1303 h 1399"/>
                <a:gd name="T62" fmla="*/ 861 w 1354"/>
                <a:gd name="T63" fmla="*/ 1370 h 1399"/>
                <a:gd name="T64" fmla="*/ 793 w 1354"/>
                <a:gd name="T65" fmla="*/ 1399 h 1399"/>
                <a:gd name="T66" fmla="*/ 513 w 1354"/>
                <a:gd name="T67" fmla="*/ 1385 h 1399"/>
                <a:gd name="T68" fmla="*/ 469 w 1354"/>
                <a:gd name="T69" fmla="*/ 1328 h 1399"/>
                <a:gd name="T70" fmla="*/ 424 w 1354"/>
                <a:gd name="T71" fmla="*/ 1185 h 1399"/>
                <a:gd name="T72" fmla="*/ 260 w 1354"/>
                <a:gd name="T73" fmla="*/ 1185 h 1399"/>
                <a:gd name="T74" fmla="*/ 187 w 1354"/>
                <a:gd name="T75" fmla="*/ 1193 h 1399"/>
                <a:gd name="T76" fmla="*/ 129 w 1354"/>
                <a:gd name="T77" fmla="*/ 1150 h 1399"/>
                <a:gd name="T78" fmla="*/ 0 w 1354"/>
                <a:gd name="T79" fmla="*/ 907 h 1399"/>
                <a:gd name="T80" fmla="*/ 17 w 1354"/>
                <a:gd name="T81" fmla="*/ 847 h 1399"/>
                <a:gd name="T82" fmla="*/ 136 w 1354"/>
                <a:gd name="T83" fmla="*/ 767 h 1399"/>
                <a:gd name="T84" fmla="*/ 131 w 1354"/>
                <a:gd name="T85" fmla="*/ 665 h 1399"/>
                <a:gd name="T86" fmla="*/ 30 w 1354"/>
                <a:gd name="T87" fmla="*/ 567 h 1399"/>
                <a:gd name="T88" fmla="*/ 2 w 1354"/>
                <a:gd name="T89" fmla="*/ 512 h 1399"/>
                <a:gd name="T90" fmla="*/ 13 w 1354"/>
                <a:gd name="T91" fmla="*/ 450 h 1399"/>
                <a:gd name="T92" fmla="*/ 164 w 1354"/>
                <a:gd name="T93" fmla="*/ 214 h 1399"/>
                <a:gd name="T94" fmla="*/ 237 w 1354"/>
                <a:gd name="T95" fmla="*/ 204 h 1399"/>
                <a:gd name="T96" fmla="*/ 384 w 1354"/>
                <a:gd name="T97" fmla="*/ 238 h 1399"/>
                <a:gd name="T98" fmla="*/ 465 w 1354"/>
                <a:gd name="T99" fmla="*/ 95 h 1399"/>
                <a:gd name="T100" fmla="*/ 494 w 1354"/>
                <a:gd name="T101" fmla="*/ 27 h 1399"/>
                <a:gd name="T102" fmla="*/ 561 w 1354"/>
                <a:gd name="T103" fmla="*/ 0 h 1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54" h="1399">
                  <a:moveTo>
                    <a:pt x="677" y="436"/>
                  </a:moveTo>
                  <a:lnTo>
                    <a:pt x="635" y="438"/>
                  </a:lnTo>
                  <a:lnTo>
                    <a:pt x="594" y="448"/>
                  </a:lnTo>
                  <a:lnTo>
                    <a:pt x="556" y="465"/>
                  </a:lnTo>
                  <a:lnTo>
                    <a:pt x="521" y="487"/>
                  </a:lnTo>
                  <a:lnTo>
                    <a:pt x="492" y="513"/>
                  </a:lnTo>
                  <a:lnTo>
                    <a:pt x="464" y="543"/>
                  </a:lnTo>
                  <a:lnTo>
                    <a:pt x="443" y="578"/>
                  </a:lnTo>
                  <a:lnTo>
                    <a:pt x="427" y="615"/>
                  </a:lnTo>
                  <a:lnTo>
                    <a:pt x="417" y="657"/>
                  </a:lnTo>
                  <a:lnTo>
                    <a:pt x="414" y="699"/>
                  </a:lnTo>
                  <a:lnTo>
                    <a:pt x="417" y="741"/>
                  </a:lnTo>
                  <a:lnTo>
                    <a:pt x="427" y="782"/>
                  </a:lnTo>
                  <a:lnTo>
                    <a:pt x="443" y="820"/>
                  </a:lnTo>
                  <a:lnTo>
                    <a:pt x="464" y="855"/>
                  </a:lnTo>
                  <a:lnTo>
                    <a:pt x="492" y="886"/>
                  </a:lnTo>
                  <a:lnTo>
                    <a:pt x="521" y="912"/>
                  </a:lnTo>
                  <a:lnTo>
                    <a:pt x="556" y="933"/>
                  </a:lnTo>
                  <a:lnTo>
                    <a:pt x="594" y="949"/>
                  </a:lnTo>
                  <a:lnTo>
                    <a:pt x="635" y="959"/>
                  </a:lnTo>
                  <a:lnTo>
                    <a:pt x="677" y="963"/>
                  </a:lnTo>
                  <a:lnTo>
                    <a:pt x="720" y="959"/>
                  </a:lnTo>
                  <a:lnTo>
                    <a:pt x="761" y="949"/>
                  </a:lnTo>
                  <a:lnTo>
                    <a:pt x="798" y="933"/>
                  </a:lnTo>
                  <a:lnTo>
                    <a:pt x="833" y="912"/>
                  </a:lnTo>
                  <a:lnTo>
                    <a:pt x="864" y="886"/>
                  </a:lnTo>
                  <a:lnTo>
                    <a:pt x="890" y="855"/>
                  </a:lnTo>
                  <a:lnTo>
                    <a:pt x="912" y="820"/>
                  </a:lnTo>
                  <a:lnTo>
                    <a:pt x="928" y="782"/>
                  </a:lnTo>
                  <a:lnTo>
                    <a:pt x="938" y="741"/>
                  </a:lnTo>
                  <a:lnTo>
                    <a:pt x="942" y="699"/>
                  </a:lnTo>
                  <a:lnTo>
                    <a:pt x="938" y="657"/>
                  </a:lnTo>
                  <a:lnTo>
                    <a:pt x="928" y="615"/>
                  </a:lnTo>
                  <a:lnTo>
                    <a:pt x="912" y="578"/>
                  </a:lnTo>
                  <a:lnTo>
                    <a:pt x="890" y="543"/>
                  </a:lnTo>
                  <a:lnTo>
                    <a:pt x="864" y="513"/>
                  </a:lnTo>
                  <a:lnTo>
                    <a:pt x="833" y="487"/>
                  </a:lnTo>
                  <a:lnTo>
                    <a:pt x="798" y="465"/>
                  </a:lnTo>
                  <a:lnTo>
                    <a:pt x="761" y="448"/>
                  </a:lnTo>
                  <a:lnTo>
                    <a:pt x="720" y="438"/>
                  </a:lnTo>
                  <a:lnTo>
                    <a:pt x="677" y="436"/>
                  </a:lnTo>
                  <a:close/>
                  <a:moveTo>
                    <a:pt x="561" y="0"/>
                  </a:moveTo>
                  <a:lnTo>
                    <a:pt x="793" y="0"/>
                  </a:lnTo>
                  <a:lnTo>
                    <a:pt x="818" y="2"/>
                  </a:lnTo>
                  <a:lnTo>
                    <a:pt x="842" y="12"/>
                  </a:lnTo>
                  <a:lnTo>
                    <a:pt x="861" y="27"/>
                  </a:lnTo>
                  <a:lnTo>
                    <a:pt x="875" y="47"/>
                  </a:lnTo>
                  <a:lnTo>
                    <a:pt x="885" y="70"/>
                  </a:lnTo>
                  <a:lnTo>
                    <a:pt x="889" y="95"/>
                  </a:lnTo>
                  <a:lnTo>
                    <a:pt x="889" y="193"/>
                  </a:lnTo>
                  <a:lnTo>
                    <a:pt x="930" y="214"/>
                  </a:lnTo>
                  <a:lnTo>
                    <a:pt x="970" y="238"/>
                  </a:lnTo>
                  <a:lnTo>
                    <a:pt x="1008" y="264"/>
                  </a:lnTo>
                  <a:lnTo>
                    <a:pt x="1095" y="214"/>
                  </a:lnTo>
                  <a:lnTo>
                    <a:pt x="1119" y="204"/>
                  </a:lnTo>
                  <a:lnTo>
                    <a:pt x="1142" y="201"/>
                  </a:lnTo>
                  <a:lnTo>
                    <a:pt x="1162" y="203"/>
                  </a:lnTo>
                  <a:lnTo>
                    <a:pt x="1181" y="209"/>
                  </a:lnTo>
                  <a:lnTo>
                    <a:pt x="1198" y="219"/>
                  </a:lnTo>
                  <a:lnTo>
                    <a:pt x="1213" y="232"/>
                  </a:lnTo>
                  <a:lnTo>
                    <a:pt x="1226" y="249"/>
                  </a:lnTo>
                  <a:lnTo>
                    <a:pt x="1342" y="450"/>
                  </a:lnTo>
                  <a:lnTo>
                    <a:pt x="1352" y="473"/>
                  </a:lnTo>
                  <a:lnTo>
                    <a:pt x="1354" y="497"/>
                  </a:lnTo>
                  <a:lnTo>
                    <a:pt x="1352" y="522"/>
                  </a:lnTo>
                  <a:lnTo>
                    <a:pt x="1342" y="546"/>
                  </a:lnTo>
                  <a:lnTo>
                    <a:pt x="1327" y="566"/>
                  </a:lnTo>
                  <a:lnTo>
                    <a:pt x="1307" y="581"/>
                  </a:lnTo>
                  <a:lnTo>
                    <a:pt x="1218" y="630"/>
                  </a:lnTo>
                  <a:lnTo>
                    <a:pt x="1223" y="665"/>
                  </a:lnTo>
                  <a:lnTo>
                    <a:pt x="1226" y="699"/>
                  </a:lnTo>
                  <a:lnTo>
                    <a:pt x="1223" y="734"/>
                  </a:lnTo>
                  <a:lnTo>
                    <a:pt x="1218" y="767"/>
                  </a:lnTo>
                  <a:lnTo>
                    <a:pt x="1307" y="818"/>
                  </a:lnTo>
                  <a:lnTo>
                    <a:pt x="1324" y="831"/>
                  </a:lnTo>
                  <a:lnTo>
                    <a:pt x="1338" y="847"/>
                  </a:lnTo>
                  <a:lnTo>
                    <a:pt x="1348" y="866"/>
                  </a:lnTo>
                  <a:lnTo>
                    <a:pt x="1353" y="886"/>
                  </a:lnTo>
                  <a:lnTo>
                    <a:pt x="1354" y="907"/>
                  </a:lnTo>
                  <a:lnTo>
                    <a:pt x="1350" y="928"/>
                  </a:lnTo>
                  <a:lnTo>
                    <a:pt x="1342" y="948"/>
                  </a:lnTo>
                  <a:lnTo>
                    <a:pt x="1226" y="1150"/>
                  </a:lnTo>
                  <a:lnTo>
                    <a:pt x="1210" y="1169"/>
                  </a:lnTo>
                  <a:lnTo>
                    <a:pt x="1191" y="1185"/>
                  </a:lnTo>
                  <a:lnTo>
                    <a:pt x="1167" y="1193"/>
                  </a:lnTo>
                  <a:lnTo>
                    <a:pt x="1142" y="1197"/>
                  </a:lnTo>
                  <a:lnTo>
                    <a:pt x="1119" y="1193"/>
                  </a:lnTo>
                  <a:lnTo>
                    <a:pt x="1095" y="1185"/>
                  </a:lnTo>
                  <a:lnTo>
                    <a:pt x="1008" y="1134"/>
                  </a:lnTo>
                  <a:lnTo>
                    <a:pt x="970" y="1161"/>
                  </a:lnTo>
                  <a:lnTo>
                    <a:pt x="930" y="1185"/>
                  </a:lnTo>
                  <a:lnTo>
                    <a:pt x="889" y="1205"/>
                  </a:lnTo>
                  <a:lnTo>
                    <a:pt x="889" y="1303"/>
                  </a:lnTo>
                  <a:lnTo>
                    <a:pt x="885" y="1328"/>
                  </a:lnTo>
                  <a:lnTo>
                    <a:pt x="875" y="1352"/>
                  </a:lnTo>
                  <a:lnTo>
                    <a:pt x="861" y="1370"/>
                  </a:lnTo>
                  <a:lnTo>
                    <a:pt x="842" y="1385"/>
                  </a:lnTo>
                  <a:lnTo>
                    <a:pt x="818" y="1395"/>
                  </a:lnTo>
                  <a:lnTo>
                    <a:pt x="793" y="1399"/>
                  </a:lnTo>
                  <a:lnTo>
                    <a:pt x="561" y="1399"/>
                  </a:lnTo>
                  <a:lnTo>
                    <a:pt x="535" y="1395"/>
                  </a:lnTo>
                  <a:lnTo>
                    <a:pt x="513" y="1385"/>
                  </a:lnTo>
                  <a:lnTo>
                    <a:pt x="494" y="1370"/>
                  </a:lnTo>
                  <a:lnTo>
                    <a:pt x="479" y="1352"/>
                  </a:lnTo>
                  <a:lnTo>
                    <a:pt x="469" y="1328"/>
                  </a:lnTo>
                  <a:lnTo>
                    <a:pt x="465" y="1303"/>
                  </a:lnTo>
                  <a:lnTo>
                    <a:pt x="465" y="1205"/>
                  </a:lnTo>
                  <a:lnTo>
                    <a:pt x="424" y="1185"/>
                  </a:lnTo>
                  <a:lnTo>
                    <a:pt x="384" y="1161"/>
                  </a:lnTo>
                  <a:lnTo>
                    <a:pt x="347" y="1134"/>
                  </a:lnTo>
                  <a:lnTo>
                    <a:pt x="260" y="1185"/>
                  </a:lnTo>
                  <a:lnTo>
                    <a:pt x="237" y="1193"/>
                  </a:lnTo>
                  <a:lnTo>
                    <a:pt x="212" y="1197"/>
                  </a:lnTo>
                  <a:lnTo>
                    <a:pt x="187" y="1193"/>
                  </a:lnTo>
                  <a:lnTo>
                    <a:pt x="164" y="1185"/>
                  </a:lnTo>
                  <a:lnTo>
                    <a:pt x="145" y="1169"/>
                  </a:lnTo>
                  <a:lnTo>
                    <a:pt x="129" y="1150"/>
                  </a:lnTo>
                  <a:lnTo>
                    <a:pt x="13" y="948"/>
                  </a:lnTo>
                  <a:lnTo>
                    <a:pt x="4" y="928"/>
                  </a:lnTo>
                  <a:lnTo>
                    <a:pt x="0" y="907"/>
                  </a:lnTo>
                  <a:lnTo>
                    <a:pt x="2" y="886"/>
                  </a:lnTo>
                  <a:lnTo>
                    <a:pt x="7" y="866"/>
                  </a:lnTo>
                  <a:lnTo>
                    <a:pt x="17" y="847"/>
                  </a:lnTo>
                  <a:lnTo>
                    <a:pt x="30" y="831"/>
                  </a:lnTo>
                  <a:lnTo>
                    <a:pt x="48" y="817"/>
                  </a:lnTo>
                  <a:lnTo>
                    <a:pt x="136" y="767"/>
                  </a:lnTo>
                  <a:lnTo>
                    <a:pt x="131" y="734"/>
                  </a:lnTo>
                  <a:lnTo>
                    <a:pt x="129" y="699"/>
                  </a:lnTo>
                  <a:lnTo>
                    <a:pt x="131" y="665"/>
                  </a:lnTo>
                  <a:lnTo>
                    <a:pt x="136" y="630"/>
                  </a:lnTo>
                  <a:lnTo>
                    <a:pt x="48" y="581"/>
                  </a:lnTo>
                  <a:lnTo>
                    <a:pt x="30" y="567"/>
                  </a:lnTo>
                  <a:lnTo>
                    <a:pt x="17" y="551"/>
                  </a:lnTo>
                  <a:lnTo>
                    <a:pt x="7" y="532"/>
                  </a:lnTo>
                  <a:lnTo>
                    <a:pt x="2" y="512"/>
                  </a:lnTo>
                  <a:lnTo>
                    <a:pt x="0" y="491"/>
                  </a:lnTo>
                  <a:lnTo>
                    <a:pt x="4" y="470"/>
                  </a:lnTo>
                  <a:lnTo>
                    <a:pt x="13" y="450"/>
                  </a:lnTo>
                  <a:lnTo>
                    <a:pt x="129" y="249"/>
                  </a:lnTo>
                  <a:lnTo>
                    <a:pt x="145" y="229"/>
                  </a:lnTo>
                  <a:lnTo>
                    <a:pt x="164" y="214"/>
                  </a:lnTo>
                  <a:lnTo>
                    <a:pt x="187" y="204"/>
                  </a:lnTo>
                  <a:lnTo>
                    <a:pt x="212" y="201"/>
                  </a:lnTo>
                  <a:lnTo>
                    <a:pt x="237" y="204"/>
                  </a:lnTo>
                  <a:lnTo>
                    <a:pt x="260" y="214"/>
                  </a:lnTo>
                  <a:lnTo>
                    <a:pt x="347" y="264"/>
                  </a:lnTo>
                  <a:lnTo>
                    <a:pt x="384" y="238"/>
                  </a:lnTo>
                  <a:lnTo>
                    <a:pt x="424" y="214"/>
                  </a:lnTo>
                  <a:lnTo>
                    <a:pt x="465" y="193"/>
                  </a:lnTo>
                  <a:lnTo>
                    <a:pt x="465" y="95"/>
                  </a:lnTo>
                  <a:lnTo>
                    <a:pt x="469" y="70"/>
                  </a:lnTo>
                  <a:lnTo>
                    <a:pt x="479" y="47"/>
                  </a:lnTo>
                  <a:lnTo>
                    <a:pt x="494" y="27"/>
                  </a:lnTo>
                  <a:lnTo>
                    <a:pt x="513" y="12"/>
                  </a:lnTo>
                  <a:lnTo>
                    <a:pt x="535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3" name="Group 750"/>
          <p:cNvGrpSpPr>
            <a:grpSpLocks noChangeAspect="1"/>
          </p:cNvGrpSpPr>
          <p:nvPr/>
        </p:nvGrpSpPr>
        <p:grpSpPr bwMode="auto">
          <a:xfrm>
            <a:off x="3957527" y="2796521"/>
            <a:ext cx="284067" cy="274359"/>
            <a:chOff x="5276" y="2136"/>
            <a:chExt cx="2019" cy="1950"/>
          </a:xfrm>
          <a:solidFill>
            <a:schemeClr val="bg1"/>
          </a:solidFill>
        </p:grpSpPr>
        <p:sp>
          <p:nvSpPr>
            <p:cNvPr id="84" name="Freeform 752"/>
            <p:cNvSpPr>
              <a:spLocks/>
            </p:cNvSpPr>
            <p:nvPr/>
          </p:nvSpPr>
          <p:spPr bwMode="auto">
            <a:xfrm>
              <a:off x="5684" y="2136"/>
              <a:ext cx="740" cy="949"/>
            </a:xfrm>
            <a:custGeom>
              <a:avLst/>
              <a:gdLst>
                <a:gd name="T0" fmla="*/ 795 w 1480"/>
                <a:gd name="T1" fmla="*/ 1 h 1897"/>
                <a:gd name="T2" fmla="*/ 869 w 1480"/>
                <a:gd name="T3" fmla="*/ 8 h 1897"/>
                <a:gd name="T4" fmla="*/ 962 w 1480"/>
                <a:gd name="T5" fmla="*/ 27 h 1897"/>
                <a:gd name="T6" fmla="*/ 1065 w 1480"/>
                <a:gd name="T7" fmla="*/ 64 h 1897"/>
                <a:gd name="T8" fmla="*/ 1170 w 1480"/>
                <a:gd name="T9" fmla="*/ 121 h 1897"/>
                <a:gd name="T10" fmla="*/ 1272 w 1480"/>
                <a:gd name="T11" fmla="*/ 207 h 1897"/>
                <a:gd name="T12" fmla="*/ 1360 w 1480"/>
                <a:gd name="T13" fmla="*/ 323 h 1897"/>
                <a:gd name="T14" fmla="*/ 1428 w 1480"/>
                <a:gd name="T15" fmla="*/ 478 h 1897"/>
                <a:gd name="T16" fmla="*/ 1467 w 1480"/>
                <a:gd name="T17" fmla="*/ 674 h 1897"/>
                <a:gd name="T18" fmla="*/ 1475 w 1480"/>
                <a:gd name="T19" fmla="*/ 761 h 1897"/>
                <a:gd name="T20" fmla="*/ 1478 w 1480"/>
                <a:gd name="T21" fmla="*/ 810 h 1897"/>
                <a:gd name="T22" fmla="*/ 1480 w 1480"/>
                <a:gd name="T23" fmla="*/ 895 h 1897"/>
                <a:gd name="T24" fmla="*/ 1477 w 1480"/>
                <a:gd name="T25" fmla="*/ 1005 h 1897"/>
                <a:gd name="T26" fmla="*/ 1465 w 1480"/>
                <a:gd name="T27" fmla="*/ 1133 h 1897"/>
                <a:gd name="T28" fmla="*/ 1441 w 1480"/>
                <a:gd name="T29" fmla="*/ 1273 h 1897"/>
                <a:gd name="T30" fmla="*/ 1400 w 1480"/>
                <a:gd name="T31" fmla="*/ 1415 h 1897"/>
                <a:gd name="T32" fmla="*/ 1339 w 1480"/>
                <a:gd name="T33" fmla="*/ 1553 h 1897"/>
                <a:gd name="T34" fmla="*/ 1253 w 1480"/>
                <a:gd name="T35" fmla="*/ 1677 h 1897"/>
                <a:gd name="T36" fmla="*/ 1139 w 1480"/>
                <a:gd name="T37" fmla="*/ 1781 h 1897"/>
                <a:gd name="T38" fmla="*/ 995 w 1480"/>
                <a:gd name="T39" fmla="*/ 1855 h 1897"/>
                <a:gd name="T40" fmla="*/ 814 w 1480"/>
                <a:gd name="T41" fmla="*/ 1893 h 1897"/>
                <a:gd name="T42" fmla="*/ 667 w 1480"/>
                <a:gd name="T43" fmla="*/ 1893 h 1897"/>
                <a:gd name="T44" fmla="*/ 486 w 1480"/>
                <a:gd name="T45" fmla="*/ 1855 h 1897"/>
                <a:gd name="T46" fmla="*/ 340 w 1480"/>
                <a:gd name="T47" fmla="*/ 1781 h 1897"/>
                <a:gd name="T48" fmla="*/ 227 w 1480"/>
                <a:gd name="T49" fmla="*/ 1677 h 1897"/>
                <a:gd name="T50" fmla="*/ 142 w 1480"/>
                <a:gd name="T51" fmla="*/ 1553 h 1897"/>
                <a:gd name="T52" fmla="*/ 80 w 1480"/>
                <a:gd name="T53" fmla="*/ 1416 h 1897"/>
                <a:gd name="T54" fmla="*/ 40 w 1480"/>
                <a:gd name="T55" fmla="*/ 1273 h 1897"/>
                <a:gd name="T56" fmla="*/ 15 w 1480"/>
                <a:gd name="T57" fmla="*/ 1133 h 1897"/>
                <a:gd name="T58" fmla="*/ 3 w 1480"/>
                <a:gd name="T59" fmla="*/ 1005 h 1897"/>
                <a:gd name="T60" fmla="*/ 0 w 1480"/>
                <a:gd name="T61" fmla="*/ 895 h 1897"/>
                <a:gd name="T62" fmla="*/ 2 w 1480"/>
                <a:gd name="T63" fmla="*/ 810 h 1897"/>
                <a:gd name="T64" fmla="*/ 6 w 1480"/>
                <a:gd name="T65" fmla="*/ 761 h 1897"/>
                <a:gd name="T66" fmla="*/ 12 w 1480"/>
                <a:gd name="T67" fmla="*/ 674 h 1897"/>
                <a:gd name="T68" fmla="*/ 52 w 1480"/>
                <a:gd name="T69" fmla="*/ 478 h 1897"/>
                <a:gd name="T70" fmla="*/ 121 w 1480"/>
                <a:gd name="T71" fmla="*/ 323 h 1897"/>
                <a:gd name="T72" fmla="*/ 209 w 1480"/>
                <a:gd name="T73" fmla="*/ 207 h 1897"/>
                <a:gd name="T74" fmla="*/ 311 w 1480"/>
                <a:gd name="T75" fmla="*/ 121 h 1897"/>
                <a:gd name="T76" fmla="*/ 416 w 1480"/>
                <a:gd name="T77" fmla="*/ 64 h 1897"/>
                <a:gd name="T78" fmla="*/ 519 w 1480"/>
                <a:gd name="T79" fmla="*/ 27 h 1897"/>
                <a:gd name="T80" fmla="*/ 612 w 1480"/>
                <a:gd name="T81" fmla="*/ 8 h 1897"/>
                <a:gd name="T82" fmla="*/ 685 w 1480"/>
                <a:gd name="T83" fmla="*/ 1 h 1897"/>
                <a:gd name="T84" fmla="*/ 732 w 1480"/>
                <a:gd name="T85" fmla="*/ 0 h 1897"/>
                <a:gd name="T86" fmla="*/ 761 w 1480"/>
                <a:gd name="T87" fmla="*/ 0 h 1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480" h="1897">
                  <a:moveTo>
                    <a:pt x="761" y="0"/>
                  </a:moveTo>
                  <a:lnTo>
                    <a:pt x="777" y="0"/>
                  </a:lnTo>
                  <a:lnTo>
                    <a:pt x="795" y="1"/>
                  </a:lnTo>
                  <a:lnTo>
                    <a:pt x="817" y="2"/>
                  </a:lnTo>
                  <a:lnTo>
                    <a:pt x="842" y="5"/>
                  </a:lnTo>
                  <a:lnTo>
                    <a:pt x="869" y="8"/>
                  </a:lnTo>
                  <a:lnTo>
                    <a:pt x="898" y="13"/>
                  </a:lnTo>
                  <a:lnTo>
                    <a:pt x="929" y="19"/>
                  </a:lnTo>
                  <a:lnTo>
                    <a:pt x="962" y="27"/>
                  </a:lnTo>
                  <a:lnTo>
                    <a:pt x="995" y="38"/>
                  </a:lnTo>
                  <a:lnTo>
                    <a:pt x="1029" y="49"/>
                  </a:lnTo>
                  <a:lnTo>
                    <a:pt x="1065" y="64"/>
                  </a:lnTo>
                  <a:lnTo>
                    <a:pt x="1100" y="81"/>
                  </a:lnTo>
                  <a:lnTo>
                    <a:pt x="1136" y="99"/>
                  </a:lnTo>
                  <a:lnTo>
                    <a:pt x="1170" y="121"/>
                  </a:lnTo>
                  <a:lnTo>
                    <a:pt x="1205" y="147"/>
                  </a:lnTo>
                  <a:lnTo>
                    <a:pt x="1239" y="175"/>
                  </a:lnTo>
                  <a:lnTo>
                    <a:pt x="1272" y="207"/>
                  </a:lnTo>
                  <a:lnTo>
                    <a:pt x="1302" y="242"/>
                  </a:lnTo>
                  <a:lnTo>
                    <a:pt x="1333" y="280"/>
                  </a:lnTo>
                  <a:lnTo>
                    <a:pt x="1360" y="323"/>
                  </a:lnTo>
                  <a:lnTo>
                    <a:pt x="1385" y="371"/>
                  </a:lnTo>
                  <a:lnTo>
                    <a:pt x="1407" y="422"/>
                  </a:lnTo>
                  <a:lnTo>
                    <a:pt x="1428" y="478"/>
                  </a:lnTo>
                  <a:lnTo>
                    <a:pt x="1445" y="538"/>
                  </a:lnTo>
                  <a:lnTo>
                    <a:pt x="1458" y="604"/>
                  </a:lnTo>
                  <a:lnTo>
                    <a:pt x="1467" y="674"/>
                  </a:lnTo>
                  <a:lnTo>
                    <a:pt x="1474" y="750"/>
                  </a:lnTo>
                  <a:lnTo>
                    <a:pt x="1474" y="754"/>
                  </a:lnTo>
                  <a:lnTo>
                    <a:pt x="1475" y="761"/>
                  </a:lnTo>
                  <a:lnTo>
                    <a:pt x="1476" y="773"/>
                  </a:lnTo>
                  <a:lnTo>
                    <a:pt x="1477" y="789"/>
                  </a:lnTo>
                  <a:lnTo>
                    <a:pt x="1478" y="810"/>
                  </a:lnTo>
                  <a:lnTo>
                    <a:pt x="1478" y="835"/>
                  </a:lnTo>
                  <a:lnTo>
                    <a:pt x="1480" y="863"/>
                  </a:lnTo>
                  <a:lnTo>
                    <a:pt x="1480" y="895"/>
                  </a:lnTo>
                  <a:lnTo>
                    <a:pt x="1480" y="929"/>
                  </a:lnTo>
                  <a:lnTo>
                    <a:pt x="1478" y="966"/>
                  </a:lnTo>
                  <a:lnTo>
                    <a:pt x="1477" y="1005"/>
                  </a:lnTo>
                  <a:lnTo>
                    <a:pt x="1474" y="1046"/>
                  </a:lnTo>
                  <a:lnTo>
                    <a:pt x="1470" y="1089"/>
                  </a:lnTo>
                  <a:lnTo>
                    <a:pt x="1465" y="1133"/>
                  </a:lnTo>
                  <a:lnTo>
                    <a:pt x="1459" y="1180"/>
                  </a:lnTo>
                  <a:lnTo>
                    <a:pt x="1450" y="1226"/>
                  </a:lnTo>
                  <a:lnTo>
                    <a:pt x="1441" y="1273"/>
                  </a:lnTo>
                  <a:lnTo>
                    <a:pt x="1429" y="1320"/>
                  </a:lnTo>
                  <a:lnTo>
                    <a:pt x="1415" y="1368"/>
                  </a:lnTo>
                  <a:lnTo>
                    <a:pt x="1400" y="1415"/>
                  </a:lnTo>
                  <a:lnTo>
                    <a:pt x="1382" y="1462"/>
                  </a:lnTo>
                  <a:lnTo>
                    <a:pt x="1361" y="1508"/>
                  </a:lnTo>
                  <a:lnTo>
                    <a:pt x="1339" y="1553"/>
                  </a:lnTo>
                  <a:lnTo>
                    <a:pt x="1313" y="1596"/>
                  </a:lnTo>
                  <a:lnTo>
                    <a:pt x="1284" y="1637"/>
                  </a:lnTo>
                  <a:lnTo>
                    <a:pt x="1253" y="1677"/>
                  </a:lnTo>
                  <a:lnTo>
                    <a:pt x="1219" y="1715"/>
                  </a:lnTo>
                  <a:lnTo>
                    <a:pt x="1181" y="1749"/>
                  </a:lnTo>
                  <a:lnTo>
                    <a:pt x="1139" y="1781"/>
                  </a:lnTo>
                  <a:lnTo>
                    <a:pt x="1095" y="1809"/>
                  </a:lnTo>
                  <a:lnTo>
                    <a:pt x="1046" y="1835"/>
                  </a:lnTo>
                  <a:lnTo>
                    <a:pt x="995" y="1855"/>
                  </a:lnTo>
                  <a:lnTo>
                    <a:pt x="939" y="1872"/>
                  </a:lnTo>
                  <a:lnTo>
                    <a:pt x="879" y="1886"/>
                  </a:lnTo>
                  <a:lnTo>
                    <a:pt x="814" y="1893"/>
                  </a:lnTo>
                  <a:lnTo>
                    <a:pt x="745" y="1897"/>
                  </a:lnTo>
                  <a:lnTo>
                    <a:pt x="735" y="1897"/>
                  </a:lnTo>
                  <a:lnTo>
                    <a:pt x="667" y="1893"/>
                  </a:lnTo>
                  <a:lnTo>
                    <a:pt x="602" y="1886"/>
                  </a:lnTo>
                  <a:lnTo>
                    <a:pt x="542" y="1872"/>
                  </a:lnTo>
                  <a:lnTo>
                    <a:pt x="486" y="1855"/>
                  </a:lnTo>
                  <a:lnTo>
                    <a:pt x="433" y="1835"/>
                  </a:lnTo>
                  <a:lnTo>
                    <a:pt x="385" y="1809"/>
                  </a:lnTo>
                  <a:lnTo>
                    <a:pt x="340" y="1781"/>
                  </a:lnTo>
                  <a:lnTo>
                    <a:pt x="300" y="1749"/>
                  </a:lnTo>
                  <a:lnTo>
                    <a:pt x="262" y="1715"/>
                  </a:lnTo>
                  <a:lnTo>
                    <a:pt x="227" y="1677"/>
                  </a:lnTo>
                  <a:lnTo>
                    <a:pt x="195" y="1637"/>
                  </a:lnTo>
                  <a:lnTo>
                    <a:pt x="167" y="1596"/>
                  </a:lnTo>
                  <a:lnTo>
                    <a:pt x="142" y="1553"/>
                  </a:lnTo>
                  <a:lnTo>
                    <a:pt x="118" y="1508"/>
                  </a:lnTo>
                  <a:lnTo>
                    <a:pt x="99" y="1462"/>
                  </a:lnTo>
                  <a:lnTo>
                    <a:pt x="80" y="1416"/>
                  </a:lnTo>
                  <a:lnTo>
                    <a:pt x="64" y="1368"/>
                  </a:lnTo>
                  <a:lnTo>
                    <a:pt x="51" y="1320"/>
                  </a:lnTo>
                  <a:lnTo>
                    <a:pt x="40" y="1273"/>
                  </a:lnTo>
                  <a:lnTo>
                    <a:pt x="30" y="1226"/>
                  </a:lnTo>
                  <a:lnTo>
                    <a:pt x="22" y="1180"/>
                  </a:lnTo>
                  <a:lnTo>
                    <a:pt x="15" y="1133"/>
                  </a:lnTo>
                  <a:lnTo>
                    <a:pt x="9" y="1089"/>
                  </a:lnTo>
                  <a:lnTo>
                    <a:pt x="6" y="1046"/>
                  </a:lnTo>
                  <a:lnTo>
                    <a:pt x="3" y="1005"/>
                  </a:lnTo>
                  <a:lnTo>
                    <a:pt x="1" y="966"/>
                  </a:lnTo>
                  <a:lnTo>
                    <a:pt x="1" y="929"/>
                  </a:lnTo>
                  <a:lnTo>
                    <a:pt x="0" y="895"/>
                  </a:lnTo>
                  <a:lnTo>
                    <a:pt x="1" y="863"/>
                  </a:lnTo>
                  <a:lnTo>
                    <a:pt x="1" y="835"/>
                  </a:lnTo>
                  <a:lnTo>
                    <a:pt x="2" y="810"/>
                  </a:lnTo>
                  <a:lnTo>
                    <a:pt x="3" y="789"/>
                  </a:lnTo>
                  <a:lnTo>
                    <a:pt x="4" y="773"/>
                  </a:lnTo>
                  <a:lnTo>
                    <a:pt x="6" y="761"/>
                  </a:lnTo>
                  <a:lnTo>
                    <a:pt x="6" y="754"/>
                  </a:lnTo>
                  <a:lnTo>
                    <a:pt x="7" y="750"/>
                  </a:lnTo>
                  <a:lnTo>
                    <a:pt x="12" y="674"/>
                  </a:lnTo>
                  <a:lnTo>
                    <a:pt x="22" y="604"/>
                  </a:lnTo>
                  <a:lnTo>
                    <a:pt x="35" y="538"/>
                  </a:lnTo>
                  <a:lnTo>
                    <a:pt x="52" y="478"/>
                  </a:lnTo>
                  <a:lnTo>
                    <a:pt x="72" y="422"/>
                  </a:lnTo>
                  <a:lnTo>
                    <a:pt x="95" y="371"/>
                  </a:lnTo>
                  <a:lnTo>
                    <a:pt x="121" y="323"/>
                  </a:lnTo>
                  <a:lnTo>
                    <a:pt x="148" y="280"/>
                  </a:lnTo>
                  <a:lnTo>
                    <a:pt x="177" y="242"/>
                  </a:lnTo>
                  <a:lnTo>
                    <a:pt x="209" y="207"/>
                  </a:lnTo>
                  <a:lnTo>
                    <a:pt x="242" y="175"/>
                  </a:lnTo>
                  <a:lnTo>
                    <a:pt x="275" y="147"/>
                  </a:lnTo>
                  <a:lnTo>
                    <a:pt x="311" y="121"/>
                  </a:lnTo>
                  <a:lnTo>
                    <a:pt x="345" y="99"/>
                  </a:lnTo>
                  <a:lnTo>
                    <a:pt x="380" y="81"/>
                  </a:lnTo>
                  <a:lnTo>
                    <a:pt x="416" y="64"/>
                  </a:lnTo>
                  <a:lnTo>
                    <a:pt x="451" y="49"/>
                  </a:lnTo>
                  <a:lnTo>
                    <a:pt x="486" y="38"/>
                  </a:lnTo>
                  <a:lnTo>
                    <a:pt x="519" y="27"/>
                  </a:lnTo>
                  <a:lnTo>
                    <a:pt x="552" y="19"/>
                  </a:lnTo>
                  <a:lnTo>
                    <a:pt x="582" y="13"/>
                  </a:lnTo>
                  <a:lnTo>
                    <a:pt x="612" y="8"/>
                  </a:lnTo>
                  <a:lnTo>
                    <a:pt x="639" y="5"/>
                  </a:lnTo>
                  <a:lnTo>
                    <a:pt x="663" y="2"/>
                  </a:lnTo>
                  <a:lnTo>
                    <a:pt x="685" y="1"/>
                  </a:lnTo>
                  <a:lnTo>
                    <a:pt x="704" y="0"/>
                  </a:lnTo>
                  <a:lnTo>
                    <a:pt x="719" y="0"/>
                  </a:lnTo>
                  <a:lnTo>
                    <a:pt x="732" y="0"/>
                  </a:lnTo>
                  <a:lnTo>
                    <a:pt x="740" y="0"/>
                  </a:lnTo>
                  <a:lnTo>
                    <a:pt x="749" y="0"/>
                  </a:lnTo>
                  <a:lnTo>
                    <a:pt x="7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753"/>
            <p:cNvSpPr>
              <a:spLocks/>
            </p:cNvSpPr>
            <p:nvPr/>
          </p:nvSpPr>
          <p:spPr bwMode="auto">
            <a:xfrm>
              <a:off x="5276" y="3191"/>
              <a:ext cx="1405" cy="895"/>
            </a:xfrm>
            <a:custGeom>
              <a:avLst/>
              <a:gdLst>
                <a:gd name="T0" fmla="*/ 1478 w 2811"/>
                <a:gd name="T1" fmla="*/ 444 h 1789"/>
                <a:gd name="T2" fmla="*/ 1397 w 2811"/>
                <a:gd name="T3" fmla="*/ 313 h 1789"/>
                <a:gd name="T4" fmla="*/ 1358 w 2811"/>
                <a:gd name="T5" fmla="*/ 210 h 1789"/>
                <a:gd name="T6" fmla="*/ 1352 w 2811"/>
                <a:gd name="T7" fmla="*/ 133 h 1789"/>
                <a:gd name="T8" fmla="*/ 1371 w 2811"/>
                <a:gd name="T9" fmla="*/ 78 h 1789"/>
                <a:gd name="T10" fmla="*/ 1408 w 2811"/>
                <a:gd name="T11" fmla="*/ 40 h 1789"/>
                <a:gd name="T12" fmla="*/ 1454 w 2811"/>
                <a:gd name="T13" fmla="*/ 17 h 1789"/>
                <a:gd name="T14" fmla="*/ 1501 w 2811"/>
                <a:gd name="T15" fmla="*/ 5 h 1789"/>
                <a:gd name="T16" fmla="*/ 1539 w 2811"/>
                <a:gd name="T17" fmla="*/ 0 h 1789"/>
                <a:gd name="T18" fmla="*/ 1561 w 2811"/>
                <a:gd name="T19" fmla="*/ 0 h 1789"/>
                <a:gd name="T20" fmla="*/ 1589 w 2811"/>
                <a:gd name="T21" fmla="*/ 1 h 1789"/>
                <a:gd name="T22" fmla="*/ 1632 w 2811"/>
                <a:gd name="T23" fmla="*/ 7 h 1789"/>
                <a:gd name="T24" fmla="*/ 1678 w 2811"/>
                <a:gd name="T25" fmla="*/ 23 h 1789"/>
                <a:gd name="T26" fmla="*/ 1723 w 2811"/>
                <a:gd name="T27" fmla="*/ 51 h 1789"/>
                <a:gd name="T28" fmla="*/ 1754 w 2811"/>
                <a:gd name="T29" fmla="*/ 94 h 1789"/>
                <a:gd name="T30" fmla="*/ 1767 w 2811"/>
                <a:gd name="T31" fmla="*/ 157 h 1789"/>
                <a:gd name="T32" fmla="*/ 1751 w 2811"/>
                <a:gd name="T33" fmla="*/ 242 h 1789"/>
                <a:gd name="T34" fmla="*/ 1698 w 2811"/>
                <a:gd name="T35" fmla="*/ 354 h 1789"/>
                <a:gd name="T36" fmla="*/ 1812 w 2811"/>
                <a:gd name="T37" fmla="*/ 934 h 1789"/>
                <a:gd name="T38" fmla="*/ 2119 w 2811"/>
                <a:gd name="T39" fmla="*/ 6 h 1789"/>
                <a:gd name="T40" fmla="*/ 2178 w 2811"/>
                <a:gd name="T41" fmla="*/ 34 h 1789"/>
                <a:gd name="T42" fmla="*/ 2275 w 2811"/>
                <a:gd name="T43" fmla="*/ 84 h 1789"/>
                <a:gd name="T44" fmla="*/ 2401 w 2811"/>
                <a:gd name="T45" fmla="*/ 150 h 1789"/>
                <a:gd name="T46" fmla="*/ 2548 w 2811"/>
                <a:gd name="T47" fmla="*/ 231 h 1789"/>
                <a:gd name="T48" fmla="*/ 2706 w 2811"/>
                <a:gd name="T49" fmla="*/ 322 h 1789"/>
                <a:gd name="T50" fmla="*/ 2773 w 2811"/>
                <a:gd name="T51" fmla="*/ 399 h 1789"/>
                <a:gd name="T52" fmla="*/ 2679 w 2811"/>
                <a:gd name="T53" fmla="*/ 467 h 1789"/>
                <a:gd name="T54" fmla="*/ 2630 w 2811"/>
                <a:gd name="T55" fmla="*/ 573 h 1789"/>
                <a:gd name="T56" fmla="*/ 2597 w 2811"/>
                <a:gd name="T57" fmla="*/ 728 h 1789"/>
                <a:gd name="T58" fmla="*/ 2234 w 2811"/>
                <a:gd name="T59" fmla="*/ 731 h 1789"/>
                <a:gd name="T60" fmla="*/ 2127 w 2811"/>
                <a:gd name="T61" fmla="*/ 782 h 1789"/>
                <a:gd name="T62" fmla="*/ 2058 w 2811"/>
                <a:gd name="T63" fmla="*/ 879 h 1789"/>
                <a:gd name="T64" fmla="*/ 2043 w 2811"/>
                <a:gd name="T65" fmla="*/ 1726 h 1789"/>
                <a:gd name="T66" fmla="*/ 0 w 2811"/>
                <a:gd name="T67" fmla="*/ 1789 h 1789"/>
                <a:gd name="T68" fmla="*/ 9 w 2811"/>
                <a:gd name="T69" fmla="*/ 844 h 1789"/>
                <a:gd name="T70" fmla="*/ 43 w 2811"/>
                <a:gd name="T71" fmla="*/ 689 h 1789"/>
                <a:gd name="T72" fmla="*/ 116 w 2811"/>
                <a:gd name="T73" fmla="*/ 552 h 1789"/>
                <a:gd name="T74" fmla="*/ 247 w 2811"/>
                <a:gd name="T75" fmla="*/ 428 h 1789"/>
                <a:gd name="T76" fmla="*/ 411 w 2811"/>
                <a:gd name="T77" fmla="*/ 324 h 1789"/>
                <a:gd name="T78" fmla="*/ 569 w 2811"/>
                <a:gd name="T79" fmla="*/ 232 h 1789"/>
                <a:gd name="T80" fmla="*/ 716 w 2811"/>
                <a:gd name="T81" fmla="*/ 152 h 1789"/>
                <a:gd name="T82" fmla="*/ 842 w 2811"/>
                <a:gd name="T83" fmla="*/ 84 h 1789"/>
                <a:gd name="T84" fmla="*/ 940 w 2811"/>
                <a:gd name="T85" fmla="*/ 34 h 1789"/>
                <a:gd name="T86" fmla="*/ 998 w 2811"/>
                <a:gd name="T87" fmla="*/ 6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11" h="1789">
                  <a:moveTo>
                    <a:pt x="1010" y="0"/>
                  </a:moveTo>
                  <a:lnTo>
                    <a:pt x="1305" y="934"/>
                  </a:lnTo>
                  <a:lnTo>
                    <a:pt x="1478" y="444"/>
                  </a:lnTo>
                  <a:lnTo>
                    <a:pt x="1446" y="396"/>
                  </a:lnTo>
                  <a:lnTo>
                    <a:pt x="1419" y="354"/>
                  </a:lnTo>
                  <a:lnTo>
                    <a:pt x="1397" y="313"/>
                  </a:lnTo>
                  <a:lnTo>
                    <a:pt x="1380" y="276"/>
                  </a:lnTo>
                  <a:lnTo>
                    <a:pt x="1366" y="242"/>
                  </a:lnTo>
                  <a:lnTo>
                    <a:pt x="1358" y="210"/>
                  </a:lnTo>
                  <a:lnTo>
                    <a:pt x="1352" y="182"/>
                  </a:lnTo>
                  <a:lnTo>
                    <a:pt x="1350" y="157"/>
                  </a:lnTo>
                  <a:lnTo>
                    <a:pt x="1352" y="133"/>
                  </a:lnTo>
                  <a:lnTo>
                    <a:pt x="1355" y="112"/>
                  </a:lnTo>
                  <a:lnTo>
                    <a:pt x="1363" y="94"/>
                  </a:lnTo>
                  <a:lnTo>
                    <a:pt x="1371" y="78"/>
                  </a:lnTo>
                  <a:lnTo>
                    <a:pt x="1382" y="64"/>
                  </a:lnTo>
                  <a:lnTo>
                    <a:pt x="1394" y="51"/>
                  </a:lnTo>
                  <a:lnTo>
                    <a:pt x="1408" y="40"/>
                  </a:lnTo>
                  <a:lnTo>
                    <a:pt x="1423" y="32"/>
                  </a:lnTo>
                  <a:lnTo>
                    <a:pt x="1438" y="23"/>
                  </a:lnTo>
                  <a:lnTo>
                    <a:pt x="1454" y="17"/>
                  </a:lnTo>
                  <a:lnTo>
                    <a:pt x="1469" y="12"/>
                  </a:lnTo>
                  <a:lnTo>
                    <a:pt x="1485" y="8"/>
                  </a:lnTo>
                  <a:lnTo>
                    <a:pt x="1501" y="5"/>
                  </a:lnTo>
                  <a:lnTo>
                    <a:pt x="1514" y="2"/>
                  </a:lnTo>
                  <a:lnTo>
                    <a:pt x="1528" y="1"/>
                  </a:lnTo>
                  <a:lnTo>
                    <a:pt x="1539" y="0"/>
                  </a:lnTo>
                  <a:lnTo>
                    <a:pt x="1549" y="0"/>
                  </a:lnTo>
                  <a:lnTo>
                    <a:pt x="1557" y="0"/>
                  </a:lnTo>
                  <a:lnTo>
                    <a:pt x="1561" y="0"/>
                  </a:lnTo>
                  <a:lnTo>
                    <a:pt x="1568" y="0"/>
                  </a:lnTo>
                  <a:lnTo>
                    <a:pt x="1578" y="0"/>
                  </a:lnTo>
                  <a:lnTo>
                    <a:pt x="1589" y="1"/>
                  </a:lnTo>
                  <a:lnTo>
                    <a:pt x="1603" y="2"/>
                  </a:lnTo>
                  <a:lnTo>
                    <a:pt x="1617" y="5"/>
                  </a:lnTo>
                  <a:lnTo>
                    <a:pt x="1632" y="7"/>
                  </a:lnTo>
                  <a:lnTo>
                    <a:pt x="1648" y="12"/>
                  </a:lnTo>
                  <a:lnTo>
                    <a:pt x="1664" y="17"/>
                  </a:lnTo>
                  <a:lnTo>
                    <a:pt x="1678" y="23"/>
                  </a:lnTo>
                  <a:lnTo>
                    <a:pt x="1694" y="30"/>
                  </a:lnTo>
                  <a:lnTo>
                    <a:pt x="1709" y="40"/>
                  </a:lnTo>
                  <a:lnTo>
                    <a:pt x="1723" y="51"/>
                  </a:lnTo>
                  <a:lnTo>
                    <a:pt x="1735" y="64"/>
                  </a:lnTo>
                  <a:lnTo>
                    <a:pt x="1746" y="78"/>
                  </a:lnTo>
                  <a:lnTo>
                    <a:pt x="1754" y="94"/>
                  </a:lnTo>
                  <a:lnTo>
                    <a:pt x="1762" y="112"/>
                  </a:lnTo>
                  <a:lnTo>
                    <a:pt x="1765" y="133"/>
                  </a:lnTo>
                  <a:lnTo>
                    <a:pt x="1767" y="157"/>
                  </a:lnTo>
                  <a:lnTo>
                    <a:pt x="1765" y="182"/>
                  </a:lnTo>
                  <a:lnTo>
                    <a:pt x="1760" y="210"/>
                  </a:lnTo>
                  <a:lnTo>
                    <a:pt x="1751" y="242"/>
                  </a:lnTo>
                  <a:lnTo>
                    <a:pt x="1738" y="276"/>
                  </a:lnTo>
                  <a:lnTo>
                    <a:pt x="1720" y="313"/>
                  </a:lnTo>
                  <a:lnTo>
                    <a:pt x="1698" y="354"/>
                  </a:lnTo>
                  <a:lnTo>
                    <a:pt x="1671" y="396"/>
                  </a:lnTo>
                  <a:lnTo>
                    <a:pt x="1639" y="444"/>
                  </a:lnTo>
                  <a:lnTo>
                    <a:pt x="1812" y="934"/>
                  </a:lnTo>
                  <a:lnTo>
                    <a:pt x="2108" y="0"/>
                  </a:lnTo>
                  <a:lnTo>
                    <a:pt x="2111" y="1"/>
                  </a:lnTo>
                  <a:lnTo>
                    <a:pt x="2119" y="6"/>
                  </a:lnTo>
                  <a:lnTo>
                    <a:pt x="2134" y="12"/>
                  </a:lnTo>
                  <a:lnTo>
                    <a:pt x="2153" y="22"/>
                  </a:lnTo>
                  <a:lnTo>
                    <a:pt x="2178" y="34"/>
                  </a:lnTo>
                  <a:lnTo>
                    <a:pt x="2206" y="49"/>
                  </a:lnTo>
                  <a:lnTo>
                    <a:pt x="2238" y="65"/>
                  </a:lnTo>
                  <a:lnTo>
                    <a:pt x="2275" y="84"/>
                  </a:lnTo>
                  <a:lnTo>
                    <a:pt x="2314" y="104"/>
                  </a:lnTo>
                  <a:lnTo>
                    <a:pt x="2357" y="127"/>
                  </a:lnTo>
                  <a:lnTo>
                    <a:pt x="2401" y="150"/>
                  </a:lnTo>
                  <a:lnTo>
                    <a:pt x="2448" y="176"/>
                  </a:lnTo>
                  <a:lnTo>
                    <a:pt x="2497" y="203"/>
                  </a:lnTo>
                  <a:lnTo>
                    <a:pt x="2548" y="231"/>
                  </a:lnTo>
                  <a:lnTo>
                    <a:pt x="2599" y="261"/>
                  </a:lnTo>
                  <a:lnTo>
                    <a:pt x="2652" y="291"/>
                  </a:lnTo>
                  <a:lnTo>
                    <a:pt x="2706" y="322"/>
                  </a:lnTo>
                  <a:lnTo>
                    <a:pt x="2758" y="354"/>
                  </a:lnTo>
                  <a:lnTo>
                    <a:pt x="2811" y="387"/>
                  </a:lnTo>
                  <a:lnTo>
                    <a:pt x="2773" y="399"/>
                  </a:lnTo>
                  <a:lnTo>
                    <a:pt x="2737" y="416"/>
                  </a:lnTo>
                  <a:lnTo>
                    <a:pt x="2706" y="439"/>
                  </a:lnTo>
                  <a:lnTo>
                    <a:pt x="2679" y="467"/>
                  </a:lnTo>
                  <a:lnTo>
                    <a:pt x="2657" y="499"/>
                  </a:lnTo>
                  <a:lnTo>
                    <a:pt x="2641" y="535"/>
                  </a:lnTo>
                  <a:lnTo>
                    <a:pt x="2630" y="573"/>
                  </a:lnTo>
                  <a:lnTo>
                    <a:pt x="2626" y="614"/>
                  </a:lnTo>
                  <a:lnTo>
                    <a:pt x="2626" y="734"/>
                  </a:lnTo>
                  <a:lnTo>
                    <a:pt x="2597" y="728"/>
                  </a:lnTo>
                  <a:lnTo>
                    <a:pt x="2565" y="727"/>
                  </a:lnTo>
                  <a:lnTo>
                    <a:pt x="2277" y="727"/>
                  </a:lnTo>
                  <a:lnTo>
                    <a:pt x="2234" y="731"/>
                  </a:lnTo>
                  <a:lnTo>
                    <a:pt x="2195" y="742"/>
                  </a:lnTo>
                  <a:lnTo>
                    <a:pt x="2158" y="759"/>
                  </a:lnTo>
                  <a:lnTo>
                    <a:pt x="2127" y="782"/>
                  </a:lnTo>
                  <a:lnTo>
                    <a:pt x="2098" y="810"/>
                  </a:lnTo>
                  <a:lnTo>
                    <a:pt x="2075" y="842"/>
                  </a:lnTo>
                  <a:lnTo>
                    <a:pt x="2058" y="879"/>
                  </a:lnTo>
                  <a:lnTo>
                    <a:pt x="2047" y="918"/>
                  </a:lnTo>
                  <a:lnTo>
                    <a:pt x="2043" y="959"/>
                  </a:lnTo>
                  <a:lnTo>
                    <a:pt x="2043" y="1726"/>
                  </a:lnTo>
                  <a:lnTo>
                    <a:pt x="2046" y="1757"/>
                  </a:lnTo>
                  <a:lnTo>
                    <a:pt x="2052" y="1789"/>
                  </a:lnTo>
                  <a:lnTo>
                    <a:pt x="0" y="1789"/>
                  </a:lnTo>
                  <a:lnTo>
                    <a:pt x="1" y="961"/>
                  </a:lnTo>
                  <a:lnTo>
                    <a:pt x="4" y="901"/>
                  </a:lnTo>
                  <a:lnTo>
                    <a:pt x="9" y="844"/>
                  </a:lnTo>
                  <a:lnTo>
                    <a:pt x="16" y="791"/>
                  </a:lnTo>
                  <a:lnTo>
                    <a:pt x="27" y="738"/>
                  </a:lnTo>
                  <a:lnTo>
                    <a:pt x="43" y="689"/>
                  </a:lnTo>
                  <a:lnTo>
                    <a:pt x="62" y="641"/>
                  </a:lnTo>
                  <a:lnTo>
                    <a:pt x="87" y="596"/>
                  </a:lnTo>
                  <a:lnTo>
                    <a:pt x="116" y="552"/>
                  </a:lnTo>
                  <a:lnTo>
                    <a:pt x="153" y="510"/>
                  </a:lnTo>
                  <a:lnTo>
                    <a:pt x="197" y="469"/>
                  </a:lnTo>
                  <a:lnTo>
                    <a:pt x="247" y="428"/>
                  </a:lnTo>
                  <a:lnTo>
                    <a:pt x="306" y="388"/>
                  </a:lnTo>
                  <a:lnTo>
                    <a:pt x="359" y="356"/>
                  </a:lnTo>
                  <a:lnTo>
                    <a:pt x="411" y="324"/>
                  </a:lnTo>
                  <a:lnTo>
                    <a:pt x="464" y="292"/>
                  </a:lnTo>
                  <a:lnTo>
                    <a:pt x="517" y="262"/>
                  </a:lnTo>
                  <a:lnTo>
                    <a:pt x="569" y="232"/>
                  </a:lnTo>
                  <a:lnTo>
                    <a:pt x="619" y="204"/>
                  </a:lnTo>
                  <a:lnTo>
                    <a:pt x="668" y="177"/>
                  </a:lnTo>
                  <a:lnTo>
                    <a:pt x="716" y="152"/>
                  </a:lnTo>
                  <a:lnTo>
                    <a:pt x="760" y="127"/>
                  </a:lnTo>
                  <a:lnTo>
                    <a:pt x="803" y="105"/>
                  </a:lnTo>
                  <a:lnTo>
                    <a:pt x="842" y="84"/>
                  </a:lnTo>
                  <a:lnTo>
                    <a:pt x="879" y="66"/>
                  </a:lnTo>
                  <a:lnTo>
                    <a:pt x="911" y="49"/>
                  </a:lnTo>
                  <a:lnTo>
                    <a:pt x="940" y="34"/>
                  </a:lnTo>
                  <a:lnTo>
                    <a:pt x="963" y="22"/>
                  </a:lnTo>
                  <a:lnTo>
                    <a:pt x="983" y="12"/>
                  </a:lnTo>
                  <a:lnTo>
                    <a:pt x="998" y="6"/>
                  </a:lnTo>
                  <a:lnTo>
                    <a:pt x="1006" y="1"/>
                  </a:lnTo>
                  <a:lnTo>
                    <a:pt x="10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54"/>
            <p:cNvSpPr>
              <a:spLocks/>
            </p:cNvSpPr>
            <p:nvPr/>
          </p:nvSpPr>
          <p:spPr bwMode="auto">
            <a:xfrm>
              <a:off x="6383" y="3640"/>
              <a:ext cx="206" cy="445"/>
            </a:xfrm>
            <a:custGeom>
              <a:avLst/>
              <a:gdLst>
                <a:gd name="T0" fmla="*/ 63 w 413"/>
                <a:gd name="T1" fmla="*/ 0 h 891"/>
                <a:gd name="T2" fmla="*/ 351 w 413"/>
                <a:gd name="T3" fmla="*/ 0 h 891"/>
                <a:gd name="T4" fmla="*/ 371 w 413"/>
                <a:gd name="T5" fmla="*/ 4 h 891"/>
                <a:gd name="T6" fmla="*/ 389 w 413"/>
                <a:gd name="T7" fmla="*/ 12 h 891"/>
                <a:gd name="T8" fmla="*/ 402 w 413"/>
                <a:gd name="T9" fmla="*/ 26 h 891"/>
                <a:gd name="T10" fmla="*/ 411 w 413"/>
                <a:gd name="T11" fmla="*/ 43 h 891"/>
                <a:gd name="T12" fmla="*/ 413 w 413"/>
                <a:gd name="T13" fmla="*/ 62 h 891"/>
                <a:gd name="T14" fmla="*/ 413 w 413"/>
                <a:gd name="T15" fmla="*/ 829 h 891"/>
                <a:gd name="T16" fmla="*/ 411 w 413"/>
                <a:gd name="T17" fmla="*/ 848 h 891"/>
                <a:gd name="T18" fmla="*/ 401 w 413"/>
                <a:gd name="T19" fmla="*/ 865 h 891"/>
                <a:gd name="T20" fmla="*/ 387 w 413"/>
                <a:gd name="T21" fmla="*/ 879 h 891"/>
                <a:gd name="T22" fmla="*/ 370 w 413"/>
                <a:gd name="T23" fmla="*/ 887 h 891"/>
                <a:gd name="T24" fmla="*/ 351 w 413"/>
                <a:gd name="T25" fmla="*/ 891 h 891"/>
                <a:gd name="T26" fmla="*/ 63 w 413"/>
                <a:gd name="T27" fmla="*/ 891 h 891"/>
                <a:gd name="T28" fmla="*/ 43 w 413"/>
                <a:gd name="T29" fmla="*/ 887 h 891"/>
                <a:gd name="T30" fmla="*/ 26 w 413"/>
                <a:gd name="T31" fmla="*/ 879 h 891"/>
                <a:gd name="T32" fmla="*/ 13 w 413"/>
                <a:gd name="T33" fmla="*/ 865 h 891"/>
                <a:gd name="T34" fmla="*/ 4 w 413"/>
                <a:gd name="T35" fmla="*/ 848 h 891"/>
                <a:gd name="T36" fmla="*/ 0 w 413"/>
                <a:gd name="T37" fmla="*/ 829 h 891"/>
                <a:gd name="T38" fmla="*/ 0 w 413"/>
                <a:gd name="T39" fmla="*/ 62 h 891"/>
                <a:gd name="T40" fmla="*/ 4 w 413"/>
                <a:gd name="T41" fmla="*/ 43 h 891"/>
                <a:gd name="T42" fmla="*/ 13 w 413"/>
                <a:gd name="T43" fmla="*/ 26 h 891"/>
                <a:gd name="T44" fmla="*/ 26 w 413"/>
                <a:gd name="T45" fmla="*/ 12 h 891"/>
                <a:gd name="T46" fmla="*/ 43 w 413"/>
                <a:gd name="T47" fmla="*/ 4 h 891"/>
                <a:gd name="T48" fmla="*/ 63 w 413"/>
                <a:gd name="T49" fmla="*/ 0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13" h="891">
                  <a:moveTo>
                    <a:pt x="63" y="0"/>
                  </a:moveTo>
                  <a:lnTo>
                    <a:pt x="351" y="0"/>
                  </a:lnTo>
                  <a:lnTo>
                    <a:pt x="371" y="4"/>
                  </a:lnTo>
                  <a:lnTo>
                    <a:pt x="389" y="12"/>
                  </a:lnTo>
                  <a:lnTo>
                    <a:pt x="402" y="26"/>
                  </a:lnTo>
                  <a:lnTo>
                    <a:pt x="411" y="43"/>
                  </a:lnTo>
                  <a:lnTo>
                    <a:pt x="413" y="62"/>
                  </a:lnTo>
                  <a:lnTo>
                    <a:pt x="413" y="829"/>
                  </a:lnTo>
                  <a:lnTo>
                    <a:pt x="411" y="848"/>
                  </a:lnTo>
                  <a:lnTo>
                    <a:pt x="401" y="865"/>
                  </a:lnTo>
                  <a:lnTo>
                    <a:pt x="387" y="879"/>
                  </a:lnTo>
                  <a:lnTo>
                    <a:pt x="370" y="887"/>
                  </a:lnTo>
                  <a:lnTo>
                    <a:pt x="351" y="891"/>
                  </a:lnTo>
                  <a:lnTo>
                    <a:pt x="63" y="891"/>
                  </a:lnTo>
                  <a:lnTo>
                    <a:pt x="43" y="887"/>
                  </a:lnTo>
                  <a:lnTo>
                    <a:pt x="26" y="879"/>
                  </a:lnTo>
                  <a:lnTo>
                    <a:pt x="13" y="865"/>
                  </a:lnTo>
                  <a:lnTo>
                    <a:pt x="4" y="848"/>
                  </a:lnTo>
                  <a:lnTo>
                    <a:pt x="0" y="829"/>
                  </a:lnTo>
                  <a:lnTo>
                    <a:pt x="0" y="62"/>
                  </a:lnTo>
                  <a:lnTo>
                    <a:pt x="4" y="43"/>
                  </a:lnTo>
                  <a:lnTo>
                    <a:pt x="13" y="26"/>
                  </a:lnTo>
                  <a:lnTo>
                    <a:pt x="26" y="12"/>
                  </a:lnTo>
                  <a:lnTo>
                    <a:pt x="43" y="4"/>
                  </a:lnTo>
                  <a:lnTo>
                    <a:pt x="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755"/>
            <p:cNvSpPr>
              <a:spLocks/>
            </p:cNvSpPr>
            <p:nvPr/>
          </p:nvSpPr>
          <p:spPr bwMode="auto">
            <a:xfrm>
              <a:off x="6674" y="3468"/>
              <a:ext cx="207" cy="617"/>
            </a:xfrm>
            <a:custGeom>
              <a:avLst/>
              <a:gdLst>
                <a:gd name="T0" fmla="*/ 63 w 414"/>
                <a:gd name="T1" fmla="*/ 0 h 1235"/>
                <a:gd name="T2" fmla="*/ 352 w 414"/>
                <a:gd name="T3" fmla="*/ 0 h 1235"/>
                <a:gd name="T4" fmla="*/ 371 w 414"/>
                <a:gd name="T5" fmla="*/ 3 h 1235"/>
                <a:gd name="T6" fmla="*/ 388 w 414"/>
                <a:gd name="T7" fmla="*/ 12 h 1235"/>
                <a:gd name="T8" fmla="*/ 400 w 414"/>
                <a:gd name="T9" fmla="*/ 26 h 1235"/>
                <a:gd name="T10" fmla="*/ 410 w 414"/>
                <a:gd name="T11" fmla="*/ 43 h 1235"/>
                <a:gd name="T12" fmla="*/ 414 w 414"/>
                <a:gd name="T13" fmla="*/ 62 h 1235"/>
                <a:gd name="T14" fmla="*/ 414 w 414"/>
                <a:gd name="T15" fmla="*/ 1173 h 1235"/>
                <a:gd name="T16" fmla="*/ 410 w 414"/>
                <a:gd name="T17" fmla="*/ 1192 h 1235"/>
                <a:gd name="T18" fmla="*/ 402 w 414"/>
                <a:gd name="T19" fmla="*/ 1209 h 1235"/>
                <a:gd name="T20" fmla="*/ 388 w 414"/>
                <a:gd name="T21" fmla="*/ 1223 h 1235"/>
                <a:gd name="T22" fmla="*/ 371 w 414"/>
                <a:gd name="T23" fmla="*/ 1231 h 1235"/>
                <a:gd name="T24" fmla="*/ 352 w 414"/>
                <a:gd name="T25" fmla="*/ 1235 h 1235"/>
                <a:gd name="T26" fmla="*/ 63 w 414"/>
                <a:gd name="T27" fmla="*/ 1235 h 1235"/>
                <a:gd name="T28" fmla="*/ 43 w 414"/>
                <a:gd name="T29" fmla="*/ 1231 h 1235"/>
                <a:gd name="T30" fmla="*/ 26 w 414"/>
                <a:gd name="T31" fmla="*/ 1223 h 1235"/>
                <a:gd name="T32" fmla="*/ 12 w 414"/>
                <a:gd name="T33" fmla="*/ 1209 h 1235"/>
                <a:gd name="T34" fmla="*/ 4 w 414"/>
                <a:gd name="T35" fmla="*/ 1192 h 1235"/>
                <a:gd name="T36" fmla="*/ 0 w 414"/>
                <a:gd name="T37" fmla="*/ 1173 h 1235"/>
                <a:gd name="T38" fmla="*/ 0 w 414"/>
                <a:gd name="T39" fmla="*/ 62 h 1235"/>
                <a:gd name="T40" fmla="*/ 4 w 414"/>
                <a:gd name="T41" fmla="*/ 42 h 1235"/>
                <a:gd name="T42" fmla="*/ 12 w 414"/>
                <a:gd name="T43" fmla="*/ 25 h 1235"/>
                <a:gd name="T44" fmla="*/ 26 w 414"/>
                <a:gd name="T45" fmla="*/ 11 h 1235"/>
                <a:gd name="T46" fmla="*/ 43 w 414"/>
                <a:gd name="T47" fmla="*/ 3 h 1235"/>
                <a:gd name="T48" fmla="*/ 63 w 414"/>
                <a:gd name="T49" fmla="*/ 0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14" h="1235">
                  <a:moveTo>
                    <a:pt x="63" y="0"/>
                  </a:moveTo>
                  <a:lnTo>
                    <a:pt x="352" y="0"/>
                  </a:lnTo>
                  <a:lnTo>
                    <a:pt x="371" y="3"/>
                  </a:lnTo>
                  <a:lnTo>
                    <a:pt x="388" y="12"/>
                  </a:lnTo>
                  <a:lnTo>
                    <a:pt x="400" y="26"/>
                  </a:lnTo>
                  <a:lnTo>
                    <a:pt x="410" y="43"/>
                  </a:lnTo>
                  <a:lnTo>
                    <a:pt x="414" y="62"/>
                  </a:lnTo>
                  <a:lnTo>
                    <a:pt x="414" y="1173"/>
                  </a:lnTo>
                  <a:lnTo>
                    <a:pt x="410" y="1192"/>
                  </a:lnTo>
                  <a:lnTo>
                    <a:pt x="402" y="1209"/>
                  </a:lnTo>
                  <a:lnTo>
                    <a:pt x="388" y="1223"/>
                  </a:lnTo>
                  <a:lnTo>
                    <a:pt x="371" y="1231"/>
                  </a:lnTo>
                  <a:lnTo>
                    <a:pt x="352" y="1235"/>
                  </a:lnTo>
                  <a:lnTo>
                    <a:pt x="63" y="1235"/>
                  </a:lnTo>
                  <a:lnTo>
                    <a:pt x="43" y="1231"/>
                  </a:lnTo>
                  <a:lnTo>
                    <a:pt x="26" y="1223"/>
                  </a:lnTo>
                  <a:lnTo>
                    <a:pt x="12" y="1209"/>
                  </a:lnTo>
                  <a:lnTo>
                    <a:pt x="4" y="1192"/>
                  </a:lnTo>
                  <a:lnTo>
                    <a:pt x="0" y="1173"/>
                  </a:lnTo>
                  <a:lnTo>
                    <a:pt x="0" y="62"/>
                  </a:lnTo>
                  <a:lnTo>
                    <a:pt x="4" y="42"/>
                  </a:lnTo>
                  <a:lnTo>
                    <a:pt x="12" y="25"/>
                  </a:lnTo>
                  <a:lnTo>
                    <a:pt x="26" y="11"/>
                  </a:lnTo>
                  <a:lnTo>
                    <a:pt x="43" y="3"/>
                  </a:lnTo>
                  <a:lnTo>
                    <a:pt x="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756"/>
            <p:cNvSpPr>
              <a:spLocks/>
            </p:cNvSpPr>
            <p:nvPr/>
          </p:nvSpPr>
          <p:spPr bwMode="auto">
            <a:xfrm>
              <a:off x="6843" y="2931"/>
              <a:ext cx="452" cy="1154"/>
            </a:xfrm>
            <a:custGeom>
              <a:avLst/>
              <a:gdLst>
                <a:gd name="T0" fmla="*/ 451 w 904"/>
                <a:gd name="T1" fmla="*/ 0 h 2308"/>
                <a:gd name="T2" fmla="*/ 466 w 904"/>
                <a:gd name="T3" fmla="*/ 2 h 2308"/>
                <a:gd name="T4" fmla="*/ 480 w 904"/>
                <a:gd name="T5" fmla="*/ 9 h 2308"/>
                <a:gd name="T6" fmla="*/ 491 w 904"/>
                <a:gd name="T7" fmla="*/ 22 h 2308"/>
                <a:gd name="T8" fmla="*/ 896 w 904"/>
                <a:gd name="T9" fmla="*/ 673 h 2308"/>
                <a:gd name="T10" fmla="*/ 904 w 904"/>
                <a:gd name="T11" fmla="*/ 689 h 2308"/>
                <a:gd name="T12" fmla="*/ 904 w 904"/>
                <a:gd name="T13" fmla="*/ 706 h 2308"/>
                <a:gd name="T14" fmla="*/ 899 w 904"/>
                <a:gd name="T15" fmla="*/ 720 h 2308"/>
                <a:gd name="T16" fmla="*/ 888 w 904"/>
                <a:gd name="T17" fmla="*/ 733 h 2308"/>
                <a:gd name="T18" fmla="*/ 874 w 904"/>
                <a:gd name="T19" fmla="*/ 741 h 2308"/>
                <a:gd name="T20" fmla="*/ 857 w 904"/>
                <a:gd name="T21" fmla="*/ 744 h 2308"/>
                <a:gd name="T22" fmla="*/ 657 w 904"/>
                <a:gd name="T23" fmla="*/ 744 h 2308"/>
                <a:gd name="T24" fmla="*/ 657 w 904"/>
                <a:gd name="T25" fmla="*/ 2250 h 2308"/>
                <a:gd name="T26" fmla="*/ 657 w 904"/>
                <a:gd name="T27" fmla="*/ 2250 h 2308"/>
                <a:gd name="T28" fmla="*/ 654 w 904"/>
                <a:gd name="T29" fmla="*/ 2269 h 2308"/>
                <a:gd name="T30" fmla="*/ 644 w 904"/>
                <a:gd name="T31" fmla="*/ 2285 h 2308"/>
                <a:gd name="T32" fmla="*/ 632 w 904"/>
                <a:gd name="T33" fmla="*/ 2297 h 2308"/>
                <a:gd name="T34" fmla="*/ 615 w 904"/>
                <a:gd name="T35" fmla="*/ 2305 h 2308"/>
                <a:gd name="T36" fmla="*/ 596 w 904"/>
                <a:gd name="T37" fmla="*/ 2308 h 2308"/>
                <a:gd name="T38" fmla="*/ 307 w 904"/>
                <a:gd name="T39" fmla="*/ 2308 h 2308"/>
                <a:gd name="T40" fmla="*/ 288 w 904"/>
                <a:gd name="T41" fmla="*/ 2305 h 2308"/>
                <a:gd name="T42" fmla="*/ 271 w 904"/>
                <a:gd name="T43" fmla="*/ 2296 h 2308"/>
                <a:gd name="T44" fmla="*/ 257 w 904"/>
                <a:gd name="T45" fmla="*/ 2282 h 2308"/>
                <a:gd name="T46" fmla="*/ 249 w 904"/>
                <a:gd name="T47" fmla="*/ 2265 h 2308"/>
                <a:gd name="T48" fmla="*/ 245 w 904"/>
                <a:gd name="T49" fmla="*/ 2245 h 2308"/>
                <a:gd name="T50" fmla="*/ 245 w 904"/>
                <a:gd name="T51" fmla="*/ 744 h 2308"/>
                <a:gd name="T52" fmla="*/ 45 w 904"/>
                <a:gd name="T53" fmla="*/ 744 h 2308"/>
                <a:gd name="T54" fmla="*/ 28 w 904"/>
                <a:gd name="T55" fmla="*/ 741 h 2308"/>
                <a:gd name="T56" fmla="*/ 15 w 904"/>
                <a:gd name="T57" fmla="*/ 733 h 2308"/>
                <a:gd name="T58" fmla="*/ 5 w 904"/>
                <a:gd name="T59" fmla="*/ 720 h 2308"/>
                <a:gd name="T60" fmla="*/ 0 w 904"/>
                <a:gd name="T61" fmla="*/ 706 h 2308"/>
                <a:gd name="T62" fmla="*/ 0 w 904"/>
                <a:gd name="T63" fmla="*/ 689 h 2308"/>
                <a:gd name="T64" fmla="*/ 6 w 904"/>
                <a:gd name="T65" fmla="*/ 673 h 2308"/>
                <a:gd name="T66" fmla="*/ 411 w 904"/>
                <a:gd name="T67" fmla="*/ 22 h 2308"/>
                <a:gd name="T68" fmla="*/ 422 w 904"/>
                <a:gd name="T69" fmla="*/ 9 h 2308"/>
                <a:gd name="T70" fmla="*/ 436 w 904"/>
                <a:gd name="T71" fmla="*/ 2 h 2308"/>
                <a:gd name="T72" fmla="*/ 451 w 904"/>
                <a:gd name="T73" fmla="*/ 0 h 2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4" h="2308">
                  <a:moveTo>
                    <a:pt x="451" y="0"/>
                  </a:moveTo>
                  <a:lnTo>
                    <a:pt x="466" y="2"/>
                  </a:lnTo>
                  <a:lnTo>
                    <a:pt x="480" y="9"/>
                  </a:lnTo>
                  <a:lnTo>
                    <a:pt x="491" y="22"/>
                  </a:lnTo>
                  <a:lnTo>
                    <a:pt x="896" y="673"/>
                  </a:lnTo>
                  <a:lnTo>
                    <a:pt x="904" y="689"/>
                  </a:lnTo>
                  <a:lnTo>
                    <a:pt x="904" y="706"/>
                  </a:lnTo>
                  <a:lnTo>
                    <a:pt x="899" y="720"/>
                  </a:lnTo>
                  <a:lnTo>
                    <a:pt x="888" y="733"/>
                  </a:lnTo>
                  <a:lnTo>
                    <a:pt x="874" y="741"/>
                  </a:lnTo>
                  <a:lnTo>
                    <a:pt x="857" y="744"/>
                  </a:lnTo>
                  <a:lnTo>
                    <a:pt x="657" y="744"/>
                  </a:lnTo>
                  <a:lnTo>
                    <a:pt x="657" y="2250"/>
                  </a:lnTo>
                  <a:lnTo>
                    <a:pt x="657" y="2250"/>
                  </a:lnTo>
                  <a:lnTo>
                    <a:pt x="654" y="2269"/>
                  </a:lnTo>
                  <a:lnTo>
                    <a:pt x="644" y="2285"/>
                  </a:lnTo>
                  <a:lnTo>
                    <a:pt x="632" y="2297"/>
                  </a:lnTo>
                  <a:lnTo>
                    <a:pt x="615" y="2305"/>
                  </a:lnTo>
                  <a:lnTo>
                    <a:pt x="596" y="2308"/>
                  </a:lnTo>
                  <a:lnTo>
                    <a:pt x="307" y="2308"/>
                  </a:lnTo>
                  <a:lnTo>
                    <a:pt x="288" y="2305"/>
                  </a:lnTo>
                  <a:lnTo>
                    <a:pt x="271" y="2296"/>
                  </a:lnTo>
                  <a:lnTo>
                    <a:pt x="257" y="2282"/>
                  </a:lnTo>
                  <a:lnTo>
                    <a:pt x="249" y="2265"/>
                  </a:lnTo>
                  <a:lnTo>
                    <a:pt x="245" y="2245"/>
                  </a:lnTo>
                  <a:lnTo>
                    <a:pt x="245" y="744"/>
                  </a:lnTo>
                  <a:lnTo>
                    <a:pt x="45" y="744"/>
                  </a:lnTo>
                  <a:lnTo>
                    <a:pt x="28" y="741"/>
                  </a:lnTo>
                  <a:lnTo>
                    <a:pt x="15" y="733"/>
                  </a:lnTo>
                  <a:lnTo>
                    <a:pt x="5" y="720"/>
                  </a:lnTo>
                  <a:lnTo>
                    <a:pt x="0" y="706"/>
                  </a:lnTo>
                  <a:lnTo>
                    <a:pt x="0" y="689"/>
                  </a:lnTo>
                  <a:lnTo>
                    <a:pt x="6" y="673"/>
                  </a:lnTo>
                  <a:lnTo>
                    <a:pt x="411" y="22"/>
                  </a:lnTo>
                  <a:lnTo>
                    <a:pt x="422" y="9"/>
                  </a:lnTo>
                  <a:lnTo>
                    <a:pt x="436" y="2"/>
                  </a:lnTo>
                  <a:lnTo>
                    <a:pt x="4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9" name="Group 34"/>
          <p:cNvGrpSpPr>
            <a:grpSpLocks noChangeAspect="1"/>
          </p:cNvGrpSpPr>
          <p:nvPr/>
        </p:nvGrpSpPr>
        <p:grpSpPr bwMode="auto">
          <a:xfrm>
            <a:off x="7046539" y="5050067"/>
            <a:ext cx="293483" cy="292084"/>
            <a:chOff x="285" y="355"/>
            <a:chExt cx="3783" cy="3765"/>
          </a:xfrm>
          <a:solidFill>
            <a:schemeClr val="bg1"/>
          </a:solidFill>
        </p:grpSpPr>
        <p:sp>
          <p:nvSpPr>
            <p:cNvPr id="90" name="Freeform 36"/>
            <p:cNvSpPr>
              <a:spLocks/>
            </p:cNvSpPr>
            <p:nvPr/>
          </p:nvSpPr>
          <p:spPr bwMode="auto">
            <a:xfrm>
              <a:off x="285" y="1957"/>
              <a:ext cx="1376" cy="2048"/>
            </a:xfrm>
            <a:custGeom>
              <a:avLst/>
              <a:gdLst>
                <a:gd name="T0" fmla="*/ 0 w 1376"/>
                <a:gd name="T1" fmla="*/ 0 h 2048"/>
                <a:gd name="T2" fmla="*/ 1376 w 1376"/>
                <a:gd name="T3" fmla="*/ 867 h 2048"/>
                <a:gd name="T4" fmla="*/ 0 w 1376"/>
                <a:gd name="T5" fmla="*/ 2048 h 2048"/>
                <a:gd name="T6" fmla="*/ 0 w 1376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6" h="2048">
                  <a:moveTo>
                    <a:pt x="0" y="0"/>
                  </a:moveTo>
                  <a:lnTo>
                    <a:pt x="1376" y="867"/>
                  </a:lnTo>
                  <a:lnTo>
                    <a:pt x="0" y="204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37"/>
            <p:cNvSpPr>
              <a:spLocks/>
            </p:cNvSpPr>
            <p:nvPr/>
          </p:nvSpPr>
          <p:spPr bwMode="auto">
            <a:xfrm>
              <a:off x="393" y="2913"/>
              <a:ext cx="3567" cy="1207"/>
            </a:xfrm>
            <a:custGeom>
              <a:avLst/>
              <a:gdLst>
                <a:gd name="T0" fmla="*/ 1406 w 3567"/>
                <a:gd name="T1" fmla="*/ 0 h 1207"/>
                <a:gd name="T2" fmla="*/ 1784 w 3567"/>
                <a:gd name="T3" fmla="*/ 237 h 1207"/>
                <a:gd name="T4" fmla="*/ 2160 w 3567"/>
                <a:gd name="T5" fmla="*/ 0 h 1207"/>
                <a:gd name="T6" fmla="*/ 3567 w 3567"/>
                <a:gd name="T7" fmla="*/ 1207 h 1207"/>
                <a:gd name="T8" fmla="*/ 0 w 3567"/>
                <a:gd name="T9" fmla="*/ 1207 h 1207"/>
                <a:gd name="T10" fmla="*/ 1406 w 3567"/>
                <a:gd name="T11" fmla="*/ 0 h 1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67" h="1207">
                  <a:moveTo>
                    <a:pt x="1406" y="0"/>
                  </a:moveTo>
                  <a:lnTo>
                    <a:pt x="1784" y="237"/>
                  </a:lnTo>
                  <a:lnTo>
                    <a:pt x="2160" y="0"/>
                  </a:lnTo>
                  <a:lnTo>
                    <a:pt x="3567" y="1207"/>
                  </a:lnTo>
                  <a:lnTo>
                    <a:pt x="0" y="1207"/>
                  </a:lnTo>
                  <a:lnTo>
                    <a:pt x="1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38"/>
            <p:cNvSpPr>
              <a:spLocks/>
            </p:cNvSpPr>
            <p:nvPr/>
          </p:nvSpPr>
          <p:spPr bwMode="auto">
            <a:xfrm>
              <a:off x="2693" y="1957"/>
              <a:ext cx="1375" cy="2048"/>
            </a:xfrm>
            <a:custGeom>
              <a:avLst/>
              <a:gdLst>
                <a:gd name="T0" fmla="*/ 1375 w 1375"/>
                <a:gd name="T1" fmla="*/ 0 h 2048"/>
                <a:gd name="T2" fmla="*/ 1375 w 1375"/>
                <a:gd name="T3" fmla="*/ 2048 h 2048"/>
                <a:gd name="T4" fmla="*/ 0 w 1375"/>
                <a:gd name="T5" fmla="*/ 867 h 2048"/>
                <a:gd name="T6" fmla="*/ 1375 w 1375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5" h="2048">
                  <a:moveTo>
                    <a:pt x="1375" y="0"/>
                  </a:moveTo>
                  <a:lnTo>
                    <a:pt x="1375" y="2048"/>
                  </a:lnTo>
                  <a:lnTo>
                    <a:pt x="0" y="867"/>
                  </a:lnTo>
                  <a:lnTo>
                    <a:pt x="1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39"/>
            <p:cNvSpPr>
              <a:spLocks/>
            </p:cNvSpPr>
            <p:nvPr/>
          </p:nvSpPr>
          <p:spPr bwMode="auto">
            <a:xfrm>
              <a:off x="358" y="355"/>
              <a:ext cx="3634" cy="1864"/>
            </a:xfrm>
            <a:custGeom>
              <a:avLst/>
              <a:gdLst>
                <a:gd name="T0" fmla="*/ 1819 w 3634"/>
                <a:gd name="T1" fmla="*/ 0 h 1864"/>
                <a:gd name="T2" fmla="*/ 2384 w 3634"/>
                <a:gd name="T3" fmla="*/ 457 h 1864"/>
                <a:gd name="T4" fmla="*/ 3158 w 3634"/>
                <a:gd name="T5" fmla="*/ 457 h 1864"/>
                <a:gd name="T6" fmla="*/ 3158 w 3634"/>
                <a:gd name="T7" fmla="*/ 1081 h 1864"/>
                <a:gd name="T8" fmla="*/ 3634 w 3634"/>
                <a:gd name="T9" fmla="*/ 1464 h 1864"/>
                <a:gd name="T10" fmla="*/ 3158 w 3634"/>
                <a:gd name="T11" fmla="*/ 1764 h 1864"/>
                <a:gd name="T12" fmla="*/ 3001 w 3634"/>
                <a:gd name="T13" fmla="*/ 1864 h 1864"/>
                <a:gd name="T14" fmla="*/ 3001 w 3634"/>
                <a:gd name="T15" fmla="*/ 614 h 1864"/>
                <a:gd name="T16" fmla="*/ 636 w 3634"/>
                <a:gd name="T17" fmla="*/ 614 h 1864"/>
                <a:gd name="T18" fmla="*/ 636 w 3634"/>
                <a:gd name="T19" fmla="*/ 1864 h 1864"/>
                <a:gd name="T20" fmla="*/ 479 w 3634"/>
                <a:gd name="T21" fmla="*/ 1764 h 1864"/>
                <a:gd name="T22" fmla="*/ 0 w 3634"/>
                <a:gd name="T23" fmla="*/ 1462 h 1864"/>
                <a:gd name="T24" fmla="*/ 479 w 3634"/>
                <a:gd name="T25" fmla="*/ 1078 h 1864"/>
                <a:gd name="T26" fmla="*/ 479 w 3634"/>
                <a:gd name="T27" fmla="*/ 457 h 1864"/>
                <a:gd name="T28" fmla="*/ 1252 w 3634"/>
                <a:gd name="T29" fmla="*/ 457 h 1864"/>
                <a:gd name="T30" fmla="*/ 1819 w 3634"/>
                <a:gd name="T31" fmla="*/ 0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4" h="1864">
                  <a:moveTo>
                    <a:pt x="1819" y="0"/>
                  </a:moveTo>
                  <a:lnTo>
                    <a:pt x="2384" y="457"/>
                  </a:lnTo>
                  <a:lnTo>
                    <a:pt x="3158" y="457"/>
                  </a:lnTo>
                  <a:lnTo>
                    <a:pt x="3158" y="1081"/>
                  </a:lnTo>
                  <a:lnTo>
                    <a:pt x="3634" y="1464"/>
                  </a:lnTo>
                  <a:lnTo>
                    <a:pt x="3158" y="1764"/>
                  </a:lnTo>
                  <a:lnTo>
                    <a:pt x="3001" y="1864"/>
                  </a:lnTo>
                  <a:lnTo>
                    <a:pt x="3001" y="614"/>
                  </a:lnTo>
                  <a:lnTo>
                    <a:pt x="636" y="614"/>
                  </a:lnTo>
                  <a:lnTo>
                    <a:pt x="636" y="1864"/>
                  </a:lnTo>
                  <a:lnTo>
                    <a:pt x="479" y="1764"/>
                  </a:lnTo>
                  <a:lnTo>
                    <a:pt x="0" y="1462"/>
                  </a:lnTo>
                  <a:lnTo>
                    <a:pt x="479" y="1078"/>
                  </a:lnTo>
                  <a:lnTo>
                    <a:pt x="479" y="457"/>
                  </a:lnTo>
                  <a:lnTo>
                    <a:pt x="1252" y="457"/>
                  </a:lnTo>
                  <a:lnTo>
                    <a:pt x="18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Rectangle 40"/>
            <p:cNvSpPr>
              <a:spLocks noChangeArrowheads="1"/>
            </p:cNvSpPr>
            <p:nvPr/>
          </p:nvSpPr>
          <p:spPr bwMode="auto">
            <a:xfrm>
              <a:off x="2570" y="1127"/>
              <a:ext cx="473" cy="1181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Rectangle 41"/>
            <p:cNvSpPr>
              <a:spLocks noChangeArrowheads="1"/>
            </p:cNvSpPr>
            <p:nvPr/>
          </p:nvSpPr>
          <p:spPr bwMode="auto">
            <a:xfrm>
              <a:off x="1941" y="1346"/>
              <a:ext cx="472" cy="962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Rectangle 42"/>
            <p:cNvSpPr>
              <a:spLocks noChangeArrowheads="1"/>
            </p:cNvSpPr>
            <p:nvPr/>
          </p:nvSpPr>
          <p:spPr bwMode="auto">
            <a:xfrm>
              <a:off x="1310" y="1639"/>
              <a:ext cx="472" cy="669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7" name="Freeform 158"/>
          <p:cNvSpPr>
            <a:spLocks noEditPoints="1"/>
          </p:cNvSpPr>
          <p:nvPr/>
        </p:nvSpPr>
        <p:spPr bwMode="auto">
          <a:xfrm>
            <a:off x="7937257" y="3808405"/>
            <a:ext cx="273294" cy="234250"/>
          </a:xfrm>
          <a:custGeom>
            <a:avLst/>
            <a:gdLst/>
            <a:ahLst/>
            <a:cxnLst>
              <a:cxn ang="0">
                <a:pos x="68" y="30"/>
              </a:cxn>
              <a:cxn ang="0">
                <a:pos x="0" y="30"/>
              </a:cxn>
              <a:cxn ang="0">
                <a:pos x="0" y="15"/>
              </a:cxn>
              <a:cxn ang="0">
                <a:pos x="7" y="9"/>
              </a:cxn>
              <a:cxn ang="0">
                <a:pos x="20" y="9"/>
              </a:cxn>
              <a:cxn ang="0">
                <a:pos x="20" y="3"/>
              </a:cxn>
              <a:cxn ang="0">
                <a:pos x="24" y="0"/>
              </a:cxn>
              <a:cxn ang="0">
                <a:pos x="45" y="0"/>
              </a:cxn>
              <a:cxn ang="0">
                <a:pos x="49" y="3"/>
              </a:cxn>
              <a:cxn ang="0">
                <a:pos x="49" y="9"/>
              </a:cxn>
              <a:cxn ang="0">
                <a:pos x="62" y="9"/>
              </a:cxn>
              <a:cxn ang="0">
                <a:pos x="68" y="15"/>
              </a:cxn>
              <a:cxn ang="0">
                <a:pos x="68" y="30"/>
              </a:cxn>
              <a:cxn ang="0">
                <a:pos x="68" y="52"/>
              </a:cxn>
              <a:cxn ang="0">
                <a:pos x="62" y="58"/>
              </a:cxn>
              <a:cxn ang="0">
                <a:pos x="7" y="58"/>
              </a:cxn>
              <a:cxn ang="0">
                <a:pos x="0" y="52"/>
              </a:cxn>
              <a:cxn ang="0">
                <a:pos x="0" y="34"/>
              </a:cxn>
              <a:cxn ang="0">
                <a:pos x="26" y="34"/>
              </a:cxn>
              <a:cxn ang="0">
                <a:pos x="26" y="40"/>
              </a:cxn>
              <a:cxn ang="0">
                <a:pos x="28" y="42"/>
              </a:cxn>
              <a:cxn ang="0">
                <a:pos x="41" y="42"/>
              </a:cxn>
              <a:cxn ang="0">
                <a:pos x="43" y="40"/>
              </a:cxn>
              <a:cxn ang="0">
                <a:pos x="43" y="34"/>
              </a:cxn>
              <a:cxn ang="0">
                <a:pos x="68" y="34"/>
              </a:cxn>
              <a:cxn ang="0">
                <a:pos x="68" y="52"/>
              </a:cxn>
              <a:cxn ang="0">
                <a:pos x="44" y="9"/>
              </a:cxn>
              <a:cxn ang="0">
                <a:pos x="44" y="5"/>
              </a:cxn>
              <a:cxn ang="0">
                <a:pos x="25" y="5"/>
              </a:cxn>
              <a:cxn ang="0">
                <a:pos x="25" y="9"/>
              </a:cxn>
              <a:cxn ang="0">
                <a:pos x="44" y="9"/>
              </a:cxn>
              <a:cxn ang="0">
                <a:pos x="39" y="39"/>
              </a:cxn>
              <a:cxn ang="0">
                <a:pos x="30" y="39"/>
              </a:cxn>
              <a:cxn ang="0">
                <a:pos x="30" y="34"/>
              </a:cxn>
              <a:cxn ang="0">
                <a:pos x="39" y="34"/>
              </a:cxn>
              <a:cxn ang="0">
                <a:pos x="39" y="39"/>
              </a:cxn>
            </a:cxnLst>
            <a:rect l="0" t="0" r="r" b="b"/>
            <a:pathLst>
              <a:path w="68" h="58">
                <a:moveTo>
                  <a:pt x="68" y="30"/>
                </a:moveTo>
                <a:cubicBezTo>
                  <a:pt x="0" y="30"/>
                  <a:pt x="0" y="30"/>
                  <a:pt x="0" y="3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3" y="9"/>
                  <a:pt x="7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1"/>
                  <a:pt x="22" y="0"/>
                  <a:pt x="2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7" y="0"/>
                  <a:pt x="49" y="1"/>
                  <a:pt x="49" y="3"/>
                </a:cubicBezTo>
                <a:cubicBezTo>
                  <a:pt x="49" y="9"/>
                  <a:pt x="49" y="9"/>
                  <a:pt x="49" y="9"/>
                </a:cubicBezTo>
                <a:cubicBezTo>
                  <a:pt x="62" y="9"/>
                  <a:pt x="62" y="9"/>
                  <a:pt x="62" y="9"/>
                </a:cubicBezTo>
                <a:cubicBezTo>
                  <a:pt x="66" y="9"/>
                  <a:pt x="68" y="12"/>
                  <a:pt x="68" y="15"/>
                </a:cubicBezTo>
                <a:lnTo>
                  <a:pt x="68" y="30"/>
                </a:lnTo>
                <a:close/>
                <a:moveTo>
                  <a:pt x="68" y="52"/>
                </a:moveTo>
                <a:cubicBezTo>
                  <a:pt x="68" y="55"/>
                  <a:pt x="66" y="58"/>
                  <a:pt x="62" y="58"/>
                </a:cubicBezTo>
                <a:cubicBezTo>
                  <a:pt x="7" y="58"/>
                  <a:pt x="7" y="58"/>
                  <a:pt x="7" y="58"/>
                </a:cubicBezTo>
                <a:cubicBezTo>
                  <a:pt x="3" y="58"/>
                  <a:pt x="0" y="55"/>
                  <a:pt x="0" y="52"/>
                </a:cubicBezTo>
                <a:cubicBezTo>
                  <a:pt x="0" y="34"/>
                  <a:pt x="0" y="34"/>
                  <a:pt x="0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40"/>
                  <a:pt x="26" y="40"/>
                  <a:pt x="26" y="40"/>
                </a:cubicBezTo>
                <a:cubicBezTo>
                  <a:pt x="26" y="41"/>
                  <a:pt x="27" y="42"/>
                  <a:pt x="28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2" y="42"/>
                  <a:pt x="43" y="41"/>
                  <a:pt x="43" y="40"/>
                </a:cubicBezTo>
                <a:cubicBezTo>
                  <a:pt x="43" y="34"/>
                  <a:pt x="43" y="34"/>
                  <a:pt x="43" y="34"/>
                </a:cubicBezTo>
                <a:cubicBezTo>
                  <a:pt x="68" y="34"/>
                  <a:pt x="68" y="34"/>
                  <a:pt x="68" y="34"/>
                </a:cubicBezTo>
                <a:lnTo>
                  <a:pt x="68" y="52"/>
                </a:lnTo>
                <a:close/>
                <a:moveTo>
                  <a:pt x="44" y="9"/>
                </a:moveTo>
                <a:cubicBezTo>
                  <a:pt x="44" y="5"/>
                  <a:pt x="44" y="5"/>
                  <a:pt x="44" y="5"/>
                </a:cubicBezTo>
                <a:cubicBezTo>
                  <a:pt x="25" y="5"/>
                  <a:pt x="25" y="5"/>
                  <a:pt x="25" y="5"/>
                </a:cubicBezTo>
                <a:cubicBezTo>
                  <a:pt x="25" y="9"/>
                  <a:pt x="25" y="9"/>
                  <a:pt x="25" y="9"/>
                </a:cubicBezTo>
                <a:lnTo>
                  <a:pt x="44" y="9"/>
                </a:lnTo>
                <a:close/>
                <a:moveTo>
                  <a:pt x="39" y="39"/>
                </a:moveTo>
                <a:cubicBezTo>
                  <a:pt x="30" y="39"/>
                  <a:pt x="30" y="39"/>
                  <a:pt x="30" y="39"/>
                </a:cubicBezTo>
                <a:cubicBezTo>
                  <a:pt x="30" y="34"/>
                  <a:pt x="30" y="34"/>
                  <a:pt x="30" y="34"/>
                </a:cubicBezTo>
                <a:cubicBezTo>
                  <a:pt x="39" y="34"/>
                  <a:pt x="39" y="34"/>
                  <a:pt x="39" y="34"/>
                </a:cubicBezTo>
                <a:lnTo>
                  <a:pt x="39" y="3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27"/>
          <p:cNvSpPr>
            <a:spLocks noEditPoints="1"/>
          </p:cNvSpPr>
          <p:nvPr/>
        </p:nvSpPr>
        <p:spPr bwMode="auto">
          <a:xfrm>
            <a:off x="5458531" y="5273041"/>
            <a:ext cx="286086" cy="286084"/>
          </a:xfrm>
          <a:custGeom>
            <a:avLst/>
            <a:gdLst/>
            <a:ahLst/>
            <a:cxnLst>
              <a:cxn ang="0">
                <a:pos x="222" y="154"/>
              </a:cxn>
              <a:cxn ang="0">
                <a:pos x="213" y="176"/>
              </a:cxn>
              <a:cxn ang="0">
                <a:pos x="221" y="215"/>
              </a:cxn>
              <a:cxn ang="0">
                <a:pos x="215" y="222"/>
              </a:cxn>
              <a:cxn ang="0">
                <a:pos x="176" y="212"/>
              </a:cxn>
              <a:cxn ang="0">
                <a:pos x="152" y="222"/>
              </a:cxn>
              <a:cxn ang="0">
                <a:pos x="154" y="222"/>
              </a:cxn>
              <a:cxn ang="0">
                <a:pos x="131" y="256"/>
              </a:cxn>
              <a:cxn ang="0">
                <a:pos x="125" y="256"/>
              </a:cxn>
              <a:cxn ang="0">
                <a:pos x="102" y="221"/>
              </a:cxn>
              <a:cxn ang="0">
                <a:pos x="79" y="211"/>
              </a:cxn>
              <a:cxn ang="0">
                <a:pos x="80" y="213"/>
              </a:cxn>
              <a:cxn ang="0">
                <a:pos x="40" y="221"/>
              </a:cxn>
              <a:cxn ang="0">
                <a:pos x="35" y="216"/>
              </a:cxn>
              <a:cxn ang="0">
                <a:pos x="44" y="175"/>
              </a:cxn>
              <a:cxn ang="0">
                <a:pos x="35" y="154"/>
              </a:cxn>
              <a:cxn ang="0">
                <a:pos x="0" y="131"/>
              </a:cxn>
              <a:cxn ang="0">
                <a:pos x="0" y="125"/>
              </a:cxn>
              <a:cxn ang="0">
                <a:pos x="35" y="102"/>
              </a:cxn>
              <a:cxn ang="0">
                <a:pos x="44" y="80"/>
              </a:cxn>
              <a:cxn ang="0">
                <a:pos x="34" y="40"/>
              </a:cxn>
              <a:cxn ang="0">
                <a:pos x="40" y="35"/>
              </a:cxn>
              <a:cxn ang="0">
                <a:pos x="80" y="43"/>
              </a:cxn>
              <a:cxn ang="0">
                <a:pos x="102" y="34"/>
              </a:cxn>
              <a:cxn ang="0">
                <a:pos x="125" y="0"/>
              </a:cxn>
              <a:cxn ang="0">
                <a:pos x="131" y="0"/>
              </a:cxn>
              <a:cxn ang="0">
                <a:pos x="154" y="34"/>
              </a:cxn>
              <a:cxn ang="0">
                <a:pos x="176" y="43"/>
              </a:cxn>
              <a:cxn ang="0">
                <a:pos x="216" y="34"/>
              </a:cxn>
              <a:cxn ang="0">
                <a:pos x="222" y="40"/>
              </a:cxn>
              <a:cxn ang="0">
                <a:pos x="213" y="80"/>
              </a:cxn>
              <a:cxn ang="0">
                <a:pos x="222" y="102"/>
              </a:cxn>
              <a:cxn ang="0">
                <a:pos x="256" y="125"/>
              </a:cxn>
              <a:cxn ang="0">
                <a:pos x="256" y="131"/>
              </a:cxn>
              <a:cxn ang="0">
                <a:pos x="222" y="154"/>
              </a:cxn>
              <a:cxn ang="0">
                <a:pos x="128" y="56"/>
              </a:cxn>
              <a:cxn ang="0">
                <a:pos x="56" y="128"/>
              </a:cxn>
              <a:cxn ang="0">
                <a:pos x="128" y="200"/>
              </a:cxn>
              <a:cxn ang="0">
                <a:pos x="200" y="128"/>
              </a:cxn>
              <a:cxn ang="0">
                <a:pos x="128" y="56"/>
              </a:cxn>
              <a:cxn ang="0">
                <a:pos x="128" y="176"/>
              </a:cxn>
              <a:cxn ang="0">
                <a:pos x="80" y="128"/>
              </a:cxn>
              <a:cxn ang="0">
                <a:pos x="128" y="80"/>
              </a:cxn>
              <a:cxn ang="0">
                <a:pos x="176" y="128"/>
              </a:cxn>
              <a:cxn ang="0">
                <a:pos x="128" y="176"/>
              </a:cxn>
              <a:cxn ang="0">
                <a:pos x="128" y="104"/>
              </a:cxn>
              <a:cxn ang="0">
                <a:pos x="104" y="128"/>
              </a:cxn>
              <a:cxn ang="0">
                <a:pos x="128" y="152"/>
              </a:cxn>
              <a:cxn ang="0">
                <a:pos x="152" y="128"/>
              </a:cxn>
              <a:cxn ang="0">
                <a:pos x="128" y="104"/>
              </a:cxn>
            </a:cxnLst>
            <a:rect l="0" t="0" r="r" b="b"/>
            <a:pathLst>
              <a:path w="256" h="256">
                <a:moveTo>
                  <a:pt x="222" y="154"/>
                </a:moveTo>
                <a:cubicBezTo>
                  <a:pt x="220" y="162"/>
                  <a:pt x="217" y="169"/>
                  <a:pt x="213" y="176"/>
                </a:cubicBezTo>
                <a:cubicBezTo>
                  <a:pt x="213" y="177"/>
                  <a:pt x="234" y="203"/>
                  <a:pt x="221" y="215"/>
                </a:cubicBezTo>
                <a:cubicBezTo>
                  <a:pt x="215" y="222"/>
                  <a:pt x="215" y="222"/>
                  <a:pt x="215" y="222"/>
                </a:cubicBezTo>
                <a:cubicBezTo>
                  <a:pt x="205" y="231"/>
                  <a:pt x="182" y="216"/>
                  <a:pt x="176" y="212"/>
                </a:cubicBezTo>
                <a:cubicBezTo>
                  <a:pt x="169" y="217"/>
                  <a:pt x="161" y="220"/>
                  <a:pt x="152" y="222"/>
                </a:cubicBezTo>
                <a:cubicBezTo>
                  <a:pt x="154" y="222"/>
                  <a:pt x="154" y="222"/>
                  <a:pt x="154" y="222"/>
                </a:cubicBezTo>
                <a:cubicBezTo>
                  <a:pt x="154" y="222"/>
                  <a:pt x="150" y="256"/>
                  <a:pt x="131" y="256"/>
                </a:cubicBezTo>
                <a:cubicBezTo>
                  <a:pt x="125" y="256"/>
                  <a:pt x="125" y="256"/>
                  <a:pt x="125" y="256"/>
                </a:cubicBezTo>
                <a:cubicBezTo>
                  <a:pt x="111" y="256"/>
                  <a:pt x="103" y="227"/>
                  <a:pt x="102" y="221"/>
                </a:cubicBezTo>
                <a:cubicBezTo>
                  <a:pt x="94" y="219"/>
                  <a:pt x="86" y="216"/>
                  <a:pt x="79" y="211"/>
                </a:cubicBezTo>
                <a:cubicBezTo>
                  <a:pt x="80" y="213"/>
                  <a:pt x="80" y="213"/>
                  <a:pt x="80" y="213"/>
                </a:cubicBezTo>
                <a:cubicBezTo>
                  <a:pt x="80" y="213"/>
                  <a:pt x="53" y="234"/>
                  <a:pt x="40" y="221"/>
                </a:cubicBezTo>
                <a:cubicBezTo>
                  <a:pt x="35" y="216"/>
                  <a:pt x="35" y="216"/>
                  <a:pt x="35" y="216"/>
                </a:cubicBezTo>
                <a:cubicBezTo>
                  <a:pt x="25" y="206"/>
                  <a:pt x="41" y="180"/>
                  <a:pt x="44" y="175"/>
                </a:cubicBezTo>
                <a:cubicBezTo>
                  <a:pt x="40" y="169"/>
                  <a:pt x="37" y="162"/>
                  <a:pt x="35" y="154"/>
                </a:cubicBezTo>
                <a:cubicBezTo>
                  <a:pt x="29" y="153"/>
                  <a:pt x="0" y="145"/>
                  <a:pt x="0" y="131"/>
                </a:cubicBezTo>
                <a:cubicBezTo>
                  <a:pt x="0" y="125"/>
                  <a:pt x="0" y="125"/>
                  <a:pt x="0" y="125"/>
                </a:cubicBezTo>
                <a:cubicBezTo>
                  <a:pt x="0" y="108"/>
                  <a:pt x="28" y="103"/>
                  <a:pt x="35" y="102"/>
                </a:cubicBezTo>
                <a:cubicBezTo>
                  <a:pt x="37" y="94"/>
                  <a:pt x="40" y="87"/>
                  <a:pt x="44" y="80"/>
                </a:cubicBezTo>
                <a:cubicBezTo>
                  <a:pt x="41" y="76"/>
                  <a:pt x="24" y="50"/>
                  <a:pt x="34" y="40"/>
                </a:cubicBezTo>
                <a:cubicBezTo>
                  <a:pt x="40" y="35"/>
                  <a:pt x="40" y="35"/>
                  <a:pt x="40" y="35"/>
                </a:cubicBezTo>
                <a:cubicBezTo>
                  <a:pt x="51" y="23"/>
                  <a:pt x="75" y="39"/>
                  <a:pt x="80" y="43"/>
                </a:cubicBezTo>
                <a:cubicBezTo>
                  <a:pt x="87" y="39"/>
                  <a:pt x="94" y="36"/>
                  <a:pt x="102" y="34"/>
                </a:cubicBezTo>
                <a:cubicBezTo>
                  <a:pt x="104" y="27"/>
                  <a:pt x="112" y="0"/>
                  <a:pt x="125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147" y="0"/>
                  <a:pt x="153" y="26"/>
                  <a:pt x="154" y="34"/>
                </a:cubicBezTo>
                <a:cubicBezTo>
                  <a:pt x="162" y="36"/>
                  <a:pt x="169" y="39"/>
                  <a:pt x="176" y="43"/>
                </a:cubicBezTo>
                <a:cubicBezTo>
                  <a:pt x="182" y="39"/>
                  <a:pt x="206" y="24"/>
                  <a:pt x="216" y="34"/>
                </a:cubicBezTo>
                <a:cubicBezTo>
                  <a:pt x="222" y="40"/>
                  <a:pt x="222" y="40"/>
                  <a:pt x="222" y="40"/>
                </a:cubicBezTo>
                <a:cubicBezTo>
                  <a:pt x="233" y="51"/>
                  <a:pt x="217" y="74"/>
                  <a:pt x="213" y="80"/>
                </a:cubicBezTo>
                <a:cubicBezTo>
                  <a:pt x="217" y="87"/>
                  <a:pt x="220" y="94"/>
                  <a:pt x="222" y="102"/>
                </a:cubicBezTo>
                <a:cubicBezTo>
                  <a:pt x="224" y="102"/>
                  <a:pt x="256" y="107"/>
                  <a:pt x="256" y="125"/>
                </a:cubicBezTo>
                <a:cubicBezTo>
                  <a:pt x="256" y="131"/>
                  <a:pt x="256" y="131"/>
                  <a:pt x="256" y="131"/>
                </a:cubicBezTo>
                <a:cubicBezTo>
                  <a:pt x="256" y="144"/>
                  <a:pt x="229" y="152"/>
                  <a:pt x="222" y="154"/>
                </a:cubicBezTo>
                <a:moveTo>
                  <a:pt x="128" y="56"/>
                </a:moveTo>
                <a:cubicBezTo>
                  <a:pt x="88" y="56"/>
                  <a:pt x="56" y="88"/>
                  <a:pt x="56" y="128"/>
                </a:cubicBezTo>
                <a:cubicBezTo>
                  <a:pt x="56" y="168"/>
                  <a:pt x="88" y="200"/>
                  <a:pt x="128" y="200"/>
                </a:cubicBezTo>
                <a:cubicBezTo>
                  <a:pt x="168" y="200"/>
                  <a:pt x="200" y="168"/>
                  <a:pt x="200" y="128"/>
                </a:cubicBezTo>
                <a:cubicBezTo>
                  <a:pt x="200" y="88"/>
                  <a:pt x="168" y="56"/>
                  <a:pt x="128" y="56"/>
                </a:cubicBezTo>
                <a:moveTo>
                  <a:pt x="128" y="176"/>
                </a:moveTo>
                <a:cubicBezTo>
                  <a:pt x="101" y="176"/>
                  <a:pt x="80" y="155"/>
                  <a:pt x="80" y="128"/>
                </a:cubicBezTo>
                <a:cubicBezTo>
                  <a:pt x="80" y="101"/>
                  <a:pt x="101" y="80"/>
                  <a:pt x="128" y="80"/>
                </a:cubicBezTo>
                <a:cubicBezTo>
                  <a:pt x="155" y="80"/>
                  <a:pt x="176" y="101"/>
                  <a:pt x="176" y="128"/>
                </a:cubicBezTo>
                <a:cubicBezTo>
                  <a:pt x="176" y="155"/>
                  <a:pt x="155" y="176"/>
                  <a:pt x="128" y="176"/>
                </a:cubicBezTo>
                <a:moveTo>
                  <a:pt x="128" y="104"/>
                </a:moveTo>
                <a:cubicBezTo>
                  <a:pt x="115" y="104"/>
                  <a:pt x="104" y="115"/>
                  <a:pt x="104" y="128"/>
                </a:cubicBezTo>
                <a:cubicBezTo>
                  <a:pt x="104" y="141"/>
                  <a:pt x="115" y="152"/>
                  <a:pt x="128" y="152"/>
                </a:cubicBezTo>
                <a:cubicBezTo>
                  <a:pt x="141" y="152"/>
                  <a:pt x="152" y="141"/>
                  <a:pt x="152" y="128"/>
                </a:cubicBezTo>
                <a:cubicBezTo>
                  <a:pt x="152" y="115"/>
                  <a:pt x="141" y="104"/>
                  <a:pt x="128" y="104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9" name="Group 98"/>
          <p:cNvGrpSpPr/>
          <p:nvPr/>
        </p:nvGrpSpPr>
        <p:grpSpPr>
          <a:xfrm>
            <a:off x="5077359" y="3068628"/>
            <a:ext cx="2037282" cy="732286"/>
            <a:chOff x="5077359" y="3132244"/>
            <a:chExt cx="2037282" cy="732286"/>
          </a:xfrm>
        </p:grpSpPr>
        <p:sp>
          <p:nvSpPr>
            <p:cNvPr id="100" name="Rectangle 99"/>
            <p:cNvSpPr/>
            <p:nvPr/>
          </p:nvSpPr>
          <p:spPr>
            <a:xfrm>
              <a:off x="5077359" y="3132244"/>
              <a:ext cx="2037282" cy="530915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000" spc="3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(Body)"/>
                </a:rPr>
                <a:t>INFOGRAPHIC</a:t>
              </a:r>
              <a:endParaRPr lang="en-US" sz="1100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endParaRPr>
            </a:p>
            <a:p>
              <a:pPr algn="ctr"/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Roboto (Body)"/>
                </a:rPr>
                <a:t>8 </a:t>
              </a:r>
              <a:r>
                <a:rPr 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Roboto (Body)"/>
                </a:rPr>
                <a:t>OPTIONS</a:t>
              </a:r>
            </a:p>
          </p:txBody>
        </p:sp>
        <p:grpSp>
          <p:nvGrpSpPr>
            <p:cNvPr id="101" name="Group 100"/>
            <p:cNvGrpSpPr/>
            <p:nvPr/>
          </p:nvGrpSpPr>
          <p:grpSpPr>
            <a:xfrm>
              <a:off x="5864679" y="3775086"/>
              <a:ext cx="462642" cy="89444"/>
              <a:chOff x="4381499" y="2776014"/>
              <a:chExt cx="381000" cy="73660"/>
            </a:xfrm>
          </p:grpSpPr>
          <p:sp>
            <p:nvSpPr>
              <p:cNvPr id="102" name="Oval 101"/>
              <p:cNvSpPr/>
              <p:nvPr/>
            </p:nvSpPr>
            <p:spPr bwMode="auto">
              <a:xfrm>
                <a:off x="4381499" y="2776014"/>
                <a:ext cx="73660" cy="736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03" name="Oval 102"/>
              <p:cNvSpPr/>
              <p:nvPr/>
            </p:nvSpPr>
            <p:spPr bwMode="auto">
              <a:xfrm>
                <a:off x="4483946" y="2776014"/>
                <a:ext cx="73660" cy="73660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04" name="Oval 103"/>
              <p:cNvSpPr/>
              <p:nvPr/>
            </p:nvSpPr>
            <p:spPr bwMode="auto">
              <a:xfrm>
                <a:off x="4586393" y="2776014"/>
                <a:ext cx="73660" cy="73660"/>
              </a:xfrm>
              <a:prstGeom prst="ellipse">
                <a:avLst/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05" name="Oval 104"/>
              <p:cNvSpPr/>
              <p:nvPr/>
            </p:nvSpPr>
            <p:spPr bwMode="auto">
              <a:xfrm>
                <a:off x="4688839" y="2776014"/>
                <a:ext cx="73660" cy="73660"/>
              </a:xfrm>
              <a:prstGeom prst="ellipse">
                <a:avLst/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99370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1504"/>
          <p:cNvGrpSpPr>
            <a:grpSpLocks noChangeAspect="1"/>
          </p:cNvGrpSpPr>
          <p:nvPr/>
        </p:nvGrpSpPr>
        <p:grpSpPr bwMode="auto">
          <a:xfrm>
            <a:off x="8193778" y="5824964"/>
            <a:ext cx="349871" cy="388093"/>
            <a:chOff x="4657" y="4076"/>
            <a:chExt cx="119" cy="13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39" name="Freeform 1506"/>
            <p:cNvSpPr>
              <a:spLocks/>
            </p:cNvSpPr>
            <p:nvPr/>
          </p:nvSpPr>
          <p:spPr bwMode="auto">
            <a:xfrm>
              <a:off x="4666" y="4077"/>
              <a:ext cx="30" cy="29"/>
            </a:xfrm>
            <a:custGeom>
              <a:avLst/>
              <a:gdLst>
                <a:gd name="T0" fmla="*/ 359 w 717"/>
                <a:gd name="T1" fmla="*/ 0 h 711"/>
                <a:gd name="T2" fmla="*/ 403 w 717"/>
                <a:gd name="T3" fmla="*/ 3 h 711"/>
                <a:gd name="T4" fmla="*/ 447 w 717"/>
                <a:gd name="T5" fmla="*/ 11 h 711"/>
                <a:gd name="T6" fmla="*/ 488 w 717"/>
                <a:gd name="T7" fmla="*/ 24 h 711"/>
                <a:gd name="T8" fmla="*/ 527 w 717"/>
                <a:gd name="T9" fmla="*/ 42 h 711"/>
                <a:gd name="T10" fmla="*/ 563 w 717"/>
                <a:gd name="T11" fmla="*/ 63 h 711"/>
                <a:gd name="T12" fmla="*/ 596 w 717"/>
                <a:gd name="T13" fmla="*/ 90 h 711"/>
                <a:gd name="T14" fmla="*/ 626 w 717"/>
                <a:gd name="T15" fmla="*/ 120 h 711"/>
                <a:gd name="T16" fmla="*/ 653 w 717"/>
                <a:gd name="T17" fmla="*/ 153 h 711"/>
                <a:gd name="T18" fmla="*/ 675 w 717"/>
                <a:gd name="T19" fmla="*/ 189 h 711"/>
                <a:gd name="T20" fmla="*/ 692 w 717"/>
                <a:gd name="T21" fmla="*/ 227 h 711"/>
                <a:gd name="T22" fmla="*/ 706 w 717"/>
                <a:gd name="T23" fmla="*/ 268 h 711"/>
                <a:gd name="T24" fmla="*/ 714 w 717"/>
                <a:gd name="T25" fmla="*/ 312 h 711"/>
                <a:gd name="T26" fmla="*/ 717 w 717"/>
                <a:gd name="T27" fmla="*/ 356 h 711"/>
                <a:gd name="T28" fmla="*/ 714 w 717"/>
                <a:gd name="T29" fmla="*/ 401 h 711"/>
                <a:gd name="T30" fmla="*/ 706 w 717"/>
                <a:gd name="T31" fmla="*/ 444 h 711"/>
                <a:gd name="T32" fmla="*/ 692 w 717"/>
                <a:gd name="T33" fmla="*/ 485 h 711"/>
                <a:gd name="T34" fmla="*/ 675 w 717"/>
                <a:gd name="T35" fmla="*/ 523 h 711"/>
                <a:gd name="T36" fmla="*/ 653 w 717"/>
                <a:gd name="T37" fmla="*/ 559 h 711"/>
                <a:gd name="T38" fmla="*/ 626 w 717"/>
                <a:gd name="T39" fmla="*/ 593 h 711"/>
                <a:gd name="T40" fmla="*/ 596 w 717"/>
                <a:gd name="T41" fmla="*/ 622 h 711"/>
                <a:gd name="T42" fmla="*/ 563 w 717"/>
                <a:gd name="T43" fmla="*/ 648 h 711"/>
                <a:gd name="T44" fmla="*/ 527 w 717"/>
                <a:gd name="T45" fmla="*/ 669 h 711"/>
                <a:gd name="T46" fmla="*/ 488 w 717"/>
                <a:gd name="T47" fmla="*/ 688 h 711"/>
                <a:gd name="T48" fmla="*/ 447 w 717"/>
                <a:gd name="T49" fmla="*/ 700 h 711"/>
                <a:gd name="T50" fmla="*/ 403 w 717"/>
                <a:gd name="T51" fmla="*/ 708 h 711"/>
                <a:gd name="T52" fmla="*/ 359 w 717"/>
                <a:gd name="T53" fmla="*/ 711 h 711"/>
                <a:gd name="T54" fmla="*/ 313 w 717"/>
                <a:gd name="T55" fmla="*/ 708 h 711"/>
                <a:gd name="T56" fmla="*/ 270 w 717"/>
                <a:gd name="T57" fmla="*/ 700 h 711"/>
                <a:gd name="T58" fmla="*/ 229 w 717"/>
                <a:gd name="T59" fmla="*/ 688 h 711"/>
                <a:gd name="T60" fmla="*/ 190 w 717"/>
                <a:gd name="T61" fmla="*/ 669 h 711"/>
                <a:gd name="T62" fmla="*/ 153 w 717"/>
                <a:gd name="T63" fmla="*/ 648 h 711"/>
                <a:gd name="T64" fmla="*/ 120 w 717"/>
                <a:gd name="T65" fmla="*/ 622 h 711"/>
                <a:gd name="T66" fmla="*/ 90 w 717"/>
                <a:gd name="T67" fmla="*/ 593 h 711"/>
                <a:gd name="T68" fmla="*/ 64 w 717"/>
                <a:gd name="T69" fmla="*/ 559 h 711"/>
                <a:gd name="T70" fmla="*/ 42 w 717"/>
                <a:gd name="T71" fmla="*/ 523 h 711"/>
                <a:gd name="T72" fmla="*/ 24 w 717"/>
                <a:gd name="T73" fmla="*/ 485 h 711"/>
                <a:gd name="T74" fmla="*/ 11 w 717"/>
                <a:gd name="T75" fmla="*/ 444 h 711"/>
                <a:gd name="T76" fmla="*/ 2 w 717"/>
                <a:gd name="T77" fmla="*/ 401 h 711"/>
                <a:gd name="T78" fmla="*/ 0 w 717"/>
                <a:gd name="T79" fmla="*/ 356 h 711"/>
                <a:gd name="T80" fmla="*/ 2 w 717"/>
                <a:gd name="T81" fmla="*/ 312 h 711"/>
                <a:gd name="T82" fmla="*/ 11 w 717"/>
                <a:gd name="T83" fmla="*/ 268 h 711"/>
                <a:gd name="T84" fmla="*/ 24 w 717"/>
                <a:gd name="T85" fmla="*/ 227 h 711"/>
                <a:gd name="T86" fmla="*/ 42 w 717"/>
                <a:gd name="T87" fmla="*/ 189 h 711"/>
                <a:gd name="T88" fmla="*/ 64 w 717"/>
                <a:gd name="T89" fmla="*/ 153 h 711"/>
                <a:gd name="T90" fmla="*/ 90 w 717"/>
                <a:gd name="T91" fmla="*/ 120 h 711"/>
                <a:gd name="T92" fmla="*/ 120 w 717"/>
                <a:gd name="T93" fmla="*/ 90 h 711"/>
                <a:gd name="T94" fmla="*/ 153 w 717"/>
                <a:gd name="T95" fmla="*/ 63 h 711"/>
                <a:gd name="T96" fmla="*/ 190 w 717"/>
                <a:gd name="T97" fmla="*/ 42 h 711"/>
                <a:gd name="T98" fmla="*/ 229 w 717"/>
                <a:gd name="T99" fmla="*/ 24 h 711"/>
                <a:gd name="T100" fmla="*/ 270 w 717"/>
                <a:gd name="T101" fmla="*/ 11 h 711"/>
                <a:gd name="T102" fmla="*/ 313 w 717"/>
                <a:gd name="T103" fmla="*/ 3 h 711"/>
                <a:gd name="T104" fmla="*/ 359 w 717"/>
                <a:gd name="T105" fmla="*/ 0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17" h="711">
                  <a:moveTo>
                    <a:pt x="359" y="0"/>
                  </a:moveTo>
                  <a:lnTo>
                    <a:pt x="403" y="3"/>
                  </a:lnTo>
                  <a:lnTo>
                    <a:pt x="447" y="11"/>
                  </a:lnTo>
                  <a:lnTo>
                    <a:pt x="488" y="24"/>
                  </a:lnTo>
                  <a:lnTo>
                    <a:pt x="527" y="42"/>
                  </a:lnTo>
                  <a:lnTo>
                    <a:pt x="563" y="63"/>
                  </a:lnTo>
                  <a:lnTo>
                    <a:pt x="596" y="90"/>
                  </a:lnTo>
                  <a:lnTo>
                    <a:pt x="626" y="120"/>
                  </a:lnTo>
                  <a:lnTo>
                    <a:pt x="653" y="153"/>
                  </a:lnTo>
                  <a:lnTo>
                    <a:pt x="675" y="189"/>
                  </a:lnTo>
                  <a:lnTo>
                    <a:pt x="692" y="227"/>
                  </a:lnTo>
                  <a:lnTo>
                    <a:pt x="706" y="268"/>
                  </a:lnTo>
                  <a:lnTo>
                    <a:pt x="714" y="312"/>
                  </a:lnTo>
                  <a:lnTo>
                    <a:pt x="717" y="356"/>
                  </a:lnTo>
                  <a:lnTo>
                    <a:pt x="714" y="401"/>
                  </a:lnTo>
                  <a:lnTo>
                    <a:pt x="706" y="444"/>
                  </a:lnTo>
                  <a:lnTo>
                    <a:pt x="692" y="485"/>
                  </a:lnTo>
                  <a:lnTo>
                    <a:pt x="675" y="523"/>
                  </a:lnTo>
                  <a:lnTo>
                    <a:pt x="653" y="559"/>
                  </a:lnTo>
                  <a:lnTo>
                    <a:pt x="626" y="593"/>
                  </a:lnTo>
                  <a:lnTo>
                    <a:pt x="596" y="622"/>
                  </a:lnTo>
                  <a:lnTo>
                    <a:pt x="563" y="648"/>
                  </a:lnTo>
                  <a:lnTo>
                    <a:pt x="527" y="669"/>
                  </a:lnTo>
                  <a:lnTo>
                    <a:pt x="488" y="688"/>
                  </a:lnTo>
                  <a:lnTo>
                    <a:pt x="447" y="700"/>
                  </a:lnTo>
                  <a:lnTo>
                    <a:pt x="403" y="708"/>
                  </a:lnTo>
                  <a:lnTo>
                    <a:pt x="359" y="711"/>
                  </a:lnTo>
                  <a:lnTo>
                    <a:pt x="313" y="708"/>
                  </a:lnTo>
                  <a:lnTo>
                    <a:pt x="270" y="700"/>
                  </a:lnTo>
                  <a:lnTo>
                    <a:pt x="229" y="688"/>
                  </a:lnTo>
                  <a:lnTo>
                    <a:pt x="190" y="669"/>
                  </a:lnTo>
                  <a:lnTo>
                    <a:pt x="153" y="648"/>
                  </a:lnTo>
                  <a:lnTo>
                    <a:pt x="120" y="622"/>
                  </a:lnTo>
                  <a:lnTo>
                    <a:pt x="90" y="593"/>
                  </a:lnTo>
                  <a:lnTo>
                    <a:pt x="64" y="559"/>
                  </a:lnTo>
                  <a:lnTo>
                    <a:pt x="42" y="523"/>
                  </a:lnTo>
                  <a:lnTo>
                    <a:pt x="24" y="485"/>
                  </a:lnTo>
                  <a:lnTo>
                    <a:pt x="11" y="444"/>
                  </a:lnTo>
                  <a:lnTo>
                    <a:pt x="2" y="401"/>
                  </a:lnTo>
                  <a:lnTo>
                    <a:pt x="0" y="356"/>
                  </a:lnTo>
                  <a:lnTo>
                    <a:pt x="2" y="312"/>
                  </a:lnTo>
                  <a:lnTo>
                    <a:pt x="11" y="268"/>
                  </a:lnTo>
                  <a:lnTo>
                    <a:pt x="24" y="227"/>
                  </a:lnTo>
                  <a:lnTo>
                    <a:pt x="42" y="189"/>
                  </a:lnTo>
                  <a:lnTo>
                    <a:pt x="64" y="153"/>
                  </a:lnTo>
                  <a:lnTo>
                    <a:pt x="90" y="120"/>
                  </a:lnTo>
                  <a:lnTo>
                    <a:pt x="120" y="90"/>
                  </a:lnTo>
                  <a:lnTo>
                    <a:pt x="153" y="63"/>
                  </a:lnTo>
                  <a:lnTo>
                    <a:pt x="190" y="42"/>
                  </a:lnTo>
                  <a:lnTo>
                    <a:pt x="229" y="24"/>
                  </a:lnTo>
                  <a:lnTo>
                    <a:pt x="270" y="11"/>
                  </a:lnTo>
                  <a:lnTo>
                    <a:pt x="313" y="3"/>
                  </a:lnTo>
                  <a:lnTo>
                    <a:pt x="3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0" name="Freeform 1507"/>
            <p:cNvSpPr>
              <a:spLocks/>
            </p:cNvSpPr>
            <p:nvPr/>
          </p:nvSpPr>
          <p:spPr bwMode="auto">
            <a:xfrm>
              <a:off x="4657" y="4110"/>
              <a:ext cx="48" cy="44"/>
            </a:xfrm>
            <a:custGeom>
              <a:avLst/>
              <a:gdLst>
                <a:gd name="T0" fmla="*/ 994 w 1158"/>
                <a:gd name="T1" fmla="*/ 0 h 1058"/>
                <a:gd name="T2" fmla="*/ 1052 w 1158"/>
                <a:gd name="T3" fmla="*/ 10 h 1058"/>
                <a:gd name="T4" fmla="*/ 1100 w 1158"/>
                <a:gd name="T5" fmla="*/ 38 h 1058"/>
                <a:gd name="T6" fmla="*/ 1135 w 1158"/>
                <a:gd name="T7" fmla="*/ 80 h 1058"/>
                <a:gd name="T8" fmla="*/ 1155 w 1158"/>
                <a:gd name="T9" fmla="*/ 134 h 1058"/>
                <a:gd name="T10" fmla="*/ 1158 w 1158"/>
                <a:gd name="T11" fmla="*/ 195 h 1058"/>
                <a:gd name="T12" fmla="*/ 552 w 1158"/>
                <a:gd name="T13" fmla="*/ 197 h 1058"/>
                <a:gd name="T14" fmla="*/ 510 w 1158"/>
                <a:gd name="T15" fmla="*/ 218 h 1058"/>
                <a:gd name="T16" fmla="*/ 480 w 1158"/>
                <a:gd name="T17" fmla="*/ 255 h 1058"/>
                <a:gd name="T18" fmla="*/ 470 w 1158"/>
                <a:gd name="T19" fmla="*/ 301 h 1058"/>
                <a:gd name="T20" fmla="*/ 399 w 1158"/>
                <a:gd name="T21" fmla="*/ 678 h 1058"/>
                <a:gd name="T22" fmla="*/ 390 w 1158"/>
                <a:gd name="T23" fmla="*/ 676 h 1058"/>
                <a:gd name="T24" fmla="*/ 385 w 1158"/>
                <a:gd name="T25" fmla="*/ 671 h 1058"/>
                <a:gd name="T26" fmla="*/ 382 w 1158"/>
                <a:gd name="T27" fmla="*/ 662 h 1058"/>
                <a:gd name="T28" fmla="*/ 380 w 1158"/>
                <a:gd name="T29" fmla="*/ 419 h 1058"/>
                <a:gd name="T30" fmla="*/ 367 w 1158"/>
                <a:gd name="T31" fmla="*/ 404 h 1058"/>
                <a:gd name="T32" fmla="*/ 353 w 1158"/>
                <a:gd name="T33" fmla="*/ 402 h 1058"/>
                <a:gd name="T34" fmla="*/ 336 w 1158"/>
                <a:gd name="T35" fmla="*/ 410 h 1058"/>
                <a:gd name="T36" fmla="*/ 327 w 1158"/>
                <a:gd name="T37" fmla="*/ 427 h 1058"/>
                <a:gd name="T38" fmla="*/ 331 w 1158"/>
                <a:gd name="T39" fmla="*/ 711 h 1058"/>
                <a:gd name="T40" fmla="*/ 350 w 1158"/>
                <a:gd name="T41" fmla="*/ 730 h 1058"/>
                <a:gd name="T42" fmla="*/ 994 w 1158"/>
                <a:gd name="T43" fmla="*/ 733 h 1058"/>
                <a:gd name="T44" fmla="*/ 1052 w 1158"/>
                <a:gd name="T45" fmla="*/ 743 h 1058"/>
                <a:gd name="T46" fmla="*/ 1100 w 1158"/>
                <a:gd name="T47" fmla="*/ 772 h 1058"/>
                <a:gd name="T48" fmla="*/ 1135 w 1158"/>
                <a:gd name="T49" fmla="*/ 814 h 1058"/>
                <a:gd name="T50" fmla="*/ 1155 w 1158"/>
                <a:gd name="T51" fmla="*/ 866 h 1058"/>
                <a:gd name="T52" fmla="*/ 1155 w 1158"/>
                <a:gd name="T53" fmla="*/ 924 h 1058"/>
                <a:gd name="T54" fmla="*/ 1135 w 1158"/>
                <a:gd name="T55" fmla="*/ 978 h 1058"/>
                <a:gd name="T56" fmla="*/ 1100 w 1158"/>
                <a:gd name="T57" fmla="*/ 1020 h 1058"/>
                <a:gd name="T58" fmla="*/ 1052 w 1158"/>
                <a:gd name="T59" fmla="*/ 1047 h 1058"/>
                <a:gd name="T60" fmla="*/ 994 w 1158"/>
                <a:gd name="T61" fmla="*/ 1058 h 1058"/>
                <a:gd name="T62" fmla="*/ 135 w 1158"/>
                <a:gd name="T63" fmla="*/ 1056 h 1058"/>
                <a:gd name="T64" fmla="*/ 82 w 1158"/>
                <a:gd name="T65" fmla="*/ 1036 h 1058"/>
                <a:gd name="T66" fmla="*/ 39 w 1158"/>
                <a:gd name="T67" fmla="*/ 1000 h 1058"/>
                <a:gd name="T68" fmla="*/ 10 w 1158"/>
                <a:gd name="T69" fmla="*/ 952 h 1058"/>
                <a:gd name="T70" fmla="*/ 0 w 1158"/>
                <a:gd name="T71" fmla="*/ 896 h 1058"/>
                <a:gd name="T72" fmla="*/ 3 w 1158"/>
                <a:gd name="T73" fmla="*/ 134 h 1058"/>
                <a:gd name="T74" fmla="*/ 23 w 1158"/>
                <a:gd name="T75" fmla="*/ 80 h 1058"/>
                <a:gd name="T76" fmla="*/ 59 w 1158"/>
                <a:gd name="T77" fmla="*/ 38 h 1058"/>
                <a:gd name="T78" fmla="*/ 107 w 1158"/>
                <a:gd name="T79" fmla="*/ 10 h 1058"/>
                <a:gd name="T80" fmla="*/ 164 w 1158"/>
                <a:gd name="T81" fmla="*/ 0 h 10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58" h="1058">
                  <a:moveTo>
                    <a:pt x="164" y="0"/>
                  </a:moveTo>
                  <a:lnTo>
                    <a:pt x="994" y="0"/>
                  </a:lnTo>
                  <a:lnTo>
                    <a:pt x="1024" y="2"/>
                  </a:lnTo>
                  <a:lnTo>
                    <a:pt x="1052" y="10"/>
                  </a:lnTo>
                  <a:lnTo>
                    <a:pt x="1076" y="22"/>
                  </a:lnTo>
                  <a:lnTo>
                    <a:pt x="1100" y="38"/>
                  </a:lnTo>
                  <a:lnTo>
                    <a:pt x="1120" y="58"/>
                  </a:lnTo>
                  <a:lnTo>
                    <a:pt x="1135" y="80"/>
                  </a:lnTo>
                  <a:lnTo>
                    <a:pt x="1148" y="106"/>
                  </a:lnTo>
                  <a:lnTo>
                    <a:pt x="1155" y="134"/>
                  </a:lnTo>
                  <a:lnTo>
                    <a:pt x="1158" y="162"/>
                  </a:lnTo>
                  <a:lnTo>
                    <a:pt x="1158" y="195"/>
                  </a:lnTo>
                  <a:lnTo>
                    <a:pt x="576" y="195"/>
                  </a:lnTo>
                  <a:lnTo>
                    <a:pt x="552" y="197"/>
                  </a:lnTo>
                  <a:lnTo>
                    <a:pt x="530" y="205"/>
                  </a:lnTo>
                  <a:lnTo>
                    <a:pt x="510" y="218"/>
                  </a:lnTo>
                  <a:lnTo>
                    <a:pt x="494" y="234"/>
                  </a:lnTo>
                  <a:lnTo>
                    <a:pt x="480" y="255"/>
                  </a:lnTo>
                  <a:lnTo>
                    <a:pt x="473" y="276"/>
                  </a:lnTo>
                  <a:lnTo>
                    <a:pt x="470" y="301"/>
                  </a:lnTo>
                  <a:lnTo>
                    <a:pt x="470" y="678"/>
                  </a:lnTo>
                  <a:lnTo>
                    <a:pt x="399" y="678"/>
                  </a:lnTo>
                  <a:lnTo>
                    <a:pt x="395" y="678"/>
                  </a:lnTo>
                  <a:lnTo>
                    <a:pt x="390" y="676"/>
                  </a:lnTo>
                  <a:lnTo>
                    <a:pt x="387" y="674"/>
                  </a:lnTo>
                  <a:lnTo>
                    <a:pt x="385" y="671"/>
                  </a:lnTo>
                  <a:lnTo>
                    <a:pt x="383" y="667"/>
                  </a:lnTo>
                  <a:lnTo>
                    <a:pt x="382" y="662"/>
                  </a:lnTo>
                  <a:lnTo>
                    <a:pt x="382" y="429"/>
                  </a:lnTo>
                  <a:lnTo>
                    <a:pt x="380" y="419"/>
                  </a:lnTo>
                  <a:lnTo>
                    <a:pt x="375" y="411"/>
                  </a:lnTo>
                  <a:lnTo>
                    <a:pt x="367" y="404"/>
                  </a:lnTo>
                  <a:lnTo>
                    <a:pt x="357" y="402"/>
                  </a:lnTo>
                  <a:lnTo>
                    <a:pt x="353" y="402"/>
                  </a:lnTo>
                  <a:lnTo>
                    <a:pt x="344" y="404"/>
                  </a:lnTo>
                  <a:lnTo>
                    <a:pt x="336" y="410"/>
                  </a:lnTo>
                  <a:lnTo>
                    <a:pt x="330" y="418"/>
                  </a:lnTo>
                  <a:lnTo>
                    <a:pt x="327" y="427"/>
                  </a:lnTo>
                  <a:lnTo>
                    <a:pt x="327" y="698"/>
                  </a:lnTo>
                  <a:lnTo>
                    <a:pt x="331" y="711"/>
                  </a:lnTo>
                  <a:lnTo>
                    <a:pt x="339" y="722"/>
                  </a:lnTo>
                  <a:lnTo>
                    <a:pt x="350" y="730"/>
                  </a:lnTo>
                  <a:lnTo>
                    <a:pt x="364" y="733"/>
                  </a:lnTo>
                  <a:lnTo>
                    <a:pt x="994" y="733"/>
                  </a:lnTo>
                  <a:lnTo>
                    <a:pt x="1024" y="736"/>
                  </a:lnTo>
                  <a:lnTo>
                    <a:pt x="1052" y="743"/>
                  </a:lnTo>
                  <a:lnTo>
                    <a:pt x="1076" y="755"/>
                  </a:lnTo>
                  <a:lnTo>
                    <a:pt x="1100" y="772"/>
                  </a:lnTo>
                  <a:lnTo>
                    <a:pt x="1120" y="790"/>
                  </a:lnTo>
                  <a:lnTo>
                    <a:pt x="1135" y="814"/>
                  </a:lnTo>
                  <a:lnTo>
                    <a:pt x="1148" y="839"/>
                  </a:lnTo>
                  <a:lnTo>
                    <a:pt x="1155" y="866"/>
                  </a:lnTo>
                  <a:lnTo>
                    <a:pt x="1158" y="896"/>
                  </a:lnTo>
                  <a:lnTo>
                    <a:pt x="1155" y="924"/>
                  </a:lnTo>
                  <a:lnTo>
                    <a:pt x="1148" y="952"/>
                  </a:lnTo>
                  <a:lnTo>
                    <a:pt x="1135" y="978"/>
                  </a:lnTo>
                  <a:lnTo>
                    <a:pt x="1120" y="1000"/>
                  </a:lnTo>
                  <a:lnTo>
                    <a:pt x="1100" y="1020"/>
                  </a:lnTo>
                  <a:lnTo>
                    <a:pt x="1076" y="1036"/>
                  </a:lnTo>
                  <a:lnTo>
                    <a:pt x="1052" y="1047"/>
                  </a:lnTo>
                  <a:lnTo>
                    <a:pt x="1024" y="1056"/>
                  </a:lnTo>
                  <a:lnTo>
                    <a:pt x="994" y="1058"/>
                  </a:lnTo>
                  <a:lnTo>
                    <a:pt x="164" y="1058"/>
                  </a:lnTo>
                  <a:lnTo>
                    <a:pt x="135" y="1056"/>
                  </a:lnTo>
                  <a:lnTo>
                    <a:pt x="107" y="1047"/>
                  </a:lnTo>
                  <a:lnTo>
                    <a:pt x="82" y="1036"/>
                  </a:lnTo>
                  <a:lnTo>
                    <a:pt x="59" y="1020"/>
                  </a:lnTo>
                  <a:lnTo>
                    <a:pt x="39" y="1000"/>
                  </a:lnTo>
                  <a:lnTo>
                    <a:pt x="23" y="978"/>
                  </a:lnTo>
                  <a:lnTo>
                    <a:pt x="10" y="952"/>
                  </a:lnTo>
                  <a:lnTo>
                    <a:pt x="3" y="924"/>
                  </a:lnTo>
                  <a:lnTo>
                    <a:pt x="0" y="896"/>
                  </a:lnTo>
                  <a:lnTo>
                    <a:pt x="0" y="162"/>
                  </a:lnTo>
                  <a:lnTo>
                    <a:pt x="3" y="134"/>
                  </a:lnTo>
                  <a:lnTo>
                    <a:pt x="10" y="106"/>
                  </a:lnTo>
                  <a:lnTo>
                    <a:pt x="23" y="80"/>
                  </a:lnTo>
                  <a:lnTo>
                    <a:pt x="39" y="58"/>
                  </a:lnTo>
                  <a:lnTo>
                    <a:pt x="59" y="38"/>
                  </a:lnTo>
                  <a:lnTo>
                    <a:pt x="82" y="22"/>
                  </a:lnTo>
                  <a:lnTo>
                    <a:pt x="107" y="10"/>
                  </a:lnTo>
                  <a:lnTo>
                    <a:pt x="135" y="2"/>
                  </a:lnTo>
                  <a:lnTo>
                    <a:pt x="1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1" name="Freeform 1508"/>
            <p:cNvSpPr>
              <a:spLocks/>
            </p:cNvSpPr>
            <p:nvPr/>
          </p:nvSpPr>
          <p:spPr bwMode="auto">
            <a:xfrm>
              <a:off x="4679" y="4120"/>
              <a:ext cx="40" cy="34"/>
            </a:xfrm>
            <a:custGeom>
              <a:avLst/>
              <a:gdLst>
                <a:gd name="T0" fmla="*/ 345 w 969"/>
                <a:gd name="T1" fmla="*/ 0 h 808"/>
                <a:gd name="T2" fmla="*/ 371 w 969"/>
                <a:gd name="T3" fmla="*/ 8 h 808"/>
                <a:gd name="T4" fmla="*/ 386 w 969"/>
                <a:gd name="T5" fmla="*/ 28 h 808"/>
                <a:gd name="T6" fmla="*/ 388 w 969"/>
                <a:gd name="T7" fmla="*/ 236 h 808"/>
                <a:gd name="T8" fmla="*/ 396 w 969"/>
                <a:gd name="T9" fmla="*/ 261 h 808"/>
                <a:gd name="T10" fmla="*/ 417 w 969"/>
                <a:gd name="T11" fmla="*/ 276 h 808"/>
                <a:gd name="T12" fmla="*/ 537 w 969"/>
                <a:gd name="T13" fmla="*/ 278 h 808"/>
                <a:gd name="T14" fmla="*/ 562 w 969"/>
                <a:gd name="T15" fmla="*/ 270 h 808"/>
                <a:gd name="T16" fmla="*/ 577 w 969"/>
                <a:gd name="T17" fmla="*/ 250 h 808"/>
                <a:gd name="T18" fmla="*/ 579 w 969"/>
                <a:gd name="T19" fmla="*/ 42 h 808"/>
                <a:gd name="T20" fmla="*/ 588 w 969"/>
                <a:gd name="T21" fmla="*/ 17 h 808"/>
                <a:gd name="T22" fmla="*/ 609 w 969"/>
                <a:gd name="T23" fmla="*/ 2 h 808"/>
                <a:gd name="T24" fmla="*/ 904 w 969"/>
                <a:gd name="T25" fmla="*/ 0 h 808"/>
                <a:gd name="T26" fmla="*/ 937 w 969"/>
                <a:gd name="T27" fmla="*/ 8 h 808"/>
                <a:gd name="T28" fmla="*/ 960 w 969"/>
                <a:gd name="T29" fmla="*/ 31 h 808"/>
                <a:gd name="T30" fmla="*/ 969 w 969"/>
                <a:gd name="T31" fmla="*/ 63 h 808"/>
                <a:gd name="T32" fmla="*/ 966 w 969"/>
                <a:gd name="T33" fmla="*/ 760 h 808"/>
                <a:gd name="T34" fmla="*/ 949 w 969"/>
                <a:gd name="T35" fmla="*/ 789 h 808"/>
                <a:gd name="T36" fmla="*/ 921 w 969"/>
                <a:gd name="T37" fmla="*/ 806 h 808"/>
                <a:gd name="T38" fmla="*/ 611 w 969"/>
                <a:gd name="T39" fmla="*/ 808 h 808"/>
                <a:gd name="T40" fmla="*/ 652 w 969"/>
                <a:gd name="T41" fmla="*/ 762 h 808"/>
                <a:gd name="T42" fmla="*/ 679 w 969"/>
                <a:gd name="T43" fmla="*/ 707 h 808"/>
                <a:gd name="T44" fmla="*/ 688 w 969"/>
                <a:gd name="T45" fmla="*/ 646 h 808"/>
                <a:gd name="T46" fmla="*/ 676 w 969"/>
                <a:gd name="T47" fmla="*/ 577 h 808"/>
                <a:gd name="T48" fmla="*/ 645 w 969"/>
                <a:gd name="T49" fmla="*/ 517 h 808"/>
                <a:gd name="T50" fmla="*/ 598 w 969"/>
                <a:gd name="T51" fmla="*/ 470 h 808"/>
                <a:gd name="T52" fmla="*/ 538 w 969"/>
                <a:gd name="T53" fmla="*/ 439 h 808"/>
                <a:gd name="T54" fmla="*/ 469 w 969"/>
                <a:gd name="T55" fmla="*/ 428 h 808"/>
                <a:gd name="T56" fmla="*/ 0 w 969"/>
                <a:gd name="T57" fmla="*/ 63 h 808"/>
                <a:gd name="T58" fmla="*/ 8 w 969"/>
                <a:gd name="T59" fmla="*/ 31 h 808"/>
                <a:gd name="T60" fmla="*/ 32 w 969"/>
                <a:gd name="T61" fmla="*/ 8 h 808"/>
                <a:gd name="T62" fmla="*/ 64 w 969"/>
                <a:gd name="T63" fmla="*/ 0 h 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69" h="808">
                  <a:moveTo>
                    <a:pt x="64" y="0"/>
                  </a:moveTo>
                  <a:lnTo>
                    <a:pt x="345" y="0"/>
                  </a:lnTo>
                  <a:lnTo>
                    <a:pt x="358" y="2"/>
                  </a:lnTo>
                  <a:lnTo>
                    <a:pt x="371" y="8"/>
                  </a:lnTo>
                  <a:lnTo>
                    <a:pt x="380" y="17"/>
                  </a:lnTo>
                  <a:lnTo>
                    <a:pt x="386" y="28"/>
                  </a:lnTo>
                  <a:lnTo>
                    <a:pt x="388" y="42"/>
                  </a:lnTo>
                  <a:lnTo>
                    <a:pt x="388" y="236"/>
                  </a:lnTo>
                  <a:lnTo>
                    <a:pt x="390" y="250"/>
                  </a:lnTo>
                  <a:lnTo>
                    <a:pt x="396" y="261"/>
                  </a:lnTo>
                  <a:lnTo>
                    <a:pt x="406" y="270"/>
                  </a:lnTo>
                  <a:lnTo>
                    <a:pt x="417" y="276"/>
                  </a:lnTo>
                  <a:lnTo>
                    <a:pt x="431" y="278"/>
                  </a:lnTo>
                  <a:lnTo>
                    <a:pt x="537" y="278"/>
                  </a:lnTo>
                  <a:lnTo>
                    <a:pt x="550" y="276"/>
                  </a:lnTo>
                  <a:lnTo>
                    <a:pt x="562" y="270"/>
                  </a:lnTo>
                  <a:lnTo>
                    <a:pt x="571" y="261"/>
                  </a:lnTo>
                  <a:lnTo>
                    <a:pt x="577" y="250"/>
                  </a:lnTo>
                  <a:lnTo>
                    <a:pt x="579" y="236"/>
                  </a:lnTo>
                  <a:lnTo>
                    <a:pt x="579" y="42"/>
                  </a:lnTo>
                  <a:lnTo>
                    <a:pt x="582" y="28"/>
                  </a:lnTo>
                  <a:lnTo>
                    <a:pt x="588" y="17"/>
                  </a:lnTo>
                  <a:lnTo>
                    <a:pt x="597" y="8"/>
                  </a:lnTo>
                  <a:lnTo>
                    <a:pt x="609" y="2"/>
                  </a:lnTo>
                  <a:lnTo>
                    <a:pt x="623" y="0"/>
                  </a:lnTo>
                  <a:lnTo>
                    <a:pt x="904" y="0"/>
                  </a:lnTo>
                  <a:lnTo>
                    <a:pt x="921" y="2"/>
                  </a:lnTo>
                  <a:lnTo>
                    <a:pt x="937" y="8"/>
                  </a:lnTo>
                  <a:lnTo>
                    <a:pt x="949" y="18"/>
                  </a:lnTo>
                  <a:lnTo>
                    <a:pt x="960" y="31"/>
                  </a:lnTo>
                  <a:lnTo>
                    <a:pt x="966" y="47"/>
                  </a:lnTo>
                  <a:lnTo>
                    <a:pt x="969" y="63"/>
                  </a:lnTo>
                  <a:lnTo>
                    <a:pt x="969" y="744"/>
                  </a:lnTo>
                  <a:lnTo>
                    <a:pt x="966" y="760"/>
                  </a:lnTo>
                  <a:lnTo>
                    <a:pt x="960" y="776"/>
                  </a:lnTo>
                  <a:lnTo>
                    <a:pt x="949" y="789"/>
                  </a:lnTo>
                  <a:lnTo>
                    <a:pt x="937" y="799"/>
                  </a:lnTo>
                  <a:lnTo>
                    <a:pt x="921" y="806"/>
                  </a:lnTo>
                  <a:lnTo>
                    <a:pt x="904" y="808"/>
                  </a:lnTo>
                  <a:lnTo>
                    <a:pt x="611" y="808"/>
                  </a:lnTo>
                  <a:lnTo>
                    <a:pt x="633" y="786"/>
                  </a:lnTo>
                  <a:lnTo>
                    <a:pt x="652" y="762"/>
                  </a:lnTo>
                  <a:lnTo>
                    <a:pt x="667" y="736"/>
                  </a:lnTo>
                  <a:lnTo>
                    <a:pt x="679" y="707"/>
                  </a:lnTo>
                  <a:lnTo>
                    <a:pt x="685" y="677"/>
                  </a:lnTo>
                  <a:lnTo>
                    <a:pt x="688" y="646"/>
                  </a:lnTo>
                  <a:lnTo>
                    <a:pt x="685" y="610"/>
                  </a:lnTo>
                  <a:lnTo>
                    <a:pt x="676" y="577"/>
                  </a:lnTo>
                  <a:lnTo>
                    <a:pt x="663" y="546"/>
                  </a:lnTo>
                  <a:lnTo>
                    <a:pt x="645" y="517"/>
                  </a:lnTo>
                  <a:lnTo>
                    <a:pt x="624" y="492"/>
                  </a:lnTo>
                  <a:lnTo>
                    <a:pt x="598" y="470"/>
                  </a:lnTo>
                  <a:lnTo>
                    <a:pt x="569" y="453"/>
                  </a:lnTo>
                  <a:lnTo>
                    <a:pt x="538" y="439"/>
                  </a:lnTo>
                  <a:lnTo>
                    <a:pt x="505" y="431"/>
                  </a:lnTo>
                  <a:lnTo>
                    <a:pt x="469" y="428"/>
                  </a:lnTo>
                  <a:lnTo>
                    <a:pt x="0" y="428"/>
                  </a:lnTo>
                  <a:lnTo>
                    <a:pt x="0" y="63"/>
                  </a:lnTo>
                  <a:lnTo>
                    <a:pt x="2" y="47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2" y="8"/>
                  </a:lnTo>
                  <a:lnTo>
                    <a:pt x="46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2" name="Freeform 1509"/>
            <p:cNvSpPr>
              <a:spLocks/>
            </p:cNvSpPr>
            <p:nvPr/>
          </p:nvSpPr>
          <p:spPr bwMode="auto">
            <a:xfrm>
              <a:off x="4666" y="4156"/>
              <a:ext cx="32" cy="52"/>
            </a:xfrm>
            <a:custGeom>
              <a:avLst/>
              <a:gdLst>
                <a:gd name="T0" fmla="*/ 0 w 758"/>
                <a:gd name="T1" fmla="*/ 0 h 1246"/>
                <a:gd name="T2" fmla="*/ 758 w 758"/>
                <a:gd name="T3" fmla="*/ 0 h 1246"/>
                <a:gd name="T4" fmla="*/ 758 w 758"/>
                <a:gd name="T5" fmla="*/ 1028 h 1246"/>
                <a:gd name="T6" fmla="*/ 756 w 758"/>
                <a:gd name="T7" fmla="*/ 1064 h 1246"/>
                <a:gd name="T8" fmla="*/ 748 w 758"/>
                <a:gd name="T9" fmla="*/ 1097 h 1246"/>
                <a:gd name="T10" fmla="*/ 734 w 758"/>
                <a:gd name="T11" fmla="*/ 1129 h 1246"/>
                <a:gd name="T12" fmla="*/ 716 w 758"/>
                <a:gd name="T13" fmla="*/ 1157 h 1246"/>
                <a:gd name="T14" fmla="*/ 694 w 758"/>
                <a:gd name="T15" fmla="*/ 1182 h 1246"/>
                <a:gd name="T16" fmla="*/ 669 w 758"/>
                <a:gd name="T17" fmla="*/ 1204 h 1246"/>
                <a:gd name="T18" fmla="*/ 640 w 758"/>
                <a:gd name="T19" fmla="*/ 1221 h 1246"/>
                <a:gd name="T20" fmla="*/ 609 w 758"/>
                <a:gd name="T21" fmla="*/ 1235 h 1246"/>
                <a:gd name="T22" fmla="*/ 575 w 758"/>
                <a:gd name="T23" fmla="*/ 1243 h 1246"/>
                <a:gd name="T24" fmla="*/ 540 w 758"/>
                <a:gd name="T25" fmla="*/ 1246 h 1246"/>
                <a:gd name="T26" fmla="*/ 508 w 758"/>
                <a:gd name="T27" fmla="*/ 1244 h 1246"/>
                <a:gd name="T28" fmla="*/ 478 w 758"/>
                <a:gd name="T29" fmla="*/ 1237 h 1246"/>
                <a:gd name="T30" fmla="*/ 450 w 758"/>
                <a:gd name="T31" fmla="*/ 1226 h 1246"/>
                <a:gd name="T32" fmla="*/ 425 w 758"/>
                <a:gd name="T33" fmla="*/ 1212 h 1246"/>
                <a:gd name="T34" fmla="*/ 400 w 758"/>
                <a:gd name="T35" fmla="*/ 1195 h 1246"/>
                <a:gd name="T36" fmla="*/ 379 w 758"/>
                <a:gd name="T37" fmla="*/ 1174 h 1246"/>
                <a:gd name="T38" fmla="*/ 357 w 758"/>
                <a:gd name="T39" fmla="*/ 1195 h 1246"/>
                <a:gd name="T40" fmla="*/ 334 w 758"/>
                <a:gd name="T41" fmla="*/ 1212 h 1246"/>
                <a:gd name="T42" fmla="*/ 307 w 758"/>
                <a:gd name="T43" fmla="*/ 1226 h 1246"/>
                <a:gd name="T44" fmla="*/ 279 w 758"/>
                <a:gd name="T45" fmla="*/ 1237 h 1246"/>
                <a:gd name="T46" fmla="*/ 249 w 758"/>
                <a:gd name="T47" fmla="*/ 1244 h 1246"/>
                <a:gd name="T48" fmla="*/ 218 w 758"/>
                <a:gd name="T49" fmla="*/ 1246 h 1246"/>
                <a:gd name="T50" fmla="*/ 183 w 758"/>
                <a:gd name="T51" fmla="*/ 1243 h 1246"/>
                <a:gd name="T52" fmla="*/ 149 w 758"/>
                <a:gd name="T53" fmla="*/ 1235 h 1246"/>
                <a:gd name="T54" fmla="*/ 118 w 758"/>
                <a:gd name="T55" fmla="*/ 1221 h 1246"/>
                <a:gd name="T56" fmla="*/ 89 w 758"/>
                <a:gd name="T57" fmla="*/ 1204 h 1246"/>
                <a:gd name="T58" fmla="*/ 63 w 758"/>
                <a:gd name="T59" fmla="*/ 1182 h 1246"/>
                <a:gd name="T60" fmla="*/ 41 w 758"/>
                <a:gd name="T61" fmla="*/ 1157 h 1246"/>
                <a:gd name="T62" fmla="*/ 24 w 758"/>
                <a:gd name="T63" fmla="*/ 1129 h 1246"/>
                <a:gd name="T64" fmla="*/ 10 w 758"/>
                <a:gd name="T65" fmla="*/ 1097 h 1246"/>
                <a:gd name="T66" fmla="*/ 2 w 758"/>
                <a:gd name="T67" fmla="*/ 1064 h 1246"/>
                <a:gd name="T68" fmla="*/ 0 w 758"/>
                <a:gd name="T69" fmla="*/ 1028 h 1246"/>
                <a:gd name="T70" fmla="*/ 0 w 758"/>
                <a:gd name="T71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58" h="1246">
                  <a:moveTo>
                    <a:pt x="0" y="0"/>
                  </a:moveTo>
                  <a:lnTo>
                    <a:pt x="758" y="0"/>
                  </a:lnTo>
                  <a:lnTo>
                    <a:pt x="758" y="1028"/>
                  </a:lnTo>
                  <a:lnTo>
                    <a:pt x="756" y="1064"/>
                  </a:lnTo>
                  <a:lnTo>
                    <a:pt x="748" y="1097"/>
                  </a:lnTo>
                  <a:lnTo>
                    <a:pt x="734" y="1129"/>
                  </a:lnTo>
                  <a:lnTo>
                    <a:pt x="716" y="1157"/>
                  </a:lnTo>
                  <a:lnTo>
                    <a:pt x="694" y="1182"/>
                  </a:lnTo>
                  <a:lnTo>
                    <a:pt x="669" y="1204"/>
                  </a:lnTo>
                  <a:lnTo>
                    <a:pt x="640" y="1221"/>
                  </a:lnTo>
                  <a:lnTo>
                    <a:pt x="609" y="1235"/>
                  </a:lnTo>
                  <a:lnTo>
                    <a:pt x="575" y="1243"/>
                  </a:lnTo>
                  <a:lnTo>
                    <a:pt x="540" y="1246"/>
                  </a:lnTo>
                  <a:lnTo>
                    <a:pt x="508" y="1244"/>
                  </a:lnTo>
                  <a:lnTo>
                    <a:pt x="478" y="1237"/>
                  </a:lnTo>
                  <a:lnTo>
                    <a:pt x="450" y="1226"/>
                  </a:lnTo>
                  <a:lnTo>
                    <a:pt x="425" y="1212"/>
                  </a:lnTo>
                  <a:lnTo>
                    <a:pt x="400" y="1195"/>
                  </a:lnTo>
                  <a:lnTo>
                    <a:pt x="379" y="1174"/>
                  </a:lnTo>
                  <a:lnTo>
                    <a:pt x="357" y="1195"/>
                  </a:lnTo>
                  <a:lnTo>
                    <a:pt x="334" y="1212"/>
                  </a:lnTo>
                  <a:lnTo>
                    <a:pt x="307" y="1226"/>
                  </a:lnTo>
                  <a:lnTo>
                    <a:pt x="279" y="1237"/>
                  </a:lnTo>
                  <a:lnTo>
                    <a:pt x="249" y="1244"/>
                  </a:lnTo>
                  <a:lnTo>
                    <a:pt x="218" y="1246"/>
                  </a:lnTo>
                  <a:lnTo>
                    <a:pt x="183" y="1243"/>
                  </a:lnTo>
                  <a:lnTo>
                    <a:pt x="149" y="1235"/>
                  </a:lnTo>
                  <a:lnTo>
                    <a:pt x="118" y="1221"/>
                  </a:lnTo>
                  <a:lnTo>
                    <a:pt x="89" y="1204"/>
                  </a:lnTo>
                  <a:lnTo>
                    <a:pt x="63" y="1182"/>
                  </a:lnTo>
                  <a:lnTo>
                    <a:pt x="41" y="1157"/>
                  </a:lnTo>
                  <a:lnTo>
                    <a:pt x="24" y="1129"/>
                  </a:lnTo>
                  <a:lnTo>
                    <a:pt x="10" y="1097"/>
                  </a:lnTo>
                  <a:lnTo>
                    <a:pt x="2" y="1064"/>
                  </a:lnTo>
                  <a:lnTo>
                    <a:pt x="0" y="10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3" name="Freeform 1510"/>
            <p:cNvSpPr>
              <a:spLocks/>
            </p:cNvSpPr>
            <p:nvPr/>
          </p:nvSpPr>
          <p:spPr bwMode="auto">
            <a:xfrm>
              <a:off x="4730" y="4108"/>
              <a:ext cx="46" cy="99"/>
            </a:xfrm>
            <a:custGeom>
              <a:avLst/>
              <a:gdLst>
                <a:gd name="T0" fmla="*/ 948 w 1113"/>
                <a:gd name="T1" fmla="*/ 0 h 2357"/>
                <a:gd name="T2" fmla="*/ 1006 w 1113"/>
                <a:gd name="T3" fmla="*/ 10 h 2357"/>
                <a:gd name="T4" fmla="*/ 1054 w 1113"/>
                <a:gd name="T5" fmla="*/ 38 h 2357"/>
                <a:gd name="T6" fmla="*/ 1090 w 1113"/>
                <a:gd name="T7" fmla="*/ 81 h 2357"/>
                <a:gd name="T8" fmla="*/ 1109 w 1113"/>
                <a:gd name="T9" fmla="*/ 133 h 2357"/>
                <a:gd name="T10" fmla="*/ 1113 w 1113"/>
                <a:gd name="T11" fmla="*/ 1273 h 2357"/>
                <a:gd name="T12" fmla="*/ 1102 w 1113"/>
                <a:gd name="T13" fmla="*/ 1330 h 2357"/>
                <a:gd name="T14" fmla="*/ 1074 w 1113"/>
                <a:gd name="T15" fmla="*/ 1378 h 2357"/>
                <a:gd name="T16" fmla="*/ 1031 w 1113"/>
                <a:gd name="T17" fmla="*/ 1413 h 2357"/>
                <a:gd name="T18" fmla="*/ 978 w 1113"/>
                <a:gd name="T19" fmla="*/ 1432 h 2357"/>
                <a:gd name="T20" fmla="*/ 939 w 1113"/>
                <a:gd name="T21" fmla="*/ 1434 h 2357"/>
                <a:gd name="T22" fmla="*/ 930 w 1113"/>
                <a:gd name="T23" fmla="*/ 2141 h 2357"/>
                <a:gd name="T24" fmla="*/ 918 w 1113"/>
                <a:gd name="T25" fmla="*/ 2210 h 2357"/>
                <a:gd name="T26" fmla="*/ 887 w 1113"/>
                <a:gd name="T27" fmla="*/ 2269 h 2357"/>
                <a:gd name="T28" fmla="*/ 840 w 1113"/>
                <a:gd name="T29" fmla="*/ 2316 h 2357"/>
                <a:gd name="T30" fmla="*/ 780 w 1113"/>
                <a:gd name="T31" fmla="*/ 2347 h 2357"/>
                <a:gd name="T32" fmla="*/ 712 w 1113"/>
                <a:gd name="T33" fmla="*/ 2357 h 2357"/>
                <a:gd name="T34" fmla="*/ 642 w 1113"/>
                <a:gd name="T35" fmla="*/ 2346 h 2357"/>
                <a:gd name="T36" fmla="*/ 583 w 1113"/>
                <a:gd name="T37" fmla="*/ 2314 h 2357"/>
                <a:gd name="T38" fmla="*/ 555 w 1113"/>
                <a:gd name="T39" fmla="*/ 2293 h 2357"/>
                <a:gd name="T40" fmla="*/ 501 w 1113"/>
                <a:gd name="T41" fmla="*/ 2333 h 2357"/>
                <a:gd name="T42" fmla="*/ 437 w 1113"/>
                <a:gd name="T43" fmla="*/ 2355 h 2357"/>
                <a:gd name="T44" fmla="*/ 366 w 1113"/>
                <a:gd name="T45" fmla="*/ 2355 h 2357"/>
                <a:gd name="T46" fmla="*/ 301 w 1113"/>
                <a:gd name="T47" fmla="*/ 2334 h 2357"/>
                <a:gd name="T48" fmla="*/ 247 w 1113"/>
                <a:gd name="T49" fmla="*/ 2294 h 2357"/>
                <a:gd name="T50" fmla="*/ 206 w 1113"/>
                <a:gd name="T51" fmla="*/ 2240 h 2357"/>
                <a:gd name="T52" fmla="*/ 186 w 1113"/>
                <a:gd name="T53" fmla="*/ 2176 h 2357"/>
                <a:gd name="T54" fmla="*/ 183 w 1113"/>
                <a:gd name="T55" fmla="*/ 1433 h 2357"/>
                <a:gd name="T56" fmla="*/ 164 w 1113"/>
                <a:gd name="T57" fmla="*/ 1435 h 2357"/>
                <a:gd name="T58" fmla="*/ 106 w 1113"/>
                <a:gd name="T59" fmla="*/ 1425 h 2357"/>
                <a:gd name="T60" fmla="*/ 58 w 1113"/>
                <a:gd name="T61" fmla="*/ 1397 h 2357"/>
                <a:gd name="T62" fmla="*/ 23 w 1113"/>
                <a:gd name="T63" fmla="*/ 1354 h 2357"/>
                <a:gd name="T64" fmla="*/ 3 w 1113"/>
                <a:gd name="T65" fmla="*/ 1302 h 2357"/>
                <a:gd name="T66" fmla="*/ 0 w 1113"/>
                <a:gd name="T67" fmla="*/ 163 h 2357"/>
                <a:gd name="T68" fmla="*/ 10 w 1113"/>
                <a:gd name="T69" fmla="*/ 105 h 2357"/>
                <a:gd name="T70" fmla="*/ 38 w 1113"/>
                <a:gd name="T71" fmla="*/ 57 h 2357"/>
                <a:gd name="T72" fmla="*/ 81 w 1113"/>
                <a:gd name="T73" fmla="*/ 22 h 2357"/>
                <a:gd name="T74" fmla="*/ 134 w 1113"/>
                <a:gd name="T75" fmla="*/ 3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13" h="2357">
                  <a:moveTo>
                    <a:pt x="164" y="0"/>
                  </a:moveTo>
                  <a:lnTo>
                    <a:pt x="948" y="0"/>
                  </a:lnTo>
                  <a:lnTo>
                    <a:pt x="978" y="3"/>
                  </a:lnTo>
                  <a:lnTo>
                    <a:pt x="1006" y="10"/>
                  </a:lnTo>
                  <a:lnTo>
                    <a:pt x="1031" y="22"/>
                  </a:lnTo>
                  <a:lnTo>
                    <a:pt x="1054" y="38"/>
                  </a:lnTo>
                  <a:lnTo>
                    <a:pt x="1074" y="57"/>
                  </a:lnTo>
                  <a:lnTo>
                    <a:pt x="1090" y="81"/>
                  </a:lnTo>
                  <a:lnTo>
                    <a:pt x="1102" y="105"/>
                  </a:lnTo>
                  <a:lnTo>
                    <a:pt x="1109" y="133"/>
                  </a:lnTo>
                  <a:lnTo>
                    <a:pt x="1113" y="163"/>
                  </a:lnTo>
                  <a:lnTo>
                    <a:pt x="1113" y="1273"/>
                  </a:lnTo>
                  <a:lnTo>
                    <a:pt x="1109" y="1302"/>
                  </a:lnTo>
                  <a:lnTo>
                    <a:pt x="1102" y="1330"/>
                  </a:lnTo>
                  <a:lnTo>
                    <a:pt x="1090" y="1354"/>
                  </a:lnTo>
                  <a:lnTo>
                    <a:pt x="1074" y="1378"/>
                  </a:lnTo>
                  <a:lnTo>
                    <a:pt x="1054" y="1397"/>
                  </a:lnTo>
                  <a:lnTo>
                    <a:pt x="1031" y="1413"/>
                  </a:lnTo>
                  <a:lnTo>
                    <a:pt x="1006" y="1425"/>
                  </a:lnTo>
                  <a:lnTo>
                    <a:pt x="978" y="1432"/>
                  </a:lnTo>
                  <a:lnTo>
                    <a:pt x="948" y="1435"/>
                  </a:lnTo>
                  <a:lnTo>
                    <a:pt x="939" y="1434"/>
                  </a:lnTo>
                  <a:lnTo>
                    <a:pt x="930" y="1433"/>
                  </a:lnTo>
                  <a:lnTo>
                    <a:pt x="930" y="2141"/>
                  </a:lnTo>
                  <a:lnTo>
                    <a:pt x="927" y="2176"/>
                  </a:lnTo>
                  <a:lnTo>
                    <a:pt x="918" y="2210"/>
                  </a:lnTo>
                  <a:lnTo>
                    <a:pt x="905" y="2240"/>
                  </a:lnTo>
                  <a:lnTo>
                    <a:pt x="887" y="2269"/>
                  </a:lnTo>
                  <a:lnTo>
                    <a:pt x="866" y="2294"/>
                  </a:lnTo>
                  <a:lnTo>
                    <a:pt x="840" y="2316"/>
                  </a:lnTo>
                  <a:lnTo>
                    <a:pt x="812" y="2334"/>
                  </a:lnTo>
                  <a:lnTo>
                    <a:pt x="780" y="2347"/>
                  </a:lnTo>
                  <a:lnTo>
                    <a:pt x="747" y="2355"/>
                  </a:lnTo>
                  <a:lnTo>
                    <a:pt x="712" y="2357"/>
                  </a:lnTo>
                  <a:lnTo>
                    <a:pt x="676" y="2355"/>
                  </a:lnTo>
                  <a:lnTo>
                    <a:pt x="642" y="2346"/>
                  </a:lnTo>
                  <a:lnTo>
                    <a:pt x="611" y="2333"/>
                  </a:lnTo>
                  <a:lnTo>
                    <a:pt x="583" y="2314"/>
                  </a:lnTo>
                  <a:lnTo>
                    <a:pt x="558" y="2293"/>
                  </a:lnTo>
                  <a:lnTo>
                    <a:pt x="555" y="2293"/>
                  </a:lnTo>
                  <a:lnTo>
                    <a:pt x="530" y="2314"/>
                  </a:lnTo>
                  <a:lnTo>
                    <a:pt x="501" y="2333"/>
                  </a:lnTo>
                  <a:lnTo>
                    <a:pt x="470" y="2346"/>
                  </a:lnTo>
                  <a:lnTo>
                    <a:pt x="437" y="2355"/>
                  </a:lnTo>
                  <a:lnTo>
                    <a:pt x="401" y="2357"/>
                  </a:lnTo>
                  <a:lnTo>
                    <a:pt x="366" y="2355"/>
                  </a:lnTo>
                  <a:lnTo>
                    <a:pt x="333" y="2347"/>
                  </a:lnTo>
                  <a:lnTo>
                    <a:pt x="301" y="2334"/>
                  </a:lnTo>
                  <a:lnTo>
                    <a:pt x="272" y="2316"/>
                  </a:lnTo>
                  <a:lnTo>
                    <a:pt x="247" y="2294"/>
                  </a:lnTo>
                  <a:lnTo>
                    <a:pt x="225" y="2269"/>
                  </a:lnTo>
                  <a:lnTo>
                    <a:pt x="206" y="2240"/>
                  </a:lnTo>
                  <a:lnTo>
                    <a:pt x="194" y="2210"/>
                  </a:lnTo>
                  <a:lnTo>
                    <a:pt x="186" y="2176"/>
                  </a:lnTo>
                  <a:lnTo>
                    <a:pt x="183" y="2141"/>
                  </a:lnTo>
                  <a:lnTo>
                    <a:pt x="183" y="1433"/>
                  </a:lnTo>
                  <a:lnTo>
                    <a:pt x="173" y="1434"/>
                  </a:lnTo>
                  <a:lnTo>
                    <a:pt x="164" y="1435"/>
                  </a:lnTo>
                  <a:lnTo>
                    <a:pt x="134" y="1432"/>
                  </a:lnTo>
                  <a:lnTo>
                    <a:pt x="106" y="1425"/>
                  </a:lnTo>
                  <a:lnTo>
                    <a:pt x="81" y="1413"/>
                  </a:lnTo>
                  <a:lnTo>
                    <a:pt x="58" y="1397"/>
                  </a:lnTo>
                  <a:lnTo>
                    <a:pt x="38" y="1378"/>
                  </a:lnTo>
                  <a:lnTo>
                    <a:pt x="23" y="1354"/>
                  </a:lnTo>
                  <a:lnTo>
                    <a:pt x="10" y="1330"/>
                  </a:lnTo>
                  <a:lnTo>
                    <a:pt x="3" y="1302"/>
                  </a:lnTo>
                  <a:lnTo>
                    <a:pt x="0" y="1273"/>
                  </a:lnTo>
                  <a:lnTo>
                    <a:pt x="0" y="163"/>
                  </a:lnTo>
                  <a:lnTo>
                    <a:pt x="3" y="133"/>
                  </a:lnTo>
                  <a:lnTo>
                    <a:pt x="10" y="105"/>
                  </a:lnTo>
                  <a:lnTo>
                    <a:pt x="23" y="81"/>
                  </a:lnTo>
                  <a:lnTo>
                    <a:pt x="38" y="57"/>
                  </a:lnTo>
                  <a:lnTo>
                    <a:pt x="58" y="38"/>
                  </a:lnTo>
                  <a:lnTo>
                    <a:pt x="81" y="22"/>
                  </a:lnTo>
                  <a:lnTo>
                    <a:pt x="106" y="10"/>
                  </a:lnTo>
                  <a:lnTo>
                    <a:pt x="134" y="3"/>
                  </a:lnTo>
                  <a:lnTo>
                    <a:pt x="1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4" name="Freeform 1511"/>
            <p:cNvSpPr>
              <a:spLocks/>
            </p:cNvSpPr>
            <p:nvPr/>
          </p:nvSpPr>
          <p:spPr bwMode="auto">
            <a:xfrm>
              <a:off x="4738" y="4076"/>
              <a:ext cx="30" cy="29"/>
            </a:xfrm>
            <a:custGeom>
              <a:avLst/>
              <a:gdLst>
                <a:gd name="T0" fmla="*/ 359 w 717"/>
                <a:gd name="T1" fmla="*/ 0 h 712"/>
                <a:gd name="T2" fmla="*/ 403 w 717"/>
                <a:gd name="T3" fmla="*/ 2 h 712"/>
                <a:gd name="T4" fmla="*/ 447 w 717"/>
                <a:gd name="T5" fmla="*/ 10 h 712"/>
                <a:gd name="T6" fmla="*/ 488 w 717"/>
                <a:gd name="T7" fmla="*/ 24 h 712"/>
                <a:gd name="T8" fmla="*/ 527 w 717"/>
                <a:gd name="T9" fmla="*/ 41 h 712"/>
                <a:gd name="T10" fmla="*/ 563 w 717"/>
                <a:gd name="T11" fmla="*/ 64 h 712"/>
                <a:gd name="T12" fmla="*/ 596 w 717"/>
                <a:gd name="T13" fmla="*/ 89 h 712"/>
                <a:gd name="T14" fmla="*/ 626 w 717"/>
                <a:gd name="T15" fmla="*/ 119 h 712"/>
                <a:gd name="T16" fmla="*/ 652 w 717"/>
                <a:gd name="T17" fmla="*/ 152 h 712"/>
                <a:gd name="T18" fmla="*/ 675 w 717"/>
                <a:gd name="T19" fmla="*/ 188 h 712"/>
                <a:gd name="T20" fmla="*/ 692 w 717"/>
                <a:gd name="T21" fmla="*/ 227 h 712"/>
                <a:gd name="T22" fmla="*/ 706 w 717"/>
                <a:gd name="T23" fmla="*/ 268 h 712"/>
                <a:gd name="T24" fmla="*/ 714 w 717"/>
                <a:gd name="T25" fmla="*/ 311 h 712"/>
                <a:gd name="T26" fmla="*/ 717 w 717"/>
                <a:gd name="T27" fmla="*/ 356 h 712"/>
                <a:gd name="T28" fmla="*/ 713 w 717"/>
                <a:gd name="T29" fmla="*/ 404 h 712"/>
                <a:gd name="T30" fmla="*/ 704 w 717"/>
                <a:gd name="T31" fmla="*/ 450 h 712"/>
                <a:gd name="T32" fmla="*/ 688 w 717"/>
                <a:gd name="T33" fmla="*/ 494 h 712"/>
                <a:gd name="T34" fmla="*/ 668 w 717"/>
                <a:gd name="T35" fmla="*/ 535 h 712"/>
                <a:gd name="T36" fmla="*/ 642 w 717"/>
                <a:gd name="T37" fmla="*/ 573 h 712"/>
                <a:gd name="T38" fmla="*/ 612 w 717"/>
                <a:gd name="T39" fmla="*/ 607 h 712"/>
                <a:gd name="T40" fmla="*/ 578 w 717"/>
                <a:gd name="T41" fmla="*/ 637 h 712"/>
                <a:gd name="T42" fmla="*/ 540 w 717"/>
                <a:gd name="T43" fmla="*/ 663 h 712"/>
                <a:gd name="T44" fmla="*/ 498 w 717"/>
                <a:gd name="T45" fmla="*/ 684 h 712"/>
                <a:gd name="T46" fmla="*/ 454 w 717"/>
                <a:gd name="T47" fmla="*/ 698 h 712"/>
                <a:gd name="T48" fmla="*/ 407 w 717"/>
                <a:gd name="T49" fmla="*/ 709 h 712"/>
                <a:gd name="T50" fmla="*/ 359 w 717"/>
                <a:gd name="T51" fmla="*/ 712 h 712"/>
                <a:gd name="T52" fmla="*/ 313 w 717"/>
                <a:gd name="T53" fmla="*/ 709 h 712"/>
                <a:gd name="T54" fmla="*/ 270 w 717"/>
                <a:gd name="T55" fmla="*/ 701 h 712"/>
                <a:gd name="T56" fmla="*/ 229 w 717"/>
                <a:gd name="T57" fmla="*/ 687 h 712"/>
                <a:gd name="T58" fmla="*/ 189 w 717"/>
                <a:gd name="T59" fmla="*/ 670 h 712"/>
                <a:gd name="T60" fmla="*/ 153 w 717"/>
                <a:gd name="T61" fmla="*/ 648 h 712"/>
                <a:gd name="T62" fmla="*/ 120 w 717"/>
                <a:gd name="T63" fmla="*/ 622 h 712"/>
                <a:gd name="T64" fmla="*/ 90 w 717"/>
                <a:gd name="T65" fmla="*/ 592 h 712"/>
                <a:gd name="T66" fmla="*/ 64 w 717"/>
                <a:gd name="T67" fmla="*/ 559 h 712"/>
                <a:gd name="T68" fmla="*/ 42 w 717"/>
                <a:gd name="T69" fmla="*/ 523 h 712"/>
                <a:gd name="T70" fmla="*/ 24 w 717"/>
                <a:gd name="T71" fmla="*/ 484 h 712"/>
                <a:gd name="T72" fmla="*/ 11 w 717"/>
                <a:gd name="T73" fmla="*/ 443 h 712"/>
                <a:gd name="T74" fmla="*/ 2 w 717"/>
                <a:gd name="T75" fmla="*/ 400 h 712"/>
                <a:gd name="T76" fmla="*/ 0 w 717"/>
                <a:gd name="T77" fmla="*/ 356 h 712"/>
                <a:gd name="T78" fmla="*/ 2 w 717"/>
                <a:gd name="T79" fmla="*/ 311 h 712"/>
                <a:gd name="T80" fmla="*/ 11 w 717"/>
                <a:gd name="T81" fmla="*/ 268 h 712"/>
                <a:gd name="T82" fmla="*/ 24 w 717"/>
                <a:gd name="T83" fmla="*/ 227 h 712"/>
                <a:gd name="T84" fmla="*/ 42 w 717"/>
                <a:gd name="T85" fmla="*/ 188 h 712"/>
                <a:gd name="T86" fmla="*/ 64 w 717"/>
                <a:gd name="T87" fmla="*/ 152 h 712"/>
                <a:gd name="T88" fmla="*/ 90 w 717"/>
                <a:gd name="T89" fmla="*/ 119 h 712"/>
                <a:gd name="T90" fmla="*/ 120 w 717"/>
                <a:gd name="T91" fmla="*/ 89 h 712"/>
                <a:gd name="T92" fmla="*/ 153 w 717"/>
                <a:gd name="T93" fmla="*/ 64 h 712"/>
                <a:gd name="T94" fmla="*/ 189 w 717"/>
                <a:gd name="T95" fmla="*/ 41 h 712"/>
                <a:gd name="T96" fmla="*/ 229 w 717"/>
                <a:gd name="T97" fmla="*/ 24 h 712"/>
                <a:gd name="T98" fmla="*/ 270 w 717"/>
                <a:gd name="T99" fmla="*/ 10 h 712"/>
                <a:gd name="T100" fmla="*/ 313 w 717"/>
                <a:gd name="T101" fmla="*/ 2 h 712"/>
                <a:gd name="T102" fmla="*/ 359 w 717"/>
                <a:gd name="T103" fmla="*/ 0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17" h="712">
                  <a:moveTo>
                    <a:pt x="359" y="0"/>
                  </a:moveTo>
                  <a:lnTo>
                    <a:pt x="403" y="2"/>
                  </a:lnTo>
                  <a:lnTo>
                    <a:pt x="447" y="10"/>
                  </a:lnTo>
                  <a:lnTo>
                    <a:pt x="488" y="24"/>
                  </a:lnTo>
                  <a:lnTo>
                    <a:pt x="527" y="41"/>
                  </a:lnTo>
                  <a:lnTo>
                    <a:pt x="563" y="64"/>
                  </a:lnTo>
                  <a:lnTo>
                    <a:pt x="596" y="89"/>
                  </a:lnTo>
                  <a:lnTo>
                    <a:pt x="626" y="119"/>
                  </a:lnTo>
                  <a:lnTo>
                    <a:pt x="652" y="152"/>
                  </a:lnTo>
                  <a:lnTo>
                    <a:pt x="675" y="188"/>
                  </a:lnTo>
                  <a:lnTo>
                    <a:pt x="692" y="227"/>
                  </a:lnTo>
                  <a:lnTo>
                    <a:pt x="706" y="268"/>
                  </a:lnTo>
                  <a:lnTo>
                    <a:pt x="714" y="311"/>
                  </a:lnTo>
                  <a:lnTo>
                    <a:pt x="717" y="356"/>
                  </a:lnTo>
                  <a:lnTo>
                    <a:pt x="713" y="404"/>
                  </a:lnTo>
                  <a:lnTo>
                    <a:pt x="704" y="450"/>
                  </a:lnTo>
                  <a:lnTo>
                    <a:pt x="688" y="494"/>
                  </a:lnTo>
                  <a:lnTo>
                    <a:pt x="668" y="535"/>
                  </a:lnTo>
                  <a:lnTo>
                    <a:pt x="642" y="573"/>
                  </a:lnTo>
                  <a:lnTo>
                    <a:pt x="612" y="607"/>
                  </a:lnTo>
                  <a:lnTo>
                    <a:pt x="578" y="637"/>
                  </a:lnTo>
                  <a:lnTo>
                    <a:pt x="540" y="663"/>
                  </a:lnTo>
                  <a:lnTo>
                    <a:pt x="498" y="684"/>
                  </a:lnTo>
                  <a:lnTo>
                    <a:pt x="454" y="698"/>
                  </a:lnTo>
                  <a:lnTo>
                    <a:pt x="407" y="709"/>
                  </a:lnTo>
                  <a:lnTo>
                    <a:pt x="359" y="712"/>
                  </a:lnTo>
                  <a:lnTo>
                    <a:pt x="313" y="709"/>
                  </a:lnTo>
                  <a:lnTo>
                    <a:pt x="270" y="701"/>
                  </a:lnTo>
                  <a:lnTo>
                    <a:pt x="229" y="687"/>
                  </a:lnTo>
                  <a:lnTo>
                    <a:pt x="189" y="670"/>
                  </a:lnTo>
                  <a:lnTo>
                    <a:pt x="153" y="648"/>
                  </a:lnTo>
                  <a:lnTo>
                    <a:pt x="120" y="622"/>
                  </a:lnTo>
                  <a:lnTo>
                    <a:pt x="90" y="592"/>
                  </a:lnTo>
                  <a:lnTo>
                    <a:pt x="64" y="559"/>
                  </a:lnTo>
                  <a:lnTo>
                    <a:pt x="42" y="523"/>
                  </a:lnTo>
                  <a:lnTo>
                    <a:pt x="24" y="484"/>
                  </a:lnTo>
                  <a:lnTo>
                    <a:pt x="11" y="443"/>
                  </a:lnTo>
                  <a:lnTo>
                    <a:pt x="2" y="400"/>
                  </a:lnTo>
                  <a:lnTo>
                    <a:pt x="0" y="356"/>
                  </a:lnTo>
                  <a:lnTo>
                    <a:pt x="2" y="311"/>
                  </a:lnTo>
                  <a:lnTo>
                    <a:pt x="11" y="268"/>
                  </a:lnTo>
                  <a:lnTo>
                    <a:pt x="24" y="227"/>
                  </a:lnTo>
                  <a:lnTo>
                    <a:pt x="42" y="188"/>
                  </a:lnTo>
                  <a:lnTo>
                    <a:pt x="64" y="152"/>
                  </a:lnTo>
                  <a:lnTo>
                    <a:pt x="90" y="119"/>
                  </a:lnTo>
                  <a:lnTo>
                    <a:pt x="120" y="89"/>
                  </a:lnTo>
                  <a:lnTo>
                    <a:pt x="153" y="64"/>
                  </a:lnTo>
                  <a:lnTo>
                    <a:pt x="189" y="41"/>
                  </a:lnTo>
                  <a:lnTo>
                    <a:pt x="229" y="24"/>
                  </a:lnTo>
                  <a:lnTo>
                    <a:pt x="270" y="10"/>
                  </a:lnTo>
                  <a:lnTo>
                    <a:pt x="313" y="2"/>
                  </a:lnTo>
                  <a:lnTo>
                    <a:pt x="3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60" name="Group 547"/>
          <p:cNvGrpSpPr>
            <a:grpSpLocks noChangeAspect="1"/>
          </p:cNvGrpSpPr>
          <p:nvPr/>
        </p:nvGrpSpPr>
        <p:grpSpPr bwMode="auto">
          <a:xfrm>
            <a:off x="2236417" y="5799878"/>
            <a:ext cx="438695" cy="438265"/>
            <a:chOff x="647" y="1848"/>
            <a:chExt cx="2051" cy="2049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1" name="Freeform 549"/>
            <p:cNvSpPr>
              <a:spLocks/>
            </p:cNvSpPr>
            <p:nvPr/>
          </p:nvSpPr>
          <p:spPr bwMode="auto">
            <a:xfrm>
              <a:off x="647" y="1982"/>
              <a:ext cx="1466" cy="1496"/>
            </a:xfrm>
            <a:custGeom>
              <a:avLst/>
              <a:gdLst>
                <a:gd name="T0" fmla="*/ 1428 w 2931"/>
                <a:gd name="T1" fmla="*/ 0 h 2992"/>
                <a:gd name="T2" fmla="*/ 1479 w 2931"/>
                <a:gd name="T3" fmla="*/ 18 h 2992"/>
                <a:gd name="T4" fmla="*/ 1519 w 2931"/>
                <a:gd name="T5" fmla="*/ 54 h 2992"/>
                <a:gd name="T6" fmla="*/ 1542 w 2931"/>
                <a:gd name="T7" fmla="*/ 104 h 2992"/>
                <a:gd name="T8" fmla="*/ 1544 w 2931"/>
                <a:gd name="T9" fmla="*/ 1407 h 2992"/>
                <a:gd name="T10" fmla="*/ 1557 w 2931"/>
                <a:gd name="T11" fmla="*/ 1464 h 2992"/>
                <a:gd name="T12" fmla="*/ 1593 w 2931"/>
                <a:gd name="T13" fmla="*/ 1508 h 2992"/>
                <a:gd name="T14" fmla="*/ 1645 w 2931"/>
                <a:gd name="T15" fmla="*/ 1534 h 2992"/>
                <a:gd name="T16" fmla="*/ 2931 w 2931"/>
                <a:gd name="T17" fmla="*/ 1536 h 2992"/>
                <a:gd name="T18" fmla="*/ 2860 w 2931"/>
                <a:gd name="T19" fmla="*/ 1596 h 2992"/>
                <a:gd name="T20" fmla="*/ 2807 w 2931"/>
                <a:gd name="T21" fmla="*/ 1673 h 2992"/>
                <a:gd name="T22" fmla="*/ 2778 w 2931"/>
                <a:gd name="T23" fmla="*/ 1766 h 2992"/>
                <a:gd name="T24" fmla="*/ 2701 w 2931"/>
                <a:gd name="T25" fmla="*/ 1746 h 2992"/>
                <a:gd name="T26" fmla="*/ 2619 w 2931"/>
                <a:gd name="T27" fmla="*/ 1746 h 2992"/>
                <a:gd name="T28" fmla="*/ 2536 w 2931"/>
                <a:gd name="T29" fmla="*/ 1768 h 2992"/>
                <a:gd name="T30" fmla="*/ 2463 w 2931"/>
                <a:gd name="T31" fmla="*/ 1811 h 2992"/>
                <a:gd name="T32" fmla="*/ 2402 w 2931"/>
                <a:gd name="T33" fmla="*/ 1870 h 2992"/>
                <a:gd name="T34" fmla="*/ 2232 w 2931"/>
                <a:gd name="T35" fmla="*/ 2159 h 2992"/>
                <a:gd name="T36" fmla="*/ 2201 w 2931"/>
                <a:gd name="T37" fmla="*/ 2235 h 2992"/>
                <a:gd name="T38" fmla="*/ 2155 w 2931"/>
                <a:gd name="T39" fmla="*/ 2254 h 2992"/>
                <a:gd name="T40" fmla="*/ 2071 w 2931"/>
                <a:gd name="T41" fmla="*/ 2228 h 2992"/>
                <a:gd name="T42" fmla="*/ 1793 w 2931"/>
                <a:gd name="T43" fmla="*/ 2224 h 2992"/>
                <a:gd name="T44" fmla="*/ 1707 w 2931"/>
                <a:gd name="T45" fmla="*/ 2237 h 2992"/>
                <a:gd name="T46" fmla="*/ 1631 w 2931"/>
                <a:gd name="T47" fmla="*/ 2271 h 2992"/>
                <a:gd name="T48" fmla="*/ 1569 w 2931"/>
                <a:gd name="T49" fmla="*/ 2325 h 2992"/>
                <a:gd name="T50" fmla="*/ 1522 w 2931"/>
                <a:gd name="T51" fmla="*/ 2394 h 2992"/>
                <a:gd name="T52" fmla="*/ 1476 w 2931"/>
                <a:gd name="T53" fmla="*/ 2427 h 2992"/>
                <a:gd name="T54" fmla="*/ 1404 w 2931"/>
                <a:gd name="T55" fmla="*/ 2428 h 2992"/>
                <a:gd name="T56" fmla="*/ 1328 w 2931"/>
                <a:gd name="T57" fmla="*/ 2448 h 2992"/>
                <a:gd name="T58" fmla="*/ 1260 w 2931"/>
                <a:gd name="T59" fmla="*/ 2488 h 2992"/>
                <a:gd name="T60" fmla="*/ 1205 w 2931"/>
                <a:gd name="T61" fmla="*/ 2543 h 2992"/>
                <a:gd name="T62" fmla="*/ 1067 w 2931"/>
                <a:gd name="T63" fmla="*/ 2777 h 2992"/>
                <a:gd name="T64" fmla="*/ 1034 w 2931"/>
                <a:gd name="T65" fmla="*/ 2862 h 2992"/>
                <a:gd name="T66" fmla="*/ 1028 w 2931"/>
                <a:gd name="T67" fmla="*/ 2949 h 2992"/>
                <a:gd name="T68" fmla="*/ 935 w 2931"/>
                <a:gd name="T69" fmla="*/ 2954 h 2992"/>
                <a:gd name="T70" fmla="*/ 748 w 2931"/>
                <a:gd name="T71" fmla="*/ 2858 h 2992"/>
                <a:gd name="T72" fmla="*/ 577 w 2931"/>
                <a:gd name="T73" fmla="*/ 2739 h 2992"/>
                <a:gd name="T74" fmla="*/ 424 w 2931"/>
                <a:gd name="T75" fmla="*/ 2598 h 2992"/>
                <a:gd name="T76" fmla="*/ 291 w 2931"/>
                <a:gd name="T77" fmla="*/ 2438 h 2992"/>
                <a:gd name="T78" fmla="*/ 180 w 2931"/>
                <a:gd name="T79" fmla="*/ 2262 h 2992"/>
                <a:gd name="T80" fmla="*/ 94 w 2931"/>
                <a:gd name="T81" fmla="*/ 2068 h 2992"/>
                <a:gd name="T82" fmla="*/ 35 w 2931"/>
                <a:gd name="T83" fmla="*/ 1864 h 2992"/>
                <a:gd name="T84" fmla="*/ 3 w 2931"/>
                <a:gd name="T85" fmla="*/ 1649 h 2992"/>
                <a:gd name="T86" fmla="*/ 3 w 2931"/>
                <a:gd name="T87" fmla="*/ 1428 h 2992"/>
                <a:gd name="T88" fmla="*/ 33 w 2931"/>
                <a:gd name="T89" fmla="*/ 1218 h 2992"/>
                <a:gd name="T90" fmla="*/ 89 w 2931"/>
                <a:gd name="T91" fmla="*/ 1016 h 2992"/>
                <a:gd name="T92" fmla="*/ 173 w 2931"/>
                <a:gd name="T93" fmla="*/ 828 h 2992"/>
                <a:gd name="T94" fmla="*/ 279 w 2931"/>
                <a:gd name="T95" fmla="*/ 653 h 2992"/>
                <a:gd name="T96" fmla="*/ 406 w 2931"/>
                <a:gd name="T97" fmla="*/ 494 h 2992"/>
                <a:gd name="T98" fmla="*/ 553 w 2931"/>
                <a:gd name="T99" fmla="*/ 354 h 2992"/>
                <a:gd name="T100" fmla="*/ 716 w 2931"/>
                <a:gd name="T101" fmla="*/ 233 h 2992"/>
                <a:gd name="T102" fmla="*/ 897 w 2931"/>
                <a:gd name="T103" fmla="*/ 135 h 2992"/>
                <a:gd name="T104" fmla="*/ 1090 w 2931"/>
                <a:gd name="T105" fmla="*/ 61 h 2992"/>
                <a:gd name="T106" fmla="*/ 1295 w 2931"/>
                <a:gd name="T107" fmla="*/ 14 h 2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931" h="2992">
                  <a:moveTo>
                    <a:pt x="1401" y="0"/>
                  </a:moveTo>
                  <a:lnTo>
                    <a:pt x="1428" y="0"/>
                  </a:lnTo>
                  <a:lnTo>
                    <a:pt x="1454" y="7"/>
                  </a:lnTo>
                  <a:lnTo>
                    <a:pt x="1479" y="18"/>
                  </a:lnTo>
                  <a:lnTo>
                    <a:pt x="1502" y="34"/>
                  </a:lnTo>
                  <a:lnTo>
                    <a:pt x="1519" y="54"/>
                  </a:lnTo>
                  <a:lnTo>
                    <a:pt x="1533" y="78"/>
                  </a:lnTo>
                  <a:lnTo>
                    <a:pt x="1542" y="104"/>
                  </a:lnTo>
                  <a:lnTo>
                    <a:pt x="1544" y="130"/>
                  </a:lnTo>
                  <a:lnTo>
                    <a:pt x="1544" y="1407"/>
                  </a:lnTo>
                  <a:lnTo>
                    <a:pt x="1548" y="1437"/>
                  </a:lnTo>
                  <a:lnTo>
                    <a:pt x="1557" y="1464"/>
                  </a:lnTo>
                  <a:lnTo>
                    <a:pt x="1573" y="1488"/>
                  </a:lnTo>
                  <a:lnTo>
                    <a:pt x="1593" y="1508"/>
                  </a:lnTo>
                  <a:lnTo>
                    <a:pt x="1618" y="1524"/>
                  </a:lnTo>
                  <a:lnTo>
                    <a:pt x="1645" y="1534"/>
                  </a:lnTo>
                  <a:lnTo>
                    <a:pt x="1675" y="1536"/>
                  </a:lnTo>
                  <a:lnTo>
                    <a:pt x="2931" y="1536"/>
                  </a:lnTo>
                  <a:lnTo>
                    <a:pt x="2894" y="1564"/>
                  </a:lnTo>
                  <a:lnTo>
                    <a:pt x="2860" y="1596"/>
                  </a:lnTo>
                  <a:lnTo>
                    <a:pt x="2830" y="1634"/>
                  </a:lnTo>
                  <a:lnTo>
                    <a:pt x="2807" y="1673"/>
                  </a:lnTo>
                  <a:lnTo>
                    <a:pt x="2789" y="1718"/>
                  </a:lnTo>
                  <a:lnTo>
                    <a:pt x="2778" y="1766"/>
                  </a:lnTo>
                  <a:lnTo>
                    <a:pt x="2741" y="1753"/>
                  </a:lnTo>
                  <a:lnTo>
                    <a:pt x="2701" y="1746"/>
                  </a:lnTo>
                  <a:lnTo>
                    <a:pt x="2661" y="1743"/>
                  </a:lnTo>
                  <a:lnTo>
                    <a:pt x="2619" y="1746"/>
                  </a:lnTo>
                  <a:lnTo>
                    <a:pt x="2576" y="1754"/>
                  </a:lnTo>
                  <a:lnTo>
                    <a:pt x="2536" y="1768"/>
                  </a:lnTo>
                  <a:lnTo>
                    <a:pt x="2498" y="1787"/>
                  </a:lnTo>
                  <a:lnTo>
                    <a:pt x="2463" y="1811"/>
                  </a:lnTo>
                  <a:lnTo>
                    <a:pt x="2430" y="1839"/>
                  </a:lnTo>
                  <a:lnTo>
                    <a:pt x="2402" y="1870"/>
                  </a:lnTo>
                  <a:lnTo>
                    <a:pt x="2378" y="1906"/>
                  </a:lnTo>
                  <a:lnTo>
                    <a:pt x="2232" y="2159"/>
                  </a:lnTo>
                  <a:lnTo>
                    <a:pt x="2213" y="2197"/>
                  </a:lnTo>
                  <a:lnTo>
                    <a:pt x="2201" y="2235"/>
                  </a:lnTo>
                  <a:lnTo>
                    <a:pt x="2192" y="2275"/>
                  </a:lnTo>
                  <a:lnTo>
                    <a:pt x="2155" y="2254"/>
                  </a:lnTo>
                  <a:lnTo>
                    <a:pt x="2114" y="2238"/>
                  </a:lnTo>
                  <a:lnTo>
                    <a:pt x="2071" y="2228"/>
                  </a:lnTo>
                  <a:lnTo>
                    <a:pt x="2025" y="2224"/>
                  </a:lnTo>
                  <a:lnTo>
                    <a:pt x="1793" y="2224"/>
                  </a:lnTo>
                  <a:lnTo>
                    <a:pt x="1750" y="2228"/>
                  </a:lnTo>
                  <a:lnTo>
                    <a:pt x="1707" y="2237"/>
                  </a:lnTo>
                  <a:lnTo>
                    <a:pt x="1669" y="2252"/>
                  </a:lnTo>
                  <a:lnTo>
                    <a:pt x="1631" y="2271"/>
                  </a:lnTo>
                  <a:lnTo>
                    <a:pt x="1598" y="2296"/>
                  </a:lnTo>
                  <a:lnTo>
                    <a:pt x="1569" y="2325"/>
                  </a:lnTo>
                  <a:lnTo>
                    <a:pt x="1543" y="2357"/>
                  </a:lnTo>
                  <a:lnTo>
                    <a:pt x="1522" y="2394"/>
                  </a:lnTo>
                  <a:lnTo>
                    <a:pt x="1507" y="2432"/>
                  </a:lnTo>
                  <a:lnTo>
                    <a:pt x="1476" y="2427"/>
                  </a:lnTo>
                  <a:lnTo>
                    <a:pt x="1444" y="2426"/>
                  </a:lnTo>
                  <a:lnTo>
                    <a:pt x="1404" y="2428"/>
                  </a:lnTo>
                  <a:lnTo>
                    <a:pt x="1366" y="2436"/>
                  </a:lnTo>
                  <a:lnTo>
                    <a:pt x="1328" y="2448"/>
                  </a:lnTo>
                  <a:lnTo>
                    <a:pt x="1294" y="2466"/>
                  </a:lnTo>
                  <a:lnTo>
                    <a:pt x="1260" y="2488"/>
                  </a:lnTo>
                  <a:lnTo>
                    <a:pt x="1231" y="2513"/>
                  </a:lnTo>
                  <a:lnTo>
                    <a:pt x="1205" y="2543"/>
                  </a:lnTo>
                  <a:lnTo>
                    <a:pt x="1183" y="2577"/>
                  </a:lnTo>
                  <a:lnTo>
                    <a:pt x="1067" y="2777"/>
                  </a:lnTo>
                  <a:lnTo>
                    <a:pt x="1047" y="2818"/>
                  </a:lnTo>
                  <a:lnTo>
                    <a:pt x="1034" y="2862"/>
                  </a:lnTo>
                  <a:lnTo>
                    <a:pt x="1027" y="2906"/>
                  </a:lnTo>
                  <a:lnTo>
                    <a:pt x="1028" y="2949"/>
                  </a:lnTo>
                  <a:lnTo>
                    <a:pt x="1034" y="2992"/>
                  </a:lnTo>
                  <a:lnTo>
                    <a:pt x="935" y="2954"/>
                  </a:lnTo>
                  <a:lnTo>
                    <a:pt x="840" y="2909"/>
                  </a:lnTo>
                  <a:lnTo>
                    <a:pt x="748" y="2858"/>
                  </a:lnTo>
                  <a:lnTo>
                    <a:pt x="660" y="2801"/>
                  </a:lnTo>
                  <a:lnTo>
                    <a:pt x="577" y="2739"/>
                  </a:lnTo>
                  <a:lnTo>
                    <a:pt x="498" y="2671"/>
                  </a:lnTo>
                  <a:lnTo>
                    <a:pt x="424" y="2598"/>
                  </a:lnTo>
                  <a:lnTo>
                    <a:pt x="355" y="2521"/>
                  </a:lnTo>
                  <a:lnTo>
                    <a:pt x="291" y="2438"/>
                  </a:lnTo>
                  <a:lnTo>
                    <a:pt x="233" y="2351"/>
                  </a:lnTo>
                  <a:lnTo>
                    <a:pt x="180" y="2262"/>
                  </a:lnTo>
                  <a:lnTo>
                    <a:pt x="134" y="2167"/>
                  </a:lnTo>
                  <a:lnTo>
                    <a:pt x="94" y="2068"/>
                  </a:lnTo>
                  <a:lnTo>
                    <a:pt x="61" y="1968"/>
                  </a:lnTo>
                  <a:lnTo>
                    <a:pt x="35" y="1864"/>
                  </a:lnTo>
                  <a:lnTo>
                    <a:pt x="16" y="1757"/>
                  </a:lnTo>
                  <a:lnTo>
                    <a:pt x="3" y="1649"/>
                  </a:lnTo>
                  <a:lnTo>
                    <a:pt x="0" y="1536"/>
                  </a:lnTo>
                  <a:lnTo>
                    <a:pt x="3" y="1428"/>
                  </a:lnTo>
                  <a:lnTo>
                    <a:pt x="15" y="1322"/>
                  </a:lnTo>
                  <a:lnTo>
                    <a:pt x="33" y="1218"/>
                  </a:lnTo>
                  <a:lnTo>
                    <a:pt x="58" y="1115"/>
                  </a:lnTo>
                  <a:lnTo>
                    <a:pt x="89" y="1016"/>
                  </a:lnTo>
                  <a:lnTo>
                    <a:pt x="128" y="920"/>
                  </a:lnTo>
                  <a:lnTo>
                    <a:pt x="173" y="828"/>
                  </a:lnTo>
                  <a:lnTo>
                    <a:pt x="223" y="738"/>
                  </a:lnTo>
                  <a:lnTo>
                    <a:pt x="279" y="653"/>
                  </a:lnTo>
                  <a:lnTo>
                    <a:pt x="340" y="571"/>
                  </a:lnTo>
                  <a:lnTo>
                    <a:pt x="406" y="494"/>
                  </a:lnTo>
                  <a:lnTo>
                    <a:pt x="477" y="421"/>
                  </a:lnTo>
                  <a:lnTo>
                    <a:pt x="553" y="354"/>
                  </a:lnTo>
                  <a:lnTo>
                    <a:pt x="633" y="291"/>
                  </a:lnTo>
                  <a:lnTo>
                    <a:pt x="716" y="233"/>
                  </a:lnTo>
                  <a:lnTo>
                    <a:pt x="805" y="182"/>
                  </a:lnTo>
                  <a:lnTo>
                    <a:pt x="897" y="135"/>
                  </a:lnTo>
                  <a:lnTo>
                    <a:pt x="992" y="95"/>
                  </a:lnTo>
                  <a:lnTo>
                    <a:pt x="1090" y="61"/>
                  </a:lnTo>
                  <a:lnTo>
                    <a:pt x="1191" y="34"/>
                  </a:lnTo>
                  <a:lnTo>
                    <a:pt x="1295" y="14"/>
                  </a:lnTo>
                  <a:lnTo>
                    <a:pt x="1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2" name="Freeform 550"/>
            <p:cNvSpPr>
              <a:spLocks/>
            </p:cNvSpPr>
            <p:nvPr/>
          </p:nvSpPr>
          <p:spPr bwMode="auto">
            <a:xfrm>
              <a:off x="1554" y="1848"/>
              <a:ext cx="769" cy="768"/>
            </a:xfrm>
            <a:custGeom>
              <a:avLst/>
              <a:gdLst>
                <a:gd name="T0" fmla="*/ 143 w 1538"/>
                <a:gd name="T1" fmla="*/ 0 h 1537"/>
                <a:gd name="T2" fmla="*/ 248 w 1538"/>
                <a:gd name="T3" fmla="*/ 13 h 1537"/>
                <a:gd name="T4" fmla="*/ 350 w 1538"/>
                <a:gd name="T5" fmla="*/ 33 h 1537"/>
                <a:gd name="T6" fmla="*/ 449 w 1538"/>
                <a:gd name="T7" fmla="*/ 60 h 1537"/>
                <a:gd name="T8" fmla="*/ 546 w 1538"/>
                <a:gd name="T9" fmla="*/ 93 h 1537"/>
                <a:gd name="T10" fmla="*/ 641 w 1538"/>
                <a:gd name="T11" fmla="*/ 131 h 1537"/>
                <a:gd name="T12" fmla="*/ 730 w 1538"/>
                <a:gd name="T13" fmla="*/ 177 h 1537"/>
                <a:gd name="T14" fmla="*/ 818 w 1538"/>
                <a:gd name="T15" fmla="*/ 227 h 1537"/>
                <a:gd name="T16" fmla="*/ 901 w 1538"/>
                <a:gd name="T17" fmla="*/ 283 h 1537"/>
                <a:gd name="T18" fmla="*/ 981 w 1538"/>
                <a:gd name="T19" fmla="*/ 344 h 1537"/>
                <a:gd name="T20" fmla="*/ 1056 w 1538"/>
                <a:gd name="T21" fmla="*/ 410 h 1537"/>
                <a:gd name="T22" fmla="*/ 1127 w 1538"/>
                <a:gd name="T23" fmla="*/ 481 h 1537"/>
                <a:gd name="T24" fmla="*/ 1193 w 1538"/>
                <a:gd name="T25" fmla="*/ 556 h 1537"/>
                <a:gd name="T26" fmla="*/ 1254 w 1538"/>
                <a:gd name="T27" fmla="*/ 636 h 1537"/>
                <a:gd name="T28" fmla="*/ 1310 w 1538"/>
                <a:gd name="T29" fmla="*/ 719 h 1537"/>
                <a:gd name="T30" fmla="*/ 1361 w 1538"/>
                <a:gd name="T31" fmla="*/ 807 h 1537"/>
                <a:gd name="T32" fmla="*/ 1406 w 1538"/>
                <a:gd name="T33" fmla="*/ 897 h 1537"/>
                <a:gd name="T34" fmla="*/ 1445 w 1538"/>
                <a:gd name="T35" fmla="*/ 991 h 1537"/>
                <a:gd name="T36" fmla="*/ 1478 w 1538"/>
                <a:gd name="T37" fmla="*/ 1088 h 1537"/>
                <a:gd name="T38" fmla="*/ 1505 w 1538"/>
                <a:gd name="T39" fmla="*/ 1188 h 1537"/>
                <a:gd name="T40" fmla="*/ 1524 w 1538"/>
                <a:gd name="T41" fmla="*/ 1289 h 1537"/>
                <a:gd name="T42" fmla="*/ 1538 w 1538"/>
                <a:gd name="T43" fmla="*/ 1393 h 1537"/>
                <a:gd name="T44" fmla="*/ 1537 w 1538"/>
                <a:gd name="T45" fmla="*/ 1421 h 1537"/>
                <a:gd name="T46" fmla="*/ 1532 w 1538"/>
                <a:gd name="T47" fmla="*/ 1447 h 1537"/>
                <a:gd name="T48" fmla="*/ 1521 w 1538"/>
                <a:gd name="T49" fmla="*/ 1472 h 1537"/>
                <a:gd name="T50" fmla="*/ 1505 w 1538"/>
                <a:gd name="T51" fmla="*/ 1494 h 1537"/>
                <a:gd name="T52" fmla="*/ 1483 w 1538"/>
                <a:gd name="T53" fmla="*/ 1512 h 1537"/>
                <a:gd name="T54" fmla="*/ 1461 w 1538"/>
                <a:gd name="T55" fmla="*/ 1525 h 1537"/>
                <a:gd name="T56" fmla="*/ 1435 w 1538"/>
                <a:gd name="T57" fmla="*/ 1534 h 1537"/>
                <a:gd name="T58" fmla="*/ 1407 w 1538"/>
                <a:gd name="T59" fmla="*/ 1537 h 1537"/>
                <a:gd name="T60" fmla="*/ 131 w 1538"/>
                <a:gd name="T61" fmla="*/ 1537 h 1537"/>
                <a:gd name="T62" fmla="*/ 101 w 1538"/>
                <a:gd name="T63" fmla="*/ 1533 h 1537"/>
                <a:gd name="T64" fmla="*/ 74 w 1538"/>
                <a:gd name="T65" fmla="*/ 1523 h 1537"/>
                <a:gd name="T66" fmla="*/ 50 w 1538"/>
                <a:gd name="T67" fmla="*/ 1508 h 1537"/>
                <a:gd name="T68" fmla="*/ 29 w 1538"/>
                <a:gd name="T69" fmla="*/ 1488 h 1537"/>
                <a:gd name="T70" fmla="*/ 14 w 1538"/>
                <a:gd name="T71" fmla="*/ 1463 h 1537"/>
                <a:gd name="T72" fmla="*/ 4 w 1538"/>
                <a:gd name="T73" fmla="*/ 1436 h 1537"/>
                <a:gd name="T74" fmla="*/ 0 w 1538"/>
                <a:gd name="T75" fmla="*/ 1406 h 1537"/>
                <a:gd name="T76" fmla="*/ 0 w 1538"/>
                <a:gd name="T77" fmla="*/ 130 h 1537"/>
                <a:gd name="T78" fmla="*/ 4 w 1538"/>
                <a:gd name="T79" fmla="*/ 103 h 1537"/>
                <a:gd name="T80" fmla="*/ 11 w 1538"/>
                <a:gd name="T81" fmla="*/ 78 h 1537"/>
                <a:gd name="T82" fmla="*/ 25 w 1538"/>
                <a:gd name="T83" fmla="*/ 54 h 1537"/>
                <a:gd name="T84" fmla="*/ 44 w 1538"/>
                <a:gd name="T85" fmla="*/ 34 h 1537"/>
                <a:gd name="T86" fmla="*/ 65 w 1538"/>
                <a:gd name="T87" fmla="*/ 18 h 1537"/>
                <a:gd name="T88" fmla="*/ 90 w 1538"/>
                <a:gd name="T89" fmla="*/ 7 h 1537"/>
                <a:gd name="T90" fmla="*/ 116 w 1538"/>
                <a:gd name="T91" fmla="*/ 0 h 1537"/>
                <a:gd name="T92" fmla="*/ 143 w 1538"/>
                <a:gd name="T93" fmla="*/ 0 h 1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538" h="1537">
                  <a:moveTo>
                    <a:pt x="143" y="0"/>
                  </a:moveTo>
                  <a:lnTo>
                    <a:pt x="248" y="13"/>
                  </a:lnTo>
                  <a:lnTo>
                    <a:pt x="350" y="33"/>
                  </a:lnTo>
                  <a:lnTo>
                    <a:pt x="449" y="60"/>
                  </a:lnTo>
                  <a:lnTo>
                    <a:pt x="546" y="93"/>
                  </a:lnTo>
                  <a:lnTo>
                    <a:pt x="641" y="131"/>
                  </a:lnTo>
                  <a:lnTo>
                    <a:pt x="730" y="177"/>
                  </a:lnTo>
                  <a:lnTo>
                    <a:pt x="818" y="227"/>
                  </a:lnTo>
                  <a:lnTo>
                    <a:pt x="901" y="283"/>
                  </a:lnTo>
                  <a:lnTo>
                    <a:pt x="981" y="344"/>
                  </a:lnTo>
                  <a:lnTo>
                    <a:pt x="1056" y="410"/>
                  </a:lnTo>
                  <a:lnTo>
                    <a:pt x="1127" y="481"/>
                  </a:lnTo>
                  <a:lnTo>
                    <a:pt x="1193" y="556"/>
                  </a:lnTo>
                  <a:lnTo>
                    <a:pt x="1254" y="636"/>
                  </a:lnTo>
                  <a:lnTo>
                    <a:pt x="1310" y="719"/>
                  </a:lnTo>
                  <a:lnTo>
                    <a:pt x="1361" y="807"/>
                  </a:lnTo>
                  <a:lnTo>
                    <a:pt x="1406" y="897"/>
                  </a:lnTo>
                  <a:lnTo>
                    <a:pt x="1445" y="991"/>
                  </a:lnTo>
                  <a:lnTo>
                    <a:pt x="1478" y="1088"/>
                  </a:lnTo>
                  <a:lnTo>
                    <a:pt x="1505" y="1188"/>
                  </a:lnTo>
                  <a:lnTo>
                    <a:pt x="1524" y="1289"/>
                  </a:lnTo>
                  <a:lnTo>
                    <a:pt x="1538" y="1393"/>
                  </a:lnTo>
                  <a:lnTo>
                    <a:pt x="1537" y="1421"/>
                  </a:lnTo>
                  <a:lnTo>
                    <a:pt x="1532" y="1447"/>
                  </a:lnTo>
                  <a:lnTo>
                    <a:pt x="1521" y="1472"/>
                  </a:lnTo>
                  <a:lnTo>
                    <a:pt x="1505" y="1494"/>
                  </a:lnTo>
                  <a:lnTo>
                    <a:pt x="1483" y="1512"/>
                  </a:lnTo>
                  <a:lnTo>
                    <a:pt x="1461" y="1525"/>
                  </a:lnTo>
                  <a:lnTo>
                    <a:pt x="1435" y="1534"/>
                  </a:lnTo>
                  <a:lnTo>
                    <a:pt x="1407" y="1537"/>
                  </a:lnTo>
                  <a:lnTo>
                    <a:pt x="131" y="1537"/>
                  </a:lnTo>
                  <a:lnTo>
                    <a:pt x="101" y="1533"/>
                  </a:lnTo>
                  <a:lnTo>
                    <a:pt x="74" y="1523"/>
                  </a:lnTo>
                  <a:lnTo>
                    <a:pt x="50" y="1508"/>
                  </a:lnTo>
                  <a:lnTo>
                    <a:pt x="29" y="1488"/>
                  </a:lnTo>
                  <a:lnTo>
                    <a:pt x="14" y="1463"/>
                  </a:lnTo>
                  <a:lnTo>
                    <a:pt x="4" y="1436"/>
                  </a:lnTo>
                  <a:lnTo>
                    <a:pt x="0" y="1406"/>
                  </a:lnTo>
                  <a:lnTo>
                    <a:pt x="0" y="130"/>
                  </a:lnTo>
                  <a:lnTo>
                    <a:pt x="4" y="103"/>
                  </a:lnTo>
                  <a:lnTo>
                    <a:pt x="11" y="78"/>
                  </a:lnTo>
                  <a:lnTo>
                    <a:pt x="25" y="54"/>
                  </a:lnTo>
                  <a:lnTo>
                    <a:pt x="44" y="34"/>
                  </a:lnTo>
                  <a:lnTo>
                    <a:pt x="65" y="18"/>
                  </a:lnTo>
                  <a:lnTo>
                    <a:pt x="90" y="7"/>
                  </a:lnTo>
                  <a:lnTo>
                    <a:pt x="116" y="0"/>
                  </a:lnTo>
                  <a:lnTo>
                    <a:pt x="1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" name="Freeform 551"/>
            <p:cNvSpPr>
              <a:spLocks/>
            </p:cNvSpPr>
            <p:nvPr/>
          </p:nvSpPr>
          <p:spPr bwMode="auto">
            <a:xfrm>
              <a:off x="2118" y="3117"/>
              <a:ext cx="307" cy="307"/>
            </a:xfrm>
            <a:custGeom>
              <a:avLst/>
              <a:gdLst>
                <a:gd name="T0" fmla="*/ 307 w 614"/>
                <a:gd name="T1" fmla="*/ 0 h 613"/>
                <a:gd name="T2" fmla="*/ 352 w 614"/>
                <a:gd name="T3" fmla="*/ 4 h 613"/>
                <a:gd name="T4" fmla="*/ 395 w 614"/>
                <a:gd name="T5" fmla="*/ 14 h 613"/>
                <a:gd name="T6" fmla="*/ 435 w 614"/>
                <a:gd name="T7" fmla="*/ 29 h 613"/>
                <a:gd name="T8" fmla="*/ 473 w 614"/>
                <a:gd name="T9" fmla="*/ 50 h 613"/>
                <a:gd name="T10" fmla="*/ 508 w 614"/>
                <a:gd name="T11" fmla="*/ 76 h 613"/>
                <a:gd name="T12" fmla="*/ 538 w 614"/>
                <a:gd name="T13" fmla="*/ 106 h 613"/>
                <a:gd name="T14" fmla="*/ 564 w 614"/>
                <a:gd name="T15" fmla="*/ 141 h 613"/>
                <a:gd name="T16" fmla="*/ 585 w 614"/>
                <a:gd name="T17" fmla="*/ 178 h 613"/>
                <a:gd name="T18" fmla="*/ 600 w 614"/>
                <a:gd name="T19" fmla="*/ 218 h 613"/>
                <a:gd name="T20" fmla="*/ 610 w 614"/>
                <a:gd name="T21" fmla="*/ 262 h 613"/>
                <a:gd name="T22" fmla="*/ 614 w 614"/>
                <a:gd name="T23" fmla="*/ 307 h 613"/>
                <a:gd name="T24" fmla="*/ 610 w 614"/>
                <a:gd name="T25" fmla="*/ 353 h 613"/>
                <a:gd name="T26" fmla="*/ 600 w 614"/>
                <a:gd name="T27" fmla="*/ 395 h 613"/>
                <a:gd name="T28" fmla="*/ 585 w 614"/>
                <a:gd name="T29" fmla="*/ 436 h 613"/>
                <a:gd name="T30" fmla="*/ 564 w 614"/>
                <a:gd name="T31" fmla="*/ 474 h 613"/>
                <a:gd name="T32" fmla="*/ 538 w 614"/>
                <a:gd name="T33" fmla="*/ 509 h 613"/>
                <a:gd name="T34" fmla="*/ 508 w 614"/>
                <a:gd name="T35" fmla="*/ 538 h 613"/>
                <a:gd name="T36" fmla="*/ 473 w 614"/>
                <a:gd name="T37" fmla="*/ 565 h 613"/>
                <a:gd name="T38" fmla="*/ 435 w 614"/>
                <a:gd name="T39" fmla="*/ 585 h 613"/>
                <a:gd name="T40" fmla="*/ 395 w 614"/>
                <a:gd name="T41" fmla="*/ 601 h 613"/>
                <a:gd name="T42" fmla="*/ 352 w 614"/>
                <a:gd name="T43" fmla="*/ 611 h 613"/>
                <a:gd name="T44" fmla="*/ 307 w 614"/>
                <a:gd name="T45" fmla="*/ 613 h 613"/>
                <a:gd name="T46" fmla="*/ 261 w 614"/>
                <a:gd name="T47" fmla="*/ 611 h 613"/>
                <a:gd name="T48" fmla="*/ 218 w 614"/>
                <a:gd name="T49" fmla="*/ 601 h 613"/>
                <a:gd name="T50" fmla="*/ 177 w 614"/>
                <a:gd name="T51" fmla="*/ 585 h 613"/>
                <a:gd name="T52" fmla="*/ 140 w 614"/>
                <a:gd name="T53" fmla="*/ 565 h 613"/>
                <a:gd name="T54" fmla="*/ 105 w 614"/>
                <a:gd name="T55" fmla="*/ 538 h 613"/>
                <a:gd name="T56" fmla="*/ 75 w 614"/>
                <a:gd name="T57" fmla="*/ 509 h 613"/>
                <a:gd name="T58" fmla="*/ 49 w 614"/>
                <a:gd name="T59" fmla="*/ 474 h 613"/>
                <a:gd name="T60" fmla="*/ 28 w 614"/>
                <a:gd name="T61" fmla="*/ 436 h 613"/>
                <a:gd name="T62" fmla="*/ 13 w 614"/>
                <a:gd name="T63" fmla="*/ 395 h 613"/>
                <a:gd name="T64" fmla="*/ 3 w 614"/>
                <a:gd name="T65" fmla="*/ 353 h 613"/>
                <a:gd name="T66" fmla="*/ 0 w 614"/>
                <a:gd name="T67" fmla="*/ 307 h 613"/>
                <a:gd name="T68" fmla="*/ 3 w 614"/>
                <a:gd name="T69" fmla="*/ 262 h 613"/>
                <a:gd name="T70" fmla="*/ 13 w 614"/>
                <a:gd name="T71" fmla="*/ 218 h 613"/>
                <a:gd name="T72" fmla="*/ 28 w 614"/>
                <a:gd name="T73" fmla="*/ 178 h 613"/>
                <a:gd name="T74" fmla="*/ 49 w 614"/>
                <a:gd name="T75" fmla="*/ 141 h 613"/>
                <a:gd name="T76" fmla="*/ 75 w 614"/>
                <a:gd name="T77" fmla="*/ 106 h 613"/>
                <a:gd name="T78" fmla="*/ 105 w 614"/>
                <a:gd name="T79" fmla="*/ 76 h 613"/>
                <a:gd name="T80" fmla="*/ 140 w 614"/>
                <a:gd name="T81" fmla="*/ 50 h 613"/>
                <a:gd name="T82" fmla="*/ 177 w 614"/>
                <a:gd name="T83" fmla="*/ 29 h 613"/>
                <a:gd name="T84" fmla="*/ 218 w 614"/>
                <a:gd name="T85" fmla="*/ 14 h 613"/>
                <a:gd name="T86" fmla="*/ 261 w 614"/>
                <a:gd name="T87" fmla="*/ 4 h 613"/>
                <a:gd name="T88" fmla="*/ 307 w 614"/>
                <a:gd name="T89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14" h="613">
                  <a:moveTo>
                    <a:pt x="307" y="0"/>
                  </a:moveTo>
                  <a:lnTo>
                    <a:pt x="352" y="4"/>
                  </a:lnTo>
                  <a:lnTo>
                    <a:pt x="395" y="14"/>
                  </a:lnTo>
                  <a:lnTo>
                    <a:pt x="435" y="29"/>
                  </a:lnTo>
                  <a:lnTo>
                    <a:pt x="473" y="50"/>
                  </a:lnTo>
                  <a:lnTo>
                    <a:pt x="508" y="76"/>
                  </a:lnTo>
                  <a:lnTo>
                    <a:pt x="538" y="106"/>
                  </a:lnTo>
                  <a:lnTo>
                    <a:pt x="564" y="141"/>
                  </a:lnTo>
                  <a:lnTo>
                    <a:pt x="585" y="178"/>
                  </a:lnTo>
                  <a:lnTo>
                    <a:pt x="600" y="218"/>
                  </a:lnTo>
                  <a:lnTo>
                    <a:pt x="610" y="262"/>
                  </a:lnTo>
                  <a:lnTo>
                    <a:pt x="614" y="307"/>
                  </a:lnTo>
                  <a:lnTo>
                    <a:pt x="610" y="353"/>
                  </a:lnTo>
                  <a:lnTo>
                    <a:pt x="600" y="395"/>
                  </a:lnTo>
                  <a:lnTo>
                    <a:pt x="585" y="436"/>
                  </a:lnTo>
                  <a:lnTo>
                    <a:pt x="564" y="474"/>
                  </a:lnTo>
                  <a:lnTo>
                    <a:pt x="538" y="509"/>
                  </a:lnTo>
                  <a:lnTo>
                    <a:pt x="508" y="538"/>
                  </a:lnTo>
                  <a:lnTo>
                    <a:pt x="473" y="565"/>
                  </a:lnTo>
                  <a:lnTo>
                    <a:pt x="435" y="585"/>
                  </a:lnTo>
                  <a:lnTo>
                    <a:pt x="395" y="601"/>
                  </a:lnTo>
                  <a:lnTo>
                    <a:pt x="352" y="611"/>
                  </a:lnTo>
                  <a:lnTo>
                    <a:pt x="307" y="613"/>
                  </a:lnTo>
                  <a:lnTo>
                    <a:pt x="261" y="611"/>
                  </a:lnTo>
                  <a:lnTo>
                    <a:pt x="218" y="601"/>
                  </a:lnTo>
                  <a:lnTo>
                    <a:pt x="177" y="585"/>
                  </a:lnTo>
                  <a:lnTo>
                    <a:pt x="140" y="565"/>
                  </a:lnTo>
                  <a:lnTo>
                    <a:pt x="105" y="538"/>
                  </a:lnTo>
                  <a:lnTo>
                    <a:pt x="75" y="509"/>
                  </a:lnTo>
                  <a:lnTo>
                    <a:pt x="49" y="474"/>
                  </a:lnTo>
                  <a:lnTo>
                    <a:pt x="28" y="436"/>
                  </a:lnTo>
                  <a:lnTo>
                    <a:pt x="13" y="395"/>
                  </a:lnTo>
                  <a:lnTo>
                    <a:pt x="3" y="353"/>
                  </a:lnTo>
                  <a:lnTo>
                    <a:pt x="0" y="307"/>
                  </a:lnTo>
                  <a:lnTo>
                    <a:pt x="3" y="262"/>
                  </a:lnTo>
                  <a:lnTo>
                    <a:pt x="13" y="218"/>
                  </a:lnTo>
                  <a:lnTo>
                    <a:pt x="28" y="178"/>
                  </a:lnTo>
                  <a:lnTo>
                    <a:pt x="49" y="141"/>
                  </a:lnTo>
                  <a:lnTo>
                    <a:pt x="75" y="106"/>
                  </a:lnTo>
                  <a:lnTo>
                    <a:pt x="105" y="76"/>
                  </a:lnTo>
                  <a:lnTo>
                    <a:pt x="140" y="50"/>
                  </a:lnTo>
                  <a:lnTo>
                    <a:pt x="177" y="29"/>
                  </a:lnTo>
                  <a:lnTo>
                    <a:pt x="218" y="14"/>
                  </a:lnTo>
                  <a:lnTo>
                    <a:pt x="261" y="4"/>
                  </a:lnTo>
                  <a:lnTo>
                    <a:pt x="3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" name="Freeform 552"/>
            <p:cNvSpPr>
              <a:spLocks noEditPoints="1"/>
            </p:cNvSpPr>
            <p:nvPr/>
          </p:nvSpPr>
          <p:spPr bwMode="auto">
            <a:xfrm>
              <a:off x="1845" y="2830"/>
              <a:ext cx="853" cy="881"/>
            </a:xfrm>
            <a:custGeom>
              <a:avLst/>
              <a:gdLst>
                <a:gd name="T0" fmla="*/ 743 w 1706"/>
                <a:gd name="T1" fmla="*/ 451 h 1763"/>
                <a:gd name="T2" fmla="*/ 599 w 1706"/>
                <a:gd name="T3" fmla="*/ 517 h 1763"/>
                <a:gd name="T4" fmla="*/ 488 w 1706"/>
                <a:gd name="T5" fmla="*/ 628 h 1763"/>
                <a:gd name="T6" fmla="*/ 422 w 1706"/>
                <a:gd name="T7" fmla="*/ 772 h 1763"/>
                <a:gd name="T8" fmla="*/ 412 w 1706"/>
                <a:gd name="T9" fmla="*/ 937 h 1763"/>
                <a:gd name="T10" fmla="*/ 460 w 1706"/>
                <a:gd name="T11" fmla="*/ 1090 h 1763"/>
                <a:gd name="T12" fmla="*/ 558 w 1706"/>
                <a:gd name="T13" fmla="*/ 1213 h 1763"/>
                <a:gd name="T14" fmla="*/ 692 w 1706"/>
                <a:gd name="T15" fmla="*/ 1296 h 1763"/>
                <a:gd name="T16" fmla="*/ 853 w 1706"/>
                <a:gd name="T17" fmla="*/ 1325 h 1763"/>
                <a:gd name="T18" fmla="*/ 1012 w 1706"/>
                <a:gd name="T19" fmla="*/ 1296 h 1763"/>
                <a:gd name="T20" fmla="*/ 1147 w 1706"/>
                <a:gd name="T21" fmla="*/ 1213 h 1763"/>
                <a:gd name="T22" fmla="*/ 1244 w 1706"/>
                <a:gd name="T23" fmla="*/ 1090 h 1763"/>
                <a:gd name="T24" fmla="*/ 1293 w 1706"/>
                <a:gd name="T25" fmla="*/ 937 h 1763"/>
                <a:gd name="T26" fmla="*/ 1283 w 1706"/>
                <a:gd name="T27" fmla="*/ 772 h 1763"/>
                <a:gd name="T28" fmla="*/ 1217 w 1706"/>
                <a:gd name="T29" fmla="*/ 628 h 1763"/>
                <a:gd name="T30" fmla="*/ 1106 w 1706"/>
                <a:gd name="T31" fmla="*/ 517 h 1763"/>
                <a:gd name="T32" fmla="*/ 961 w 1706"/>
                <a:gd name="T33" fmla="*/ 451 h 1763"/>
                <a:gd name="T34" fmla="*/ 706 w 1706"/>
                <a:gd name="T35" fmla="*/ 0 h 1763"/>
                <a:gd name="T36" fmla="*/ 1051 w 1706"/>
                <a:gd name="T37" fmla="*/ 12 h 1763"/>
                <a:gd name="T38" fmla="*/ 1107 w 1706"/>
                <a:gd name="T39" fmla="*/ 67 h 1763"/>
                <a:gd name="T40" fmla="*/ 1120 w 1706"/>
                <a:gd name="T41" fmla="*/ 244 h 1763"/>
                <a:gd name="T42" fmla="*/ 1268 w 1706"/>
                <a:gd name="T43" fmla="*/ 334 h 1763"/>
                <a:gd name="T44" fmla="*/ 1418 w 1706"/>
                <a:gd name="T45" fmla="*/ 255 h 1763"/>
                <a:gd name="T46" fmla="*/ 1486 w 1706"/>
                <a:gd name="T47" fmla="*/ 264 h 1763"/>
                <a:gd name="T48" fmla="*/ 1542 w 1706"/>
                <a:gd name="T49" fmla="*/ 314 h 1763"/>
                <a:gd name="T50" fmla="*/ 1704 w 1706"/>
                <a:gd name="T51" fmla="*/ 612 h 1763"/>
                <a:gd name="T52" fmla="*/ 1693 w 1706"/>
                <a:gd name="T53" fmla="*/ 680 h 1763"/>
                <a:gd name="T54" fmla="*/ 1644 w 1706"/>
                <a:gd name="T55" fmla="*/ 731 h 1763"/>
                <a:gd name="T56" fmla="*/ 1543 w 1706"/>
                <a:gd name="T57" fmla="*/ 881 h 1763"/>
                <a:gd name="T58" fmla="*/ 1644 w 1706"/>
                <a:gd name="T59" fmla="*/ 1030 h 1763"/>
                <a:gd name="T60" fmla="*/ 1697 w 1706"/>
                <a:gd name="T61" fmla="*/ 1091 h 1763"/>
                <a:gd name="T62" fmla="*/ 1701 w 1706"/>
                <a:gd name="T63" fmla="*/ 1170 h 1763"/>
                <a:gd name="T64" fmla="*/ 1529 w 1706"/>
                <a:gd name="T65" fmla="*/ 1468 h 1763"/>
                <a:gd name="T66" fmla="*/ 1470 w 1706"/>
                <a:gd name="T67" fmla="*/ 1505 h 1763"/>
                <a:gd name="T68" fmla="*/ 1398 w 1706"/>
                <a:gd name="T69" fmla="*/ 1501 h 1763"/>
                <a:gd name="T70" fmla="*/ 1222 w 1706"/>
                <a:gd name="T71" fmla="*/ 1463 h 1763"/>
                <a:gd name="T72" fmla="*/ 1120 w 1706"/>
                <a:gd name="T73" fmla="*/ 1642 h 1763"/>
                <a:gd name="T74" fmla="*/ 1092 w 1706"/>
                <a:gd name="T75" fmla="*/ 1718 h 1763"/>
                <a:gd name="T76" fmla="*/ 1026 w 1706"/>
                <a:gd name="T77" fmla="*/ 1759 h 1763"/>
                <a:gd name="T78" fmla="*/ 678 w 1706"/>
                <a:gd name="T79" fmla="*/ 1759 h 1763"/>
                <a:gd name="T80" fmla="*/ 612 w 1706"/>
                <a:gd name="T81" fmla="*/ 1718 h 1763"/>
                <a:gd name="T82" fmla="*/ 586 w 1706"/>
                <a:gd name="T83" fmla="*/ 1642 h 1763"/>
                <a:gd name="T84" fmla="*/ 484 w 1706"/>
                <a:gd name="T85" fmla="*/ 1463 h 1763"/>
                <a:gd name="T86" fmla="*/ 338 w 1706"/>
                <a:gd name="T87" fmla="*/ 1455 h 1763"/>
                <a:gd name="T88" fmla="*/ 361 w 1706"/>
                <a:gd name="T89" fmla="*/ 1377 h 1763"/>
                <a:gd name="T90" fmla="*/ 396 w 1706"/>
                <a:gd name="T91" fmla="*/ 1263 h 1763"/>
                <a:gd name="T92" fmla="*/ 378 w 1706"/>
                <a:gd name="T93" fmla="*/ 1125 h 1763"/>
                <a:gd name="T94" fmla="*/ 221 w 1706"/>
                <a:gd name="T95" fmla="*/ 851 h 1763"/>
                <a:gd name="T96" fmla="*/ 170 w 1706"/>
                <a:gd name="T97" fmla="*/ 795 h 1763"/>
                <a:gd name="T98" fmla="*/ 60 w 1706"/>
                <a:gd name="T99" fmla="*/ 731 h 1763"/>
                <a:gd name="T100" fmla="*/ 8 w 1706"/>
                <a:gd name="T101" fmla="*/ 671 h 1763"/>
                <a:gd name="T102" fmla="*/ 4 w 1706"/>
                <a:gd name="T103" fmla="*/ 593 h 1763"/>
                <a:gd name="T104" fmla="*/ 176 w 1706"/>
                <a:gd name="T105" fmla="*/ 295 h 1763"/>
                <a:gd name="T106" fmla="*/ 235 w 1706"/>
                <a:gd name="T107" fmla="*/ 258 h 1763"/>
                <a:gd name="T108" fmla="*/ 307 w 1706"/>
                <a:gd name="T109" fmla="*/ 262 h 1763"/>
                <a:gd name="T110" fmla="*/ 484 w 1706"/>
                <a:gd name="T111" fmla="*/ 300 h 1763"/>
                <a:gd name="T112" fmla="*/ 586 w 1706"/>
                <a:gd name="T113" fmla="*/ 121 h 1763"/>
                <a:gd name="T114" fmla="*/ 612 w 1706"/>
                <a:gd name="T115" fmla="*/ 45 h 1763"/>
                <a:gd name="T116" fmla="*/ 678 w 1706"/>
                <a:gd name="T117" fmla="*/ 4 h 1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06" h="1763">
                  <a:moveTo>
                    <a:pt x="853" y="437"/>
                  </a:moveTo>
                  <a:lnTo>
                    <a:pt x="797" y="441"/>
                  </a:lnTo>
                  <a:lnTo>
                    <a:pt x="743" y="451"/>
                  </a:lnTo>
                  <a:lnTo>
                    <a:pt x="692" y="467"/>
                  </a:lnTo>
                  <a:lnTo>
                    <a:pt x="644" y="490"/>
                  </a:lnTo>
                  <a:lnTo>
                    <a:pt x="599" y="517"/>
                  </a:lnTo>
                  <a:lnTo>
                    <a:pt x="558" y="549"/>
                  </a:lnTo>
                  <a:lnTo>
                    <a:pt x="520" y="587"/>
                  </a:lnTo>
                  <a:lnTo>
                    <a:pt x="488" y="628"/>
                  </a:lnTo>
                  <a:lnTo>
                    <a:pt x="460" y="673"/>
                  </a:lnTo>
                  <a:lnTo>
                    <a:pt x="438" y="721"/>
                  </a:lnTo>
                  <a:lnTo>
                    <a:pt x="422" y="772"/>
                  </a:lnTo>
                  <a:lnTo>
                    <a:pt x="412" y="826"/>
                  </a:lnTo>
                  <a:lnTo>
                    <a:pt x="408" y="881"/>
                  </a:lnTo>
                  <a:lnTo>
                    <a:pt x="412" y="937"/>
                  </a:lnTo>
                  <a:lnTo>
                    <a:pt x="422" y="990"/>
                  </a:lnTo>
                  <a:lnTo>
                    <a:pt x="438" y="1041"/>
                  </a:lnTo>
                  <a:lnTo>
                    <a:pt x="460" y="1090"/>
                  </a:lnTo>
                  <a:lnTo>
                    <a:pt x="488" y="1135"/>
                  </a:lnTo>
                  <a:lnTo>
                    <a:pt x="520" y="1176"/>
                  </a:lnTo>
                  <a:lnTo>
                    <a:pt x="558" y="1213"/>
                  </a:lnTo>
                  <a:lnTo>
                    <a:pt x="599" y="1246"/>
                  </a:lnTo>
                  <a:lnTo>
                    <a:pt x="644" y="1273"/>
                  </a:lnTo>
                  <a:lnTo>
                    <a:pt x="692" y="1296"/>
                  </a:lnTo>
                  <a:lnTo>
                    <a:pt x="743" y="1312"/>
                  </a:lnTo>
                  <a:lnTo>
                    <a:pt x="797" y="1322"/>
                  </a:lnTo>
                  <a:lnTo>
                    <a:pt x="853" y="1325"/>
                  </a:lnTo>
                  <a:lnTo>
                    <a:pt x="908" y="1322"/>
                  </a:lnTo>
                  <a:lnTo>
                    <a:pt x="961" y="1312"/>
                  </a:lnTo>
                  <a:lnTo>
                    <a:pt x="1012" y="1296"/>
                  </a:lnTo>
                  <a:lnTo>
                    <a:pt x="1061" y="1273"/>
                  </a:lnTo>
                  <a:lnTo>
                    <a:pt x="1106" y="1246"/>
                  </a:lnTo>
                  <a:lnTo>
                    <a:pt x="1147" y="1213"/>
                  </a:lnTo>
                  <a:lnTo>
                    <a:pt x="1184" y="1176"/>
                  </a:lnTo>
                  <a:lnTo>
                    <a:pt x="1217" y="1135"/>
                  </a:lnTo>
                  <a:lnTo>
                    <a:pt x="1244" y="1090"/>
                  </a:lnTo>
                  <a:lnTo>
                    <a:pt x="1267" y="1041"/>
                  </a:lnTo>
                  <a:lnTo>
                    <a:pt x="1283" y="990"/>
                  </a:lnTo>
                  <a:lnTo>
                    <a:pt x="1293" y="937"/>
                  </a:lnTo>
                  <a:lnTo>
                    <a:pt x="1297" y="881"/>
                  </a:lnTo>
                  <a:lnTo>
                    <a:pt x="1293" y="826"/>
                  </a:lnTo>
                  <a:lnTo>
                    <a:pt x="1283" y="772"/>
                  </a:lnTo>
                  <a:lnTo>
                    <a:pt x="1267" y="721"/>
                  </a:lnTo>
                  <a:lnTo>
                    <a:pt x="1244" y="673"/>
                  </a:lnTo>
                  <a:lnTo>
                    <a:pt x="1217" y="628"/>
                  </a:lnTo>
                  <a:lnTo>
                    <a:pt x="1184" y="587"/>
                  </a:lnTo>
                  <a:lnTo>
                    <a:pt x="1147" y="549"/>
                  </a:lnTo>
                  <a:lnTo>
                    <a:pt x="1106" y="517"/>
                  </a:lnTo>
                  <a:lnTo>
                    <a:pt x="1061" y="490"/>
                  </a:lnTo>
                  <a:lnTo>
                    <a:pt x="1012" y="467"/>
                  </a:lnTo>
                  <a:lnTo>
                    <a:pt x="961" y="451"/>
                  </a:lnTo>
                  <a:lnTo>
                    <a:pt x="908" y="441"/>
                  </a:lnTo>
                  <a:lnTo>
                    <a:pt x="853" y="437"/>
                  </a:lnTo>
                  <a:close/>
                  <a:moveTo>
                    <a:pt x="706" y="0"/>
                  </a:moveTo>
                  <a:lnTo>
                    <a:pt x="999" y="0"/>
                  </a:lnTo>
                  <a:lnTo>
                    <a:pt x="1026" y="4"/>
                  </a:lnTo>
                  <a:lnTo>
                    <a:pt x="1051" y="12"/>
                  </a:lnTo>
                  <a:lnTo>
                    <a:pt x="1074" y="26"/>
                  </a:lnTo>
                  <a:lnTo>
                    <a:pt x="1092" y="45"/>
                  </a:lnTo>
                  <a:lnTo>
                    <a:pt x="1107" y="67"/>
                  </a:lnTo>
                  <a:lnTo>
                    <a:pt x="1116" y="92"/>
                  </a:lnTo>
                  <a:lnTo>
                    <a:pt x="1120" y="121"/>
                  </a:lnTo>
                  <a:lnTo>
                    <a:pt x="1120" y="244"/>
                  </a:lnTo>
                  <a:lnTo>
                    <a:pt x="1172" y="269"/>
                  </a:lnTo>
                  <a:lnTo>
                    <a:pt x="1221" y="300"/>
                  </a:lnTo>
                  <a:lnTo>
                    <a:pt x="1268" y="334"/>
                  </a:lnTo>
                  <a:lnTo>
                    <a:pt x="1379" y="270"/>
                  </a:lnTo>
                  <a:lnTo>
                    <a:pt x="1398" y="260"/>
                  </a:lnTo>
                  <a:lnTo>
                    <a:pt x="1418" y="255"/>
                  </a:lnTo>
                  <a:lnTo>
                    <a:pt x="1439" y="254"/>
                  </a:lnTo>
                  <a:lnTo>
                    <a:pt x="1464" y="257"/>
                  </a:lnTo>
                  <a:lnTo>
                    <a:pt x="1486" y="264"/>
                  </a:lnTo>
                  <a:lnTo>
                    <a:pt x="1509" y="276"/>
                  </a:lnTo>
                  <a:lnTo>
                    <a:pt x="1527" y="293"/>
                  </a:lnTo>
                  <a:lnTo>
                    <a:pt x="1542" y="314"/>
                  </a:lnTo>
                  <a:lnTo>
                    <a:pt x="1689" y="567"/>
                  </a:lnTo>
                  <a:lnTo>
                    <a:pt x="1699" y="589"/>
                  </a:lnTo>
                  <a:lnTo>
                    <a:pt x="1704" y="612"/>
                  </a:lnTo>
                  <a:lnTo>
                    <a:pt x="1706" y="635"/>
                  </a:lnTo>
                  <a:lnTo>
                    <a:pt x="1701" y="659"/>
                  </a:lnTo>
                  <a:lnTo>
                    <a:pt x="1693" y="680"/>
                  </a:lnTo>
                  <a:lnTo>
                    <a:pt x="1681" y="700"/>
                  </a:lnTo>
                  <a:lnTo>
                    <a:pt x="1664" y="718"/>
                  </a:lnTo>
                  <a:lnTo>
                    <a:pt x="1644" y="731"/>
                  </a:lnTo>
                  <a:lnTo>
                    <a:pt x="1535" y="795"/>
                  </a:lnTo>
                  <a:lnTo>
                    <a:pt x="1540" y="838"/>
                  </a:lnTo>
                  <a:lnTo>
                    <a:pt x="1543" y="881"/>
                  </a:lnTo>
                  <a:lnTo>
                    <a:pt x="1540" y="924"/>
                  </a:lnTo>
                  <a:lnTo>
                    <a:pt x="1535" y="967"/>
                  </a:lnTo>
                  <a:lnTo>
                    <a:pt x="1644" y="1030"/>
                  </a:lnTo>
                  <a:lnTo>
                    <a:pt x="1667" y="1048"/>
                  </a:lnTo>
                  <a:lnTo>
                    <a:pt x="1684" y="1068"/>
                  </a:lnTo>
                  <a:lnTo>
                    <a:pt x="1697" y="1091"/>
                  </a:lnTo>
                  <a:lnTo>
                    <a:pt x="1704" y="1117"/>
                  </a:lnTo>
                  <a:lnTo>
                    <a:pt x="1706" y="1144"/>
                  </a:lnTo>
                  <a:lnTo>
                    <a:pt x="1701" y="1170"/>
                  </a:lnTo>
                  <a:lnTo>
                    <a:pt x="1689" y="1195"/>
                  </a:lnTo>
                  <a:lnTo>
                    <a:pt x="1542" y="1449"/>
                  </a:lnTo>
                  <a:lnTo>
                    <a:pt x="1529" y="1468"/>
                  </a:lnTo>
                  <a:lnTo>
                    <a:pt x="1512" y="1484"/>
                  </a:lnTo>
                  <a:lnTo>
                    <a:pt x="1492" y="1496"/>
                  </a:lnTo>
                  <a:lnTo>
                    <a:pt x="1470" y="1505"/>
                  </a:lnTo>
                  <a:lnTo>
                    <a:pt x="1439" y="1509"/>
                  </a:lnTo>
                  <a:lnTo>
                    <a:pt x="1418" y="1507"/>
                  </a:lnTo>
                  <a:lnTo>
                    <a:pt x="1398" y="1501"/>
                  </a:lnTo>
                  <a:lnTo>
                    <a:pt x="1379" y="1492"/>
                  </a:lnTo>
                  <a:lnTo>
                    <a:pt x="1268" y="1429"/>
                  </a:lnTo>
                  <a:lnTo>
                    <a:pt x="1222" y="1463"/>
                  </a:lnTo>
                  <a:lnTo>
                    <a:pt x="1172" y="1492"/>
                  </a:lnTo>
                  <a:lnTo>
                    <a:pt x="1120" y="1519"/>
                  </a:lnTo>
                  <a:lnTo>
                    <a:pt x="1120" y="1642"/>
                  </a:lnTo>
                  <a:lnTo>
                    <a:pt x="1116" y="1669"/>
                  </a:lnTo>
                  <a:lnTo>
                    <a:pt x="1107" y="1696"/>
                  </a:lnTo>
                  <a:lnTo>
                    <a:pt x="1092" y="1718"/>
                  </a:lnTo>
                  <a:lnTo>
                    <a:pt x="1074" y="1737"/>
                  </a:lnTo>
                  <a:lnTo>
                    <a:pt x="1051" y="1750"/>
                  </a:lnTo>
                  <a:lnTo>
                    <a:pt x="1026" y="1759"/>
                  </a:lnTo>
                  <a:lnTo>
                    <a:pt x="999" y="1763"/>
                  </a:lnTo>
                  <a:lnTo>
                    <a:pt x="706" y="1763"/>
                  </a:lnTo>
                  <a:lnTo>
                    <a:pt x="678" y="1759"/>
                  </a:lnTo>
                  <a:lnTo>
                    <a:pt x="654" y="1750"/>
                  </a:lnTo>
                  <a:lnTo>
                    <a:pt x="631" y="1737"/>
                  </a:lnTo>
                  <a:lnTo>
                    <a:pt x="612" y="1718"/>
                  </a:lnTo>
                  <a:lnTo>
                    <a:pt x="597" y="1696"/>
                  </a:lnTo>
                  <a:lnTo>
                    <a:pt x="589" y="1669"/>
                  </a:lnTo>
                  <a:lnTo>
                    <a:pt x="586" y="1642"/>
                  </a:lnTo>
                  <a:lnTo>
                    <a:pt x="586" y="1519"/>
                  </a:lnTo>
                  <a:lnTo>
                    <a:pt x="533" y="1492"/>
                  </a:lnTo>
                  <a:lnTo>
                    <a:pt x="484" y="1463"/>
                  </a:lnTo>
                  <a:lnTo>
                    <a:pt x="437" y="1429"/>
                  </a:lnTo>
                  <a:lnTo>
                    <a:pt x="352" y="1477"/>
                  </a:lnTo>
                  <a:lnTo>
                    <a:pt x="338" y="1455"/>
                  </a:lnTo>
                  <a:lnTo>
                    <a:pt x="321" y="1434"/>
                  </a:lnTo>
                  <a:lnTo>
                    <a:pt x="343" y="1406"/>
                  </a:lnTo>
                  <a:lnTo>
                    <a:pt x="361" y="1377"/>
                  </a:lnTo>
                  <a:lnTo>
                    <a:pt x="376" y="1345"/>
                  </a:lnTo>
                  <a:lnTo>
                    <a:pt x="387" y="1311"/>
                  </a:lnTo>
                  <a:lnTo>
                    <a:pt x="396" y="1263"/>
                  </a:lnTo>
                  <a:lnTo>
                    <a:pt x="397" y="1217"/>
                  </a:lnTo>
                  <a:lnTo>
                    <a:pt x="392" y="1170"/>
                  </a:lnTo>
                  <a:lnTo>
                    <a:pt x="378" y="1125"/>
                  </a:lnTo>
                  <a:lnTo>
                    <a:pt x="358" y="1083"/>
                  </a:lnTo>
                  <a:lnTo>
                    <a:pt x="241" y="881"/>
                  </a:lnTo>
                  <a:lnTo>
                    <a:pt x="221" y="851"/>
                  </a:lnTo>
                  <a:lnTo>
                    <a:pt x="196" y="825"/>
                  </a:lnTo>
                  <a:lnTo>
                    <a:pt x="170" y="800"/>
                  </a:lnTo>
                  <a:lnTo>
                    <a:pt x="170" y="795"/>
                  </a:lnTo>
                  <a:lnTo>
                    <a:pt x="141" y="779"/>
                  </a:lnTo>
                  <a:lnTo>
                    <a:pt x="118" y="765"/>
                  </a:lnTo>
                  <a:lnTo>
                    <a:pt x="60" y="731"/>
                  </a:lnTo>
                  <a:lnTo>
                    <a:pt x="38" y="715"/>
                  </a:lnTo>
                  <a:lnTo>
                    <a:pt x="20" y="695"/>
                  </a:lnTo>
                  <a:lnTo>
                    <a:pt x="8" y="671"/>
                  </a:lnTo>
                  <a:lnTo>
                    <a:pt x="0" y="645"/>
                  </a:lnTo>
                  <a:lnTo>
                    <a:pt x="0" y="619"/>
                  </a:lnTo>
                  <a:lnTo>
                    <a:pt x="4" y="593"/>
                  </a:lnTo>
                  <a:lnTo>
                    <a:pt x="15" y="567"/>
                  </a:lnTo>
                  <a:lnTo>
                    <a:pt x="162" y="314"/>
                  </a:lnTo>
                  <a:lnTo>
                    <a:pt x="176" y="295"/>
                  </a:lnTo>
                  <a:lnTo>
                    <a:pt x="192" y="279"/>
                  </a:lnTo>
                  <a:lnTo>
                    <a:pt x="212" y="267"/>
                  </a:lnTo>
                  <a:lnTo>
                    <a:pt x="235" y="258"/>
                  </a:lnTo>
                  <a:lnTo>
                    <a:pt x="266" y="254"/>
                  </a:lnTo>
                  <a:lnTo>
                    <a:pt x="287" y="255"/>
                  </a:lnTo>
                  <a:lnTo>
                    <a:pt x="307" y="262"/>
                  </a:lnTo>
                  <a:lnTo>
                    <a:pt x="327" y="270"/>
                  </a:lnTo>
                  <a:lnTo>
                    <a:pt x="437" y="334"/>
                  </a:lnTo>
                  <a:lnTo>
                    <a:pt x="484" y="300"/>
                  </a:lnTo>
                  <a:lnTo>
                    <a:pt x="533" y="269"/>
                  </a:lnTo>
                  <a:lnTo>
                    <a:pt x="586" y="244"/>
                  </a:lnTo>
                  <a:lnTo>
                    <a:pt x="586" y="121"/>
                  </a:lnTo>
                  <a:lnTo>
                    <a:pt x="589" y="92"/>
                  </a:lnTo>
                  <a:lnTo>
                    <a:pt x="597" y="67"/>
                  </a:lnTo>
                  <a:lnTo>
                    <a:pt x="612" y="45"/>
                  </a:lnTo>
                  <a:lnTo>
                    <a:pt x="631" y="26"/>
                  </a:lnTo>
                  <a:lnTo>
                    <a:pt x="654" y="12"/>
                  </a:lnTo>
                  <a:lnTo>
                    <a:pt x="678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5" name="Freeform 553"/>
            <p:cNvSpPr>
              <a:spLocks noEditPoints="1"/>
            </p:cNvSpPr>
            <p:nvPr/>
          </p:nvSpPr>
          <p:spPr bwMode="auto">
            <a:xfrm>
              <a:off x="1264" y="3197"/>
              <a:ext cx="677" cy="700"/>
            </a:xfrm>
            <a:custGeom>
              <a:avLst/>
              <a:gdLst>
                <a:gd name="T0" fmla="*/ 594 w 1354"/>
                <a:gd name="T1" fmla="*/ 448 h 1399"/>
                <a:gd name="T2" fmla="*/ 492 w 1354"/>
                <a:gd name="T3" fmla="*/ 513 h 1399"/>
                <a:gd name="T4" fmla="*/ 427 w 1354"/>
                <a:gd name="T5" fmla="*/ 615 h 1399"/>
                <a:gd name="T6" fmla="*/ 417 w 1354"/>
                <a:gd name="T7" fmla="*/ 741 h 1399"/>
                <a:gd name="T8" fmla="*/ 464 w 1354"/>
                <a:gd name="T9" fmla="*/ 855 h 1399"/>
                <a:gd name="T10" fmla="*/ 556 w 1354"/>
                <a:gd name="T11" fmla="*/ 933 h 1399"/>
                <a:gd name="T12" fmla="*/ 677 w 1354"/>
                <a:gd name="T13" fmla="*/ 963 h 1399"/>
                <a:gd name="T14" fmla="*/ 798 w 1354"/>
                <a:gd name="T15" fmla="*/ 933 h 1399"/>
                <a:gd name="T16" fmla="*/ 890 w 1354"/>
                <a:gd name="T17" fmla="*/ 855 h 1399"/>
                <a:gd name="T18" fmla="*/ 938 w 1354"/>
                <a:gd name="T19" fmla="*/ 741 h 1399"/>
                <a:gd name="T20" fmla="*/ 928 w 1354"/>
                <a:gd name="T21" fmla="*/ 615 h 1399"/>
                <a:gd name="T22" fmla="*/ 864 w 1354"/>
                <a:gd name="T23" fmla="*/ 513 h 1399"/>
                <a:gd name="T24" fmla="*/ 761 w 1354"/>
                <a:gd name="T25" fmla="*/ 448 h 1399"/>
                <a:gd name="T26" fmla="*/ 561 w 1354"/>
                <a:gd name="T27" fmla="*/ 0 h 1399"/>
                <a:gd name="T28" fmla="*/ 842 w 1354"/>
                <a:gd name="T29" fmla="*/ 12 h 1399"/>
                <a:gd name="T30" fmla="*/ 885 w 1354"/>
                <a:gd name="T31" fmla="*/ 70 h 1399"/>
                <a:gd name="T32" fmla="*/ 930 w 1354"/>
                <a:gd name="T33" fmla="*/ 214 h 1399"/>
                <a:gd name="T34" fmla="*/ 1095 w 1354"/>
                <a:gd name="T35" fmla="*/ 214 h 1399"/>
                <a:gd name="T36" fmla="*/ 1162 w 1354"/>
                <a:gd name="T37" fmla="*/ 203 h 1399"/>
                <a:gd name="T38" fmla="*/ 1213 w 1354"/>
                <a:gd name="T39" fmla="*/ 232 h 1399"/>
                <a:gd name="T40" fmla="*/ 1352 w 1354"/>
                <a:gd name="T41" fmla="*/ 473 h 1399"/>
                <a:gd name="T42" fmla="*/ 1342 w 1354"/>
                <a:gd name="T43" fmla="*/ 546 h 1399"/>
                <a:gd name="T44" fmla="*/ 1218 w 1354"/>
                <a:gd name="T45" fmla="*/ 630 h 1399"/>
                <a:gd name="T46" fmla="*/ 1223 w 1354"/>
                <a:gd name="T47" fmla="*/ 734 h 1399"/>
                <a:gd name="T48" fmla="*/ 1324 w 1354"/>
                <a:gd name="T49" fmla="*/ 831 h 1399"/>
                <a:gd name="T50" fmla="*/ 1353 w 1354"/>
                <a:gd name="T51" fmla="*/ 886 h 1399"/>
                <a:gd name="T52" fmla="*/ 1342 w 1354"/>
                <a:gd name="T53" fmla="*/ 948 h 1399"/>
                <a:gd name="T54" fmla="*/ 1191 w 1354"/>
                <a:gd name="T55" fmla="*/ 1185 h 1399"/>
                <a:gd name="T56" fmla="*/ 1119 w 1354"/>
                <a:gd name="T57" fmla="*/ 1193 h 1399"/>
                <a:gd name="T58" fmla="*/ 970 w 1354"/>
                <a:gd name="T59" fmla="*/ 1161 h 1399"/>
                <a:gd name="T60" fmla="*/ 889 w 1354"/>
                <a:gd name="T61" fmla="*/ 1303 h 1399"/>
                <a:gd name="T62" fmla="*/ 861 w 1354"/>
                <a:gd name="T63" fmla="*/ 1370 h 1399"/>
                <a:gd name="T64" fmla="*/ 793 w 1354"/>
                <a:gd name="T65" fmla="*/ 1399 h 1399"/>
                <a:gd name="T66" fmla="*/ 513 w 1354"/>
                <a:gd name="T67" fmla="*/ 1385 h 1399"/>
                <a:gd name="T68" fmla="*/ 469 w 1354"/>
                <a:gd name="T69" fmla="*/ 1328 h 1399"/>
                <a:gd name="T70" fmla="*/ 424 w 1354"/>
                <a:gd name="T71" fmla="*/ 1185 h 1399"/>
                <a:gd name="T72" fmla="*/ 260 w 1354"/>
                <a:gd name="T73" fmla="*/ 1185 h 1399"/>
                <a:gd name="T74" fmla="*/ 187 w 1354"/>
                <a:gd name="T75" fmla="*/ 1193 h 1399"/>
                <a:gd name="T76" fmla="*/ 129 w 1354"/>
                <a:gd name="T77" fmla="*/ 1150 h 1399"/>
                <a:gd name="T78" fmla="*/ 0 w 1354"/>
                <a:gd name="T79" fmla="*/ 907 h 1399"/>
                <a:gd name="T80" fmla="*/ 17 w 1354"/>
                <a:gd name="T81" fmla="*/ 847 h 1399"/>
                <a:gd name="T82" fmla="*/ 136 w 1354"/>
                <a:gd name="T83" fmla="*/ 767 h 1399"/>
                <a:gd name="T84" fmla="*/ 131 w 1354"/>
                <a:gd name="T85" fmla="*/ 665 h 1399"/>
                <a:gd name="T86" fmla="*/ 30 w 1354"/>
                <a:gd name="T87" fmla="*/ 567 h 1399"/>
                <a:gd name="T88" fmla="*/ 2 w 1354"/>
                <a:gd name="T89" fmla="*/ 512 h 1399"/>
                <a:gd name="T90" fmla="*/ 13 w 1354"/>
                <a:gd name="T91" fmla="*/ 450 h 1399"/>
                <a:gd name="T92" fmla="*/ 164 w 1354"/>
                <a:gd name="T93" fmla="*/ 214 h 1399"/>
                <a:gd name="T94" fmla="*/ 237 w 1354"/>
                <a:gd name="T95" fmla="*/ 204 h 1399"/>
                <a:gd name="T96" fmla="*/ 384 w 1354"/>
                <a:gd name="T97" fmla="*/ 238 h 1399"/>
                <a:gd name="T98" fmla="*/ 465 w 1354"/>
                <a:gd name="T99" fmla="*/ 95 h 1399"/>
                <a:gd name="T100" fmla="*/ 494 w 1354"/>
                <a:gd name="T101" fmla="*/ 27 h 1399"/>
                <a:gd name="T102" fmla="*/ 561 w 1354"/>
                <a:gd name="T103" fmla="*/ 0 h 1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54" h="1399">
                  <a:moveTo>
                    <a:pt x="677" y="436"/>
                  </a:moveTo>
                  <a:lnTo>
                    <a:pt x="635" y="438"/>
                  </a:lnTo>
                  <a:lnTo>
                    <a:pt x="594" y="448"/>
                  </a:lnTo>
                  <a:lnTo>
                    <a:pt x="556" y="465"/>
                  </a:lnTo>
                  <a:lnTo>
                    <a:pt x="521" y="487"/>
                  </a:lnTo>
                  <a:lnTo>
                    <a:pt x="492" y="513"/>
                  </a:lnTo>
                  <a:lnTo>
                    <a:pt x="464" y="543"/>
                  </a:lnTo>
                  <a:lnTo>
                    <a:pt x="443" y="578"/>
                  </a:lnTo>
                  <a:lnTo>
                    <a:pt x="427" y="615"/>
                  </a:lnTo>
                  <a:lnTo>
                    <a:pt x="417" y="657"/>
                  </a:lnTo>
                  <a:lnTo>
                    <a:pt x="414" y="699"/>
                  </a:lnTo>
                  <a:lnTo>
                    <a:pt x="417" y="741"/>
                  </a:lnTo>
                  <a:lnTo>
                    <a:pt x="427" y="782"/>
                  </a:lnTo>
                  <a:lnTo>
                    <a:pt x="443" y="820"/>
                  </a:lnTo>
                  <a:lnTo>
                    <a:pt x="464" y="855"/>
                  </a:lnTo>
                  <a:lnTo>
                    <a:pt x="492" y="886"/>
                  </a:lnTo>
                  <a:lnTo>
                    <a:pt x="521" y="912"/>
                  </a:lnTo>
                  <a:lnTo>
                    <a:pt x="556" y="933"/>
                  </a:lnTo>
                  <a:lnTo>
                    <a:pt x="594" y="949"/>
                  </a:lnTo>
                  <a:lnTo>
                    <a:pt x="635" y="959"/>
                  </a:lnTo>
                  <a:lnTo>
                    <a:pt x="677" y="963"/>
                  </a:lnTo>
                  <a:lnTo>
                    <a:pt x="720" y="959"/>
                  </a:lnTo>
                  <a:lnTo>
                    <a:pt x="761" y="949"/>
                  </a:lnTo>
                  <a:lnTo>
                    <a:pt x="798" y="933"/>
                  </a:lnTo>
                  <a:lnTo>
                    <a:pt x="833" y="912"/>
                  </a:lnTo>
                  <a:lnTo>
                    <a:pt x="864" y="886"/>
                  </a:lnTo>
                  <a:lnTo>
                    <a:pt x="890" y="855"/>
                  </a:lnTo>
                  <a:lnTo>
                    <a:pt x="912" y="820"/>
                  </a:lnTo>
                  <a:lnTo>
                    <a:pt x="928" y="782"/>
                  </a:lnTo>
                  <a:lnTo>
                    <a:pt x="938" y="741"/>
                  </a:lnTo>
                  <a:lnTo>
                    <a:pt x="942" y="699"/>
                  </a:lnTo>
                  <a:lnTo>
                    <a:pt x="938" y="657"/>
                  </a:lnTo>
                  <a:lnTo>
                    <a:pt x="928" y="615"/>
                  </a:lnTo>
                  <a:lnTo>
                    <a:pt x="912" y="578"/>
                  </a:lnTo>
                  <a:lnTo>
                    <a:pt x="890" y="543"/>
                  </a:lnTo>
                  <a:lnTo>
                    <a:pt x="864" y="513"/>
                  </a:lnTo>
                  <a:lnTo>
                    <a:pt x="833" y="487"/>
                  </a:lnTo>
                  <a:lnTo>
                    <a:pt x="798" y="465"/>
                  </a:lnTo>
                  <a:lnTo>
                    <a:pt x="761" y="448"/>
                  </a:lnTo>
                  <a:lnTo>
                    <a:pt x="720" y="438"/>
                  </a:lnTo>
                  <a:lnTo>
                    <a:pt x="677" y="436"/>
                  </a:lnTo>
                  <a:close/>
                  <a:moveTo>
                    <a:pt x="561" y="0"/>
                  </a:moveTo>
                  <a:lnTo>
                    <a:pt x="793" y="0"/>
                  </a:lnTo>
                  <a:lnTo>
                    <a:pt x="818" y="2"/>
                  </a:lnTo>
                  <a:lnTo>
                    <a:pt x="842" y="12"/>
                  </a:lnTo>
                  <a:lnTo>
                    <a:pt x="861" y="27"/>
                  </a:lnTo>
                  <a:lnTo>
                    <a:pt x="875" y="47"/>
                  </a:lnTo>
                  <a:lnTo>
                    <a:pt x="885" y="70"/>
                  </a:lnTo>
                  <a:lnTo>
                    <a:pt x="889" y="95"/>
                  </a:lnTo>
                  <a:lnTo>
                    <a:pt x="889" y="193"/>
                  </a:lnTo>
                  <a:lnTo>
                    <a:pt x="930" y="214"/>
                  </a:lnTo>
                  <a:lnTo>
                    <a:pt x="970" y="238"/>
                  </a:lnTo>
                  <a:lnTo>
                    <a:pt x="1008" y="264"/>
                  </a:lnTo>
                  <a:lnTo>
                    <a:pt x="1095" y="214"/>
                  </a:lnTo>
                  <a:lnTo>
                    <a:pt x="1119" y="204"/>
                  </a:lnTo>
                  <a:lnTo>
                    <a:pt x="1142" y="201"/>
                  </a:lnTo>
                  <a:lnTo>
                    <a:pt x="1162" y="203"/>
                  </a:lnTo>
                  <a:lnTo>
                    <a:pt x="1181" y="209"/>
                  </a:lnTo>
                  <a:lnTo>
                    <a:pt x="1198" y="219"/>
                  </a:lnTo>
                  <a:lnTo>
                    <a:pt x="1213" y="232"/>
                  </a:lnTo>
                  <a:lnTo>
                    <a:pt x="1226" y="249"/>
                  </a:lnTo>
                  <a:lnTo>
                    <a:pt x="1342" y="450"/>
                  </a:lnTo>
                  <a:lnTo>
                    <a:pt x="1352" y="473"/>
                  </a:lnTo>
                  <a:lnTo>
                    <a:pt x="1354" y="497"/>
                  </a:lnTo>
                  <a:lnTo>
                    <a:pt x="1352" y="522"/>
                  </a:lnTo>
                  <a:lnTo>
                    <a:pt x="1342" y="546"/>
                  </a:lnTo>
                  <a:lnTo>
                    <a:pt x="1327" y="566"/>
                  </a:lnTo>
                  <a:lnTo>
                    <a:pt x="1307" y="581"/>
                  </a:lnTo>
                  <a:lnTo>
                    <a:pt x="1218" y="630"/>
                  </a:lnTo>
                  <a:lnTo>
                    <a:pt x="1223" y="665"/>
                  </a:lnTo>
                  <a:lnTo>
                    <a:pt x="1226" y="699"/>
                  </a:lnTo>
                  <a:lnTo>
                    <a:pt x="1223" y="734"/>
                  </a:lnTo>
                  <a:lnTo>
                    <a:pt x="1218" y="767"/>
                  </a:lnTo>
                  <a:lnTo>
                    <a:pt x="1307" y="818"/>
                  </a:lnTo>
                  <a:lnTo>
                    <a:pt x="1324" y="831"/>
                  </a:lnTo>
                  <a:lnTo>
                    <a:pt x="1338" y="847"/>
                  </a:lnTo>
                  <a:lnTo>
                    <a:pt x="1348" y="866"/>
                  </a:lnTo>
                  <a:lnTo>
                    <a:pt x="1353" y="886"/>
                  </a:lnTo>
                  <a:lnTo>
                    <a:pt x="1354" y="907"/>
                  </a:lnTo>
                  <a:lnTo>
                    <a:pt x="1350" y="928"/>
                  </a:lnTo>
                  <a:lnTo>
                    <a:pt x="1342" y="948"/>
                  </a:lnTo>
                  <a:lnTo>
                    <a:pt x="1226" y="1150"/>
                  </a:lnTo>
                  <a:lnTo>
                    <a:pt x="1210" y="1169"/>
                  </a:lnTo>
                  <a:lnTo>
                    <a:pt x="1191" y="1185"/>
                  </a:lnTo>
                  <a:lnTo>
                    <a:pt x="1167" y="1193"/>
                  </a:lnTo>
                  <a:lnTo>
                    <a:pt x="1142" y="1197"/>
                  </a:lnTo>
                  <a:lnTo>
                    <a:pt x="1119" y="1193"/>
                  </a:lnTo>
                  <a:lnTo>
                    <a:pt x="1095" y="1185"/>
                  </a:lnTo>
                  <a:lnTo>
                    <a:pt x="1008" y="1134"/>
                  </a:lnTo>
                  <a:lnTo>
                    <a:pt x="970" y="1161"/>
                  </a:lnTo>
                  <a:lnTo>
                    <a:pt x="930" y="1185"/>
                  </a:lnTo>
                  <a:lnTo>
                    <a:pt x="889" y="1205"/>
                  </a:lnTo>
                  <a:lnTo>
                    <a:pt x="889" y="1303"/>
                  </a:lnTo>
                  <a:lnTo>
                    <a:pt x="885" y="1328"/>
                  </a:lnTo>
                  <a:lnTo>
                    <a:pt x="875" y="1352"/>
                  </a:lnTo>
                  <a:lnTo>
                    <a:pt x="861" y="1370"/>
                  </a:lnTo>
                  <a:lnTo>
                    <a:pt x="842" y="1385"/>
                  </a:lnTo>
                  <a:lnTo>
                    <a:pt x="818" y="1395"/>
                  </a:lnTo>
                  <a:lnTo>
                    <a:pt x="793" y="1399"/>
                  </a:lnTo>
                  <a:lnTo>
                    <a:pt x="561" y="1399"/>
                  </a:lnTo>
                  <a:lnTo>
                    <a:pt x="535" y="1395"/>
                  </a:lnTo>
                  <a:lnTo>
                    <a:pt x="513" y="1385"/>
                  </a:lnTo>
                  <a:lnTo>
                    <a:pt x="494" y="1370"/>
                  </a:lnTo>
                  <a:lnTo>
                    <a:pt x="479" y="1352"/>
                  </a:lnTo>
                  <a:lnTo>
                    <a:pt x="469" y="1328"/>
                  </a:lnTo>
                  <a:lnTo>
                    <a:pt x="465" y="1303"/>
                  </a:lnTo>
                  <a:lnTo>
                    <a:pt x="465" y="1205"/>
                  </a:lnTo>
                  <a:lnTo>
                    <a:pt x="424" y="1185"/>
                  </a:lnTo>
                  <a:lnTo>
                    <a:pt x="384" y="1161"/>
                  </a:lnTo>
                  <a:lnTo>
                    <a:pt x="347" y="1134"/>
                  </a:lnTo>
                  <a:lnTo>
                    <a:pt x="260" y="1185"/>
                  </a:lnTo>
                  <a:lnTo>
                    <a:pt x="237" y="1193"/>
                  </a:lnTo>
                  <a:lnTo>
                    <a:pt x="212" y="1197"/>
                  </a:lnTo>
                  <a:lnTo>
                    <a:pt x="187" y="1193"/>
                  </a:lnTo>
                  <a:lnTo>
                    <a:pt x="164" y="1185"/>
                  </a:lnTo>
                  <a:lnTo>
                    <a:pt x="145" y="1169"/>
                  </a:lnTo>
                  <a:lnTo>
                    <a:pt x="129" y="1150"/>
                  </a:lnTo>
                  <a:lnTo>
                    <a:pt x="13" y="948"/>
                  </a:lnTo>
                  <a:lnTo>
                    <a:pt x="4" y="928"/>
                  </a:lnTo>
                  <a:lnTo>
                    <a:pt x="0" y="907"/>
                  </a:lnTo>
                  <a:lnTo>
                    <a:pt x="2" y="886"/>
                  </a:lnTo>
                  <a:lnTo>
                    <a:pt x="7" y="866"/>
                  </a:lnTo>
                  <a:lnTo>
                    <a:pt x="17" y="847"/>
                  </a:lnTo>
                  <a:lnTo>
                    <a:pt x="30" y="831"/>
                  </a:lnTo>
                  <a:lnTo>
                    <a:pt x="48" y="817"/>
                  </a:lnTo>
                  <a:lnTo>
                    <a:pt x="136" y="767"/>
                  </a:lnTo>
                  <a:lnTo>
                    <a:pt x="131" y="734"/>
                  </a:lnTo>
                  <a:lnTo>
                    <a:pt x="129" y="699"/>
                  </a:lnTo>
                  <a:lnTo>
                    <a:pt x="131" y="665"/>
                  </a:lnTo>
                  <a:lnTo>
                    <a:pt x="136" y="630"/>
                  </a:lnTo>
                  <a:lnTo>
                    <a:pt x="48" y="581"/>
                  </a:lnTo>
                  <a:lnTo>
                    <a:pt x="30" y="567"/>
                  </a:lnTo>
                  <a:lnTo>
                    <a:pt x="17" y="551"/>
                  </a:lnTo>
                  <a:lnTo>
                    <a:pt x="7" y="532"/>
                  </a:lnTo>
                  <a:lnTo>
                    <a:pt x="2" y="512"/>
                  </a:lnTo>
                  <a:lnTo>
                    <a:pt x="0" y="491"/>
                  </a:lnTo>
                  <a:lnTo>
                    <a:pt x="4" y="470"/>
                  </a:lnTo>
                  <a:lnTo>
                    <a:pt x="13" y="450"/>
                  </a:lnTo>
                  <a:lnTo>
                    <a:pt x="129" y="249"/>
                  </a:lnTo>
                  <a:lnTo>
                    <a:pt x="145" y="229"/>
                  </a:lnTo>
                  <a:lnTo>
                    <a:pt x="164" y="214"/>
                  </a:lnTo>
                  <a:lnTo>
                    <a:pt x="187" y="204"/>
                  </a:lnTo>
                  <a:lnTo>
                    <a:pt x="212" y="201"/>
                  </a:lnTo>
                  <a:lnTo>
                    <a:pt x="237" y="204"/>
                  </a:lnTo>
                  <a:lnTo>
                    <a:pt x="260" y="214"/>
                  </a:lnTo>
                  <a:lnTo>
                    <a:pt x="347" y="264"/>
                  </a:lnTo>
                  <a:lnTo>
                    <a:pt x="384" y="238"/>
                  </a:lnTo>
                  <a:lnTo>
                    <a:pt x="424" y="214"/>
                  </a:lnTo>
                  <a:lnTo>
                    <a:pt x="465" y="193"/>
                  </a:lnTo>
                  <a:lnTo>
                    <a:pt x="465" y="95"/>
                  </a:lnTo>
                  <a:lnTo>
                    <a:pt x="469" y="70"/>
                  </a:lnTo>
                  <a:lnTo>
                    <a:pt x="479" y="47"/>
                  </a:lnTo>
                  <a:lnTo>
                    <a:pt x="494" y="27"/>
                  </a:lnTo>
                  <a:lnTo>
                    <a:pt x="513" y="12"/>
                  </a:lnTo>
                  <a:lnTo>
                    <a:pt x="535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78" name="Group 17"/>
          <p:cNvGrpSpPr>
            <a:grpSpLocks noChangeAspect="1"/>
          </p:cNvGrpSpPr>
          <p:nvPr/>
        </p:nvGrpSpPr>
        <p:grpSpPr bwMode="auto">
          <a:xfrm>
            <a:off x="3383675" y="5789356"/>
            <a:ext cx="510132" cy="459313"/>
            <a:chOff x="6416" y="2220"/>
            <a:chExt cx="261" cy="23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Freeform 19"/>
            <p:cNvSpPr>
              <a:spLocks/>
            </p:cNvSpPr>
            <p:nvPr/>
          </p:nvSpPr>
          <p:spPr bwMode="auto">
            <a:xfrm>
              <a:off x="6461" y="2220"/>
              <a:ext cx="100" cy="133"/>
            </a:xfrm>
            <a:custGeom>
              <a:avLst/>
              <a:gdLst>
                <a:gd name="T0" fmla="*/ 752 w 1303"/>
                <a:gd name="T1" fmla="*/ 7 h 1733"/>
                <a:gd name="T2" fmla="*/ 866 w 1303"/>
                <a:gd name="T3" fmla="*/ 38 h 1733"/>
                <a:gd name="T4" fmla="*/ 958 w 1303"/>
                <a:gd name="T5" fmla="*/ 87 h 1733"/>
                <a:gd name="T6" fmla="*/ 1029 w 1303"/>
                <a:gd name="T7" fmla="*/ 145 h 1733"/>
                <a:gd name="T8" fmla="*/ 1068 w 1303"/>
                <a:gd name="T9" fmla="*/ 192 h 1733"/>
                <a:gd name="T10" fmla="*/ 1081 w 1303"/>
                <a:gd name="T11" fmla="*/ 210 h 1733"/>
                <a:gd name="T12" fmla="*/ 1090 w 1303"/>
                <a:gd name="T13" fmla="*/ 212 h 1733"/>
                <a:gd name="T14" fmla="*/ 1116 w 1303"/>
                <a:gd name="T15" fmla="*/ 220 h 1733"/>
                <a:gd name="T16" fmla="*/ 1152 w 1303"/>
                <a:gd name="T17" fmla="*/ 240 h 1733"/>
                <a:gd name="T18" fmla="*/ 1190 w 1303"/>
                <a:gd name="T19" fmla="*/ 276 h 1733"/>
                <a:gd name="T20" fmla="*/ 1227 w 1303"/>
                <a:gd name="T21" fmla="*/ 333 h 1733"/>
                <a:gd name="T22" fmla="*/ 1253 w 1303"/>
                <a:gd name="T23" fmla="*/ 417 h 1733"/>
                <a:gd name="T24" fmla="*/ 1266 w 1303"/>
                <a:gd name="T25" fmla="*/ 533 h 1733"/>
                <a:gd name="T26" fmla="*/ 1257 w 1303"/>
                <a:gd name="T27" fmla="*/ 685 h 1733"/>
                <a:gd name="T28" fmla="*/ 1226 w 1303"/>
                <a:gd name="T29" fmla="*/ 826 h 1733"/>
                <a:gd name="T30" fmla="*/ 1256 w 1303"/>
                <a:gd name="T31" fmla="*/ 829 h 1733"/>
                <a:gd name="T32" fmla="*/ 1283 w 1303"/>
                <a:gd name="T33" fmla="*/ 845 h 1733"/>
                <a:gd name="T34" fmla="*/ 1301 w 1303"/>
                <a:gd name="T35" fmla="*/ 884 h 1733"/>
                <a:gd name="T36" fmla="*/ 1302 w 1303"/>
                <a:gd name="T37" fmla="*/ 950 h 1733"/>
                <a:gd name="T38" fmla="*/ 1280 w 1303"/>
                <a:gd name="T39" fmla="*/ 1050 h 1733"/>
                <a:gd name="T40" fmla="*/ 1240 w 1303"/>
                <a:gd name="T41" fmla="*/ 1163 h 1733"/>
                <a:gd name="T42" fmla="*/ 1204 w 1303"/>
                <a:gd name="T43" fmla="*/ 1220 h 1733"/>
                <a:gd name="T44" fmla="*/ 1171 w 1303"/>
                <a:gd name="T45" fmla="*/ 1238 h 1733"/>
                <a:gd name="T46" fmla="*/ 1136 w 1303"/>
                <a:gd name="T47" fmla="*/ 1363 h 1733"/>
                <a:gd name="T48" fmla="*/ 1066 w 1303"/>
                <a:gd name="T49" fmla="*/ 1489 h 1733"/>
                <a:gd name="T50" fmla="*/ 966 w 1303"/>
                <a:gd name="T51" fmla="*/ 1602 h 1733"/>
                <a:gd name="T52" fmla="*/ 838 w 1303"/>
                <a:gd name="T53" fmla="*/ 1688 h 1733"/>
                <a:gd name="T54" fmla="*/ 697 w 1303"/>
                <a:gd name="T55" fmla="*/ 1730 h 1733"/>
                <a:gd name="T56" fmla="*/ 556 w 1303"/>
                <a:gd name="T57" fmla="*/ 1722 h 1733"/>
                <a:gd name="T58" fmla="*/ 415 w 1303"/>
                <a:gd name="T59" fmla="*/ 1663 h 1733"/>
                <a:gd name="T60" fmla="*/ 296 w 1303"/>
                <a:gd name="T61" fmla="*/ 1567 h 1733"/>
                <a:gd name="T62" fmla="*/ 208 w 1303"/>
                <a:gd name="T63" fmla="*/ 1448 h 1733"/>
                <a:gd name="T64" fmla="*/ 150 w 1303"/>
                <a:gd name="T65" fmla="*/ 1321 h 1733"/>
                <a:gd name="T66" fmla="*/ 120 w 1303"/>
                <a:gd name="T67" fmla="*/ 1236 h 1733"/>
                <a:gd name="T68" fmla="*/ 86 w 1303"/>
                <a:gd name="T69" fmla="*/ 1207 h 1733"/>
                <a:gd name="T70" fmla="*/ 49 w 1303"/>
                <a:gd name="T71" fmla="*/ 1132 h 1733"/>
                <a:gd name="T72" fmla="*/ 12 w 1303"/>
                <a:gd name="T73" fmla="*/ 1012 h 1733"/>
                <a:gd name="T74" fmla="*/ 0 w 1303"/>
                <a:gd name="T75" fmla="*/ 924 h 1733"/>
                <a:gd name="T76" fmla="*/ 6 w 1303"/>
                <a:gd name="T77" fmla="*/ 868 h 1733"/>
                <a:gd name="T78" fmla="*/ 28 w 1303"/>
                <a:gd name="T79" fmla="*/ 837 h 1733"/>
                <a:gd name="T80" fmla="*/ 57 w 1303"/>
                <a:gd name="T81" fmla="*/ 826 h 1733"/>
                <a:gd name="T82" fmla="*/ 64 w 1303"/>
                <a:gd name="T83" fmla="*/ 785 h 1733"/>
                <a:gd name="T84" fmla="*/ 40 w 1303"/>
                <a:gd name="T85" fmla="*/ 635 h 1733"/>
                <a:gd name="T86" fmla="*/ 53 w 1303"/>
                <a:gd name="T87" fmla="*/ 482 h 1733"/>
                <a:gd name="T88" fmla="*/ 103 w 1303"/>
                <a:gd name="T89" fmla="*/ 352 h 1733"/>
                <a:gd name="T90" fmla="*/ 178 w 1303"/>
                <a:gd name="T91" fmla="*/ 244 h 1733"/>
                <a:gd name="T92" fmla="*/ 298 w 1303"/>
                <a:gd name="T93" fmla="*/ 131 h 1733"/>
                <a:gd name="T94" fmla="*/ 414 w 1303"/>
                <a:gd name="T95" fmla="*/ 56 h 1733"/>
                <a:gd name="T96" fmla="*/ 526 w 1303"/>
                <a:gd name="T97" fmla="*/ 14 h 1733"/>
                <a:gd name="T98" fmla="*/ 662 w 1303"/>
                <a:gd name="T99" fmla="*/ 0 h 1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303" h="1733">
                  <a:moveTo>
                    <a:pt x="662" y="0"/>
                  </a:moveTo>
                  <a:lnTo>
                    <a:pt x="708" y="2"/>
                  </a:lnTo>
                  <a:lnTo>
                    <a:pt x="752" y="7"/>
                  </a:lnTo>
                  <a:lnTo>
                    <a:pt x="793" y="14"/>
                  </a:lnTo>
                  <a:lnTo>
                    <a:pt x="831" y="26"/>
                  </a:lnTo>
                  <a:lnTo>
                    <a:pt x="866" y="38"/>
                  </a:lnTo>
                  <a:lnTo>
                    <a:pt x="898" y="52"/>
                  </a:lnTo>
                  <a:lnTo>
                    <a:pt x="926" y="69"/>
                  </a:lnTo>
                  <a:lnTo>
                    <a:pt x="958" y="87"/>
                  </a:lnTo>
                  <a:lnTo>
                    <a:pt x="986" y="107"/>
                  </a:lnTo>
                  <a:lnTo>
                    <a:pt x="1009" y="126"/>
                  </a:lnTo>
                  <a:lnTo>
                    <a:pt x="1029" y="145"/>
                  </a:lnTo>
                  <a:lnTo>
                    <a:pt x="1046" y="163"/>
                  </a:lnTo>
                  <a:lnTo>
                    <a:pt x="1058" y="178"/>
                  </a:lnTo>
                  <a:lnTo>
                    <a:pt x="1068" y="192"/>
                  </a:lnTo>
                  <a:lnTo>
                    <a:pt x="1074" y="202"/>
                  </a:lnTo>
                  <a:lnTo>
                    <a:pt x="1079" y="208"/>
                  </a:lnTo>
                  <a:lnTo>
                    <a:pt x="1081" y="210"/>
                  </a:lnTo>
                  <a:lnTo>
                    <a:pt x="1082" y="210"/>
                  </a:lnTo>
                  <a:lnTo>
                    <a:pt x="1085" y="211"/>
                  </a:lnTo>
                  <a:lnTo>
                    <a:pt x="1090" y="212"/>
                  </a:lnTo>
                  <a:lnTo>
                    <a:pt x="1097" y="214"/>
                  </a:lnTo>
                  <a:lnTo>
                    <a:pt x="1106" y="216"/>
                  </a:lnTo>
                  <a:lnTo>
                    <a:pt x="1116" y="220"/>
                  </a:lnTo>
                  <a:lnTo>
                    <a:pt x="1127" y="225"/>
                  </a:lnTo>
                  <a:lnTo>
                    <a:pt x="1139" y="232"/>
                  </a:lnTo>
                  <a:lnTo>
                    <a:pt x="1152" y="240"/>
                  </a:lnTo>
                  <a:lnTo>
                    <a:pt x="1164" y="250"/>
                  </a:lnTo>
                  <a:lnTo>
                    <a:pt x="1177" y="261"/>
                  </a:lnTo>
                  <a:lnTo>
                    <a:pt x="1190" y="276"/>
                  </a:lnTo>
                  <a:lnTo>
                    <a:pt x="1203" y="292"/>
                  </a:lnTo>
                  <a:lnTo>
                    <a:pt x="1215" y="312"/>
                  </a:lnTo>
                  <a:lnTo>
                    <a:pt x="1227" y="333"/>
                  </a:lnTo>
                  <a:lnTo>
                    <a:pt x="1237" y="359"/>
                  </a:lnTo>
                  <a:lnTo>
                    <a:pt x="1246" y="386"/>
                  </a:lnTo>
                  <a:lnTo>
                    <a:pt x="1253" y="417"/>
                  </a:lnTo>
                  <a:lnTo>
                    <a:pt x="1260" y="452"/>
                  </a:lnTo>
                  <a:lnTo>
                    <a:pt x="1264" y="491"/>
                  </a:lnTo>
                  <a:lnTo>
                    <a:pt x="1266" y="533"/>
                  </a:lnTo>
                  <a:lnTo>
                    <a:pt x="1266" y="579"/>
                  </a:lnTo>
                  <a:lnTo>
                    <a:pt x="1263" y="629"/>
                  </a:lnTo>
                  <a:lnTo>
                    <a:pt x="1257" y="685"/>
                  </a:lnTo>
                  <a:lnTo>
                    <a:pt x="1248" y="744"/>
                  </a:lnTo>
                  <a:lnTo>
                    <a:pt x="1239" y="785"/>
                  </a:lnTo>
                  <a:lnTo>
                    <a:pt x="1226" y="826"/>
                  </a:lnTo>
                  <a:lnTo>
                    <a:pt x="1236" y="826"/>
                  </a:lnTo>
                  <a:lnTo>
                    <a:pt x="1246" y="826"/>
                  </a:lnTo>
                  <a:lnTo>
                    <a:pt x="1256" y="829"/>
                  </a:lnTo>
                  <a:lnTo>
                    <a:pt x="1267" y="832"/>
                  </a:lnTo>
                  <a:lnTo>
                    <a:pt x="1275" y="838"/>
                  </a:lnTo>
                  <a:lnTo>
                    <a:pt x="1283" y="845"/>
                  </a:lnTo>
                  <a:lnTo>
                    <a:pt x="1290" y="856"/>
                  </a:lnTo>
                  <a:lnTo>
                    <a:pt x="1297" y="868"/>
                  </a:lnTo>
                  <a:lnTo>
                    <a:pt x="1301" y="884"/>
                  </a:lnTo>
                  <a:lnTo>
                    <a:pt x="1303" y="903"/>
                  </a:lnTo>
                  <a:lnTo>
                    <a:pt x="1303" y="924"/>
                  </a:lnTo>
                  <a:lnTo>
                    <a:pt x="1302" y="950"/>
                  </a:lnTo>
                  <a:lnTo>
                    <a:pt x="1298" y="979"/>
                  </a:lnTo>
                  <a:lnTo>
                    <a:pt x="1290" y="1012"/>
                  </a:lnTo>
                  <a:lnTo>
                    <a:pt x="1280" y="1050"/>
                  </a:lnTo>
                  <a:lnTo>
                    <a:pt x="1267" y="1094"/>
                  </a:lnTo>
                  <a:lnTo>
                    <a:pt x="1253" y="1132"/>
                  </a:lnTo>
                  <a:lnTo>
                    <a:pt x="1240" y="1163"/>
                  </a:lnTo>
                  <a:lnTo>
                    <a:pt x="1228" y="1188"/>
                  </a:lnTo>
                  <a:lnTo>
                    <a:pt x="1215" y="1207"/>
                  </a:lnTo>
                  <a:lnTo>
                    <a:pt x="1204" y="1220"/>
                  </a:lnTo>
                  <a:lnTo>
                    <a:pt x="1193" y="1231"/>
                  </a:lnTo>
                  <a:lnTo>
                    <a:pt x="1181" y="1236"/>
                  </a:lnTo>
                  <a:lnTo>
                    <a:pt x="1171" y="1238"/>
                  </a:lnTo>
                  <a:lnTo>
                    <a:pt x="1164" y="1279"/>
                  </a:lnTo>
                  <a:lnTo>
                    <a:pt x="1152" y="1321"/>
                  </a:lnTo>
                  <a:lnTo>
                    <a:pt x="1136" y="1363"/>
                  </a:lnTo>
                  <a:lnTo>
                    <a:pt x="1117" y="1405"/>
                  </a:lnTo>
                  <a:lnTo>
                    <a:pt x="1093" y="1447"/>
                  </a:lnTo>
                  <a:lnTo>
                    <a:pt x="1066" y="1489"/>
                  </a:lnTo>
                  <a:lnTo>
                    <a:pt x="1036" y="1528"/>
                  </a:lnTo>
                  <a:lnTo>
                    <a:pt x="1004" y="1566"/>
                  </a:lnTo>
                  <a:lnTo>
                    <a:pt x="966" y="1602"/>
                  </a:lnTo>
                  <a:lnTo>
                    <a:pt x="926" y="1633"/>
                  </a:lnTo>
                  <a:lnTo>
                    <a:pt x="884" y="1662"/>
                  </a:lnTo>
                  <a:lnTo>
                    <a:pt x="838" y="1688"/>
                  </a:lnTo>
                  <a:lnTo>
                    <a:pt x="790" y="1708"/>
                  </a:lnTo>
                  <a:lnTo>
                    <a:pt x="744" y="1722"/>
                  </a:lnTo>
                  <a:lnTo>
                    <a:pt x="697" y="1730"/>
                  </a:lnTo>
                  <a:lnTo>
                    <a:pt x="651" y="1733"/>
                  </a:lnTo>
                  <a:lnTo>
                    <a:pt x="604" y="1730"/>
                  </a:lnTo>
                  <a:lnTo>
                    <a:pt x="556" y="1722"/>
                  </a:lnTo>
                  <a:lnTo>
                    <a:pt x="511" y="1708"/>
                  </a:lnTo>
                  <a:lnTo>
                    <a:pt x="462" y="1688"/>
                  </a:lnTo>
                  <a:lnTo>
                    <a:pt x="415" y="1663"/>
                  </a:lnTo>
                  <a:lnTo>
                    <a:pt x="372" y="1634"/>
                  </a:lnTo>
                  <a:lnTo>
                    <a:pt x="333" y="1603"/>
                  </a:lnTo>
                  <a:lnTo>
                    <a:pt x="296" y="1567"/>
                  </a:lnTo>
                  <a:lnTo>
                    <a:pt x="263" y="1529"/>
                  </a:lnTo>
                  <a:lnTo>
                    <a:pt x="233" y="1489"/>
                  </a:lnTo>
                  <a:lnTo>
                    <a:pt x="208" y="1448"/>
                  </a:lnTo>
                  <a:lnTo>
                    <a:pt x="185" y="1406"/>
                  </a:lnTo>
                  <a:lnTo>
                    <a:pt x="166" y="1363"/>
                  </a:lnTo>
                  <a:lnTo>
                    <a:pt x="150" y="1321"/>
                  </a:lnTo>
                  <a:lnTo>
                    <a:pt x="139" y="1279"/>
                  </a:lnTo>
                  <a:lnTo>
                    <a:pt x="131" y="1238"/>
                  </a:lnTo>
                  <a:lnTo>
                    <a:pt x="120" y="1236"/>
                  </a:lnTo>
                  <a:lnTo>
                    <a:pt x="110" y="1231"/>
                  </a:lnTo>
                  <a:lnTo>
                    <a:pt x="99" y="1220"/>
                  </a:lnTo>
                  <a:lnTo>
                    <a:pt x="86" y="1207"/>
                  </a:lnTo>
                  <a:lnTo>
                    <a:pt x="74" y="1188"/>
                  </a:lnTo>
                  <a:lnTo>
                    <a:pt x="62" y="1163"/>
                  </a:lnTo>
                  <a:lnTo>
                    <a:pt x="49" y="1132"/>
                  </a:lnTo>
                  <a:lnTo>
                    <a:pt x="36" y="1094"/>
                  </a:lnTo>
                  <a:lnTo>
                    <a:pt x="23" y="1050"/>
                  </a:lnTo>
                  <a:lnTo>
                    <a:pt x="12" y="1012"/>
                  </a:lnTo>
                  <a:lnTo>
                    <a:pt x="6" y="979"/>
                  </a:lnTo>
                  <a:lnTo>
                    <a:pt x="1" y="950"/>
                  </a:lnTo>
                  <a:lnTo>
                    <a:pt x="0" y="924"/>
                  </a:lnTo>
                  <a:lnTo>
                    <a:pt x="0" y="902"/>
                  </a:lnTo>
                  <a:lnTo>
                    <a:pt x="2" y="883"/>
                  </a:lnTo>
                  <a:lnTo>
                    <a:pt x="6" y="868"/>
                  </a:lnTo>
                  <a:lnTo>
                    <a:pt x="12" y="856"/>
                  </a:lnTo>
                  <a:lnTo>
                    <a:pt x="20" y="845"/>
                  </a:lnTo>
                  <a:lnTo>
                    <a:pt x="28" y="837"/>
                  </a:lnTo>
                  <a:lnTo>
                    <a:pt x="36" y="832"/>
                  </a:lnTo>
                  <a:lnTo>
                    <a:pt x="46" y="828"/>
                  </a:lnTo>
                  <a:lnTo>
                    <a:pt x="57" y="826"/>
                  </a:lnTo>
                  <a:lnTo>
                    <a:pt x="67" y="826"/>
                  </a:lnTo>
                  <a:lnTo>
                    <a:pt x="77" y="826"/>
                  </a:lnTo>
                  <a:lnTo>
                    <a:pt x="64" y="785"/>
                  </a:lnTo>
                  <a:lnTo>
                    <a:pt x="55" y="744"/>
                  </a:lnTo>
                  <a:lnTo>
                    <a:pt x="45" y="689"/>
                  </a:lnTo>
                  <a:lnTo>
                    <a:pt x="40" y="635"/>
                  </a:lnTo>
                  <a:lnTo>
                    <a:pt x="39" y="583"/>
                  </a:lnTo>
                  <a:lnTo>
                    <a:pt x="43" y="532"/>
                  </a:lnTo>
                  <a:lnTo>
                    <a:pt x="53" y="482"/>
                  </a:lnTo>
                  <a:lnTo>
                    <a:pt x="66" y="436"/>
                  </a:lnTo>
                  <a:lnTo>
                    <a:pt x="83" y="391"/>
                  </a:lnTo>
                  <a:lnTo>
                    <a:pt x="103" y="352"/>
                  </a:lnTo>
                  <a:lnTo>
                    <a:pt x="125" y="313"/>
                  </a:lnTo>
                  <a:lnTo>
                    <a:pt x="151" y="277"/>
                  </a:lnTo>
                  <a:lnTo>
                    <a:pt x="178" y="244"/>
                  </a:lnTo>
                  <a:lnTo>
                    <a:pt x="207" y="213"/>
                  </a:lnTo>
                  <a:lnTo>
                    <a:pt x="251" y="170"/>
                  </a:lnTo>
                  <a:lnTo>
                    <a:pt x="298" y="131"/>
                  </a:lnTo>
                  <a:lnTo>
                    <a:pt x="349" y="96"/>
                  </a:lnTo>
                  <a:lnTo>
                    <a:pt x="380" y="76"/>
                  </a:lnTo>
                  <a:lnTo>
                    <a:pt x="414" y="56"/>
                  </a:lnTo>
                  <a:lnTo>
                    <a:pt x="449" y="40"/>
                  </a:lnTo>
                  <a:lnTo>
                    <a:pt x="486" y="27"/>
                  </a:lnTo>
                  <a:lnTo>
                    <a:pt x="526" y="14"/>
                  </a:lnTo>
                  <a:lnTo>
                    <a:pt x="569" y="6"/>
                  </a:lnTo>
                  <a:lnTo>
                    <a:pt x="612" y="2"/>
                  </a:lnTo>
                  <a:lnTo>
                    <a:pt x="6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0" name="Freeform 20"/>
            <p:cNvSpPr>
              <a:spLocks/>
            </p:cNvSpPr>
            <p:nvPr/>
          </p:nvSpPr>
          <p:spPr bwMode="auto">
            <a:xfrm>
              <a:off x="6617" y="2370"/>
              <a:ext cx="26" cy="53"/>
            </a:xfrm>
            <a:custGeom>
              <a:avLst/>
              <a:gdLst>
                <a:gd name="T0" fmla="*/ 83 w 337"/>
                <a:gd name="T1" fmla="*/ 0 h 683"/>
                <a:gd name="T2" fmla="*/ 101 w 337"/>
                <a:gd name="T3" fmla="*/ 3 h 683"/>
                <a:gd name="T4" fmla="*/ 117 w 337"/>
                <a:gd name="T5" fmla="*/ 10 h 683"/>
                <a:gd name="T6" fmla="*/ 129 w 337"/>
                <a:gd name="T7" fmla="*/ 23 h 683"/>
                <a:gd name="T8" fmla="*/ 138 w 337"/>
                <a:gd name="T9" fmla="*/ 37 h 683"/>
                <a:gd name="T10" fmla="*/ 142 w 337"/>
                <a:gd name="T11" fmla="*/ 54 h 683"/>
                <a:gd name="T12" fmla="*/ 164 w 337"/>
                <a:gd name="T13" fmla="*/ 383 h 683"/>
                <a:gd name="T14" fmla="*/ 167 w 337"/>
                <a:gd name="T15" fmla="*/ 397 h 683"/>
                <a:gd name="T16" fmla="*/ 174 w 337"/>
                <a:gd name="T17" fmla="*/ 409 h 683"/>
                <a:gd name="T18" fmla="*/ 321 w 337"/>
                <a:gd name="T19" fmla="*/ 584 h 683"/>
                <a:gd name="T20" fmla="*/ 323 w 337"/>
                <a:gd name="T21" fmla="*/ 586 h 683"/>
                <a:gd name="T22" fmla="*/ 324 w 337"/>
                <a:gd name="T23" fmla="*/ 587 h 683"/>
                <a:gd name="T24" fmla="*/ 333 w 337"/>
                <a:gd name="T25" fmla="*/ 602 h 683"/>
                <a:gd name="T26" fmla="*/ 337 w 337"/>
                <a:gd name="T27" fmla="*/ 618 h 683"/>
                <a:gd name="T28" fmla="*/ 336 w 337"/>
                <a:gd name="T29" fmla="*/ 635 h 683"/>
                <a:gd name="T30" fmla="*/ 330 w 337"/>
                <a:gd name="T31" fmla="*/ 651 h 683"/>
                <a:gd name="T32" fmla="*/ 319 w 337"/>
                <a:gd name="T33" fmla="*/ 665 h 683"/>
                <a:gd name="T34" fmla="*/ 304 w 337"/>
                <a:gd name="T35" fmla="*/ 675 h 683"/>
                <a:gd name="T36" fmla="*/ 287 w 337"/>
                <a:gd name="T37" fmla="*/ 682 h 683"/>
                <a:gd name="T38" fmla="*/ 270 w 337"/>
                <a:gd name="T39" fmla="*/ 683 h 683"/>
                <a:gd name="T40" fmla="*/ 254 w 337"/>
                <a:gd name="T41" fmla="*/ 677 h 683"/>
                <a:gd name="T42" fmla="*/ 238 w 337"/>
                <a:gd name="T43" fmla="*/ 668 h 683"/>
                <a:gd name="T44" fmla="*/ 35 w 337"/>
                <a:gd name="T45" fmla="*/ 498 h 683"/>
                <a:gd name="T46" fmla="*/ 29 w 337"/>
                <a:gd name="T47" fmla="*/ 494 h 683"/>
                <a:gd name="T48" fmla="*/ 24 w 337"/>
                <a:gd name="T49" fmla="*/ 490 h 683"/>
                <a:gd name="T50" fmla="*/ 13 w 337"/>
                <a:gd name="T51" fmla="*/ 477 h 683"/>
                <a:gd name="T52" fmla="*/ 6 w 337"/>
                <a:gd name="T53" fmla="*/ 461 h 683"/>
                <a:gd name="T54" fmla="*/ 1 w 337"/>
                <a:gd name="T55" fmla="*/ 446 h 683"/>
                <a:gd name="T56" fmla="*/ 0 w 337"/>
                <a:gd name="T57" fmla="*/ 429 h 683"/>
                <a:gd name="T58" fmla="*/ 0 w 337"/>
                <a:gd name="T59" fmla="*/ 425 h 683"/>
                <a:gd name="T60" fmla="*/ 0 w 337"/>
                <a:gd name="T61" fmla="*/ 422 h 683"/>
                <a:gd name="T62" fmla="*/ 1 w 337"/>
                <a:gd name="T63" fmla="*/ 418 h 683"/>
                <a:gd name="T64" fmla="*/ 24 w 337"/>
                <a:gd name="T65" fmla="*/ 58 h 683"/>
                <a:gd name="T66" fmla="*/ 24 w 337"/>
                <a:gd name="T67" fmla="*/ 52 h 683"/>
                <a:gd name="T68" fmla="*/ 28 w 337"/>
                <a:gd name="T69" fmla="*/ 36 h 683"/>
                <a:gd name="T70" fmla="*/ 38 w 337"/>
                <a:gd name="T71" fmla="*/ 22 h 683"/>
                <a:gd name="T72" fmla="*/ 50 w 337"/>
                <a:gd name="T73" fmla="*/ 10 h 683"/>
                <a:gd name="T74" fmla="*/ 65 w 337"/>
                <a:gd name="T75" fmla="*/ 3 h 683"/>
                <a:gd name="T76" fmla="*/ 83 w 337"/>
                <a:gd name="T77" fmla="*/ 0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37" h="683">
                  <a:moveTo>
                    <a:pt x="83" y="0"/>
                  </a:moveTo>
                  <a:lnTo>
                    <a:pt x="101" y="3"/>
                  </a:lnTo>
                  <a:lnTo>
                    <a:pt x="117" y="10"/>
                  </a:lnTo>
                  <a:lnTo>
                    <a:pt x="129" y="23"/>
                  </a:lnTo>
                  <a:lnTo>
                    <a:pt x="138" y="37"/>
                  </a:lnTo>
                  <a:lnTo>
                    <a:pt x="142" y="54"/>
                  </a:lnTo>
                  <a:lnTo>
                    <a:pt x="164" y="383"/>
                  </a:lnTo>
                  <a:lnTo>
                    <a:pt x="167" y="397"/>
                  </a:lnTo>
                  <a:lnTo>
                    <a:pt x="174" y="409"/>
                  </a:lnTo>
                  <a:lnTo>
                    <a:pt x="321" y="584"/>
                  </a:lnTo>
                  <a:lnTo>
                    <a:pt x="323" y="586"/>
                  </a:lnTo>
                  <a:lnTo>
                    <a:pt x="324" y="587"/>
                  </a:lnTo>
                  <a:lnTo>
                    <a:pt x="333" y="602"/>
                  </a:lnTo>
                  <a:lnTo>
                    <a:pt x="337" y="618"/>
                  </a:lnTo>
                  <a:lnTo>
                    <a:pt x="336" y="635"/>
                  </a:lnTo>
                  <a:lnTo>
                    <a:pt x="330" y="651"/>
                  </a:lnTo>
                  <a:lnTo>
                    <a:pt x="319" y="665"/>
                  </a:lnTo>
                  <a:lnTo>
                    <a:pt x="304" y="675"/>
                  </a:lnTo>
                  <a:lnTo>
                    <a:pt x="287" y="682"/>
                  </a:lnTo>
                  <a:lnTo>
                    <a:pt x="270" y="683"/>
                  </a:lnTo>
                  <a:lnTo>
                    <a:pt x="254" y="677"/>
                  </a:lnTo>
                  <a:lnTo>
                    <a:pt x="238" y="668"/>
                  </a:lnTo>
                  <a:lnTo>
                    <a:pt x="35" y="498"/>
                  </a:lnTo>
                  <a:lnTo>
                    <a:pt x="29" y="494"/>
                  </a:lnTo>
                  <a:lnTo>
                    <a:pt x="24" y="490"/>
                  </a:lnTo>
                  <a:lnTo>
                    <a:pt x="13" y="477"/>
                  </a:lnTo>
                  <a:lnTo>
                    <a:pt x="6" y="461"/>
                  </a:lnTo>
                  <a:lnTo>
                    <a:pt x="1" y="446"/>
                  </a:lnTo>
                  <a:lnTo>
                    <a:pt x="0" y="429"/>
                  </a:lnTo>
                  <a:lnTo>
                    <a:pt x="0" y="425"/>
                  </a:lnTo>
                  <a:lnTo>
                    <a:pt x="0" y="422"/>
                  </a:lnTo>
                  <a:lnTo>
                    <a:pt x="1" y="418"/>
                  </a:lnTo>
                  <a:lnTo>
                    <a:pt x="24" y="58"/>
                  </a:lnTo>
                  <a:lnTo>
                    <a:pt x="24" y="52"/>
                  </a:lnTo>
                  <a:lnTo>
                    <a:pt x="28" y="36"/>
                  </a:lnTo>
                  <a:lnTo>
                    <a:pt x="38" y="22"/>
                  </a:lnTo>
                  <a:lnTo>
                    <a:pt x="50" y="10"/>
                  </a:lnTo>
                  <a:lnTo>
                    <a:pt x="65" y="3"/>
                  </a:lnTo>
                  <a:lnTo>
                    <a:pt x="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1" name="Freeform 21"/>
            <p:cNvSpPr>
              <a:spLocks/>
            </p:cNvSpPr>
            <p:nvPr/>
          </p:nvSpPr>
          <p:spPr bwMode="auto">
            <a:xfrm>
              <a:off x="6416" y="2348"/>
              <a:ext cx="157" cy="97"/>
            </a:xfrm>
            <a:custGeom>
              <a:avLst/>
              <a:gdLst>
                <a:gd name="T0" fmla="*/ 1030 w 2042"/>
                <a:gd name="T1" fmla="*/ 736 h 1259"/>
                <a:gd name="T2" fmla="*/ 1167 w 2042"/>
                <a:gd name="T3" fmla="*/ 540 h 1259"/>
                <a:gd name="T4" fmla="*/ 1099 w 2042"/>
                <a:gd name="T5" fmla="*/ 431 h 1259"/>
                <a:gd name="T6" fmla="*/ 1069 w 2042"/>
                <a:gd name="T7" fmla="*/ 347 h 1259"/>
                <a:gd name="T8" fmla="*/ 1068 w 2042"/>
                <a:gd name="T9" fmla="*/ 286 h 1259"/>
                <a:gd name="T10" fmla="*/ 1089 w 2042"/>
                <a:gd name="T11" fmla="*/ 243 h 1259"/>
                <a:gd name="T12" fmla="*/ 1123 w 2042"/>
                <a:gd name="T13" fmla="*/ 215 h 1259"/>
                <a:gd name="T14" fmla="*/ 1162 w 2042"/>
                <a:gd name="T15" fmla="*/ 200 h 1259"/>
                <a:gd name="T16" fmla="*/ 1199 w 2042"/>
                <a:gd name="T17" fmla="*/ 192 h 1259"/>
                <a:gd name="T18" fmla="*/ 1227 w 2042"/>
                <a:gd name="T19" fmla="*/ 191 h 1259"/>
                <a:gd name="T20" fmla="*/ 1238 w 2042"/>
                <a:gd name="T21" fmla="*/ 191 h 1259"/>
                <a:gd name="T22" fmla="*/ 1261 w 2042"/>
                <a:gd name="T23" fmla="*/ 191 h 1259"/>
                <a:gd name="T24" fmla="*/ 1294 w 2042"/>
                <a:gd name="T25" fmla="*/ 196 h 1259"/>
                <a:gd name="T26" fmla="*/ 1335 w 2042"/>
                <a:gd name="T27" fmla="*/ 209 h 1259"/>
                <a:gd name="T28" fmla="*/ 1371 w 2042"/>
                <a:gd name="T29" fmla="*/ 233 h 1259"/>
                <a:gd name="T30" fmla="*/ 1396 w 2042"/>
                <a:gd name="T31" fmla="*/ 270 h 1259"/>
                <a:gd name="T32" fmla="*/ 1403 w 2042"/>
                <a:gd name="T33" fmla="*/ 325 h 1259"/>
                <a:gd name="T34" fmla="*/ 1384 w 2042"/>
                <a:gd name="T35" fmla="*/ 401 h 1259"/>
                <a:gd name="T36" fmla="*/ 1330 w 2042"/>
                <a:gd name="T37" fmla="*/ 501 h 1259"/>
                <a:gd name="T38" fmla="*/ 1438 w 2042"/>
                <a:gd name="T39" fmla="*/ 734 h 1259"/>
                <a:gd name="T40" fmla="*/ 1673 w 2042"/>
                <a:gd name="T41" fmla="*/ 0 h 1259"/>
                <a:gd name="T42" fmla="*/ 1693 w 2042"/>
                <a:gd name="T43" fmla="*/ 13 h 1259"/>
                <a:gd name="T44" fmla="*/ 1751 w 2042"/>
                <a:gd name="T45" fmla="*/ 49 h 1259"/>
                <a:gd name="T46" fmla="*/ 1839 w 2042"/>
                <a:gd name="T47" fmla="*/ 98 h 1259"/>
                <a:gd name="T48" fmla="*/ 1955 w 2042"/>
                <a:gd name="T49" fmla="*/ 155 h 1259"/>
                <a:gd name="T50" fmla="*/ 2003 w 2042"/>
                <a:gd name="T51" fmla="*/ 247 h 1259"/>
                <a:gd name="T52" fmla="*/ 1911 w 2042"/>
                <a:gd name="T53" fmla="*/ 430 h 1259"/>
                <a:gd name="T54" fmla="*/ 1866 w 2042"/>
                <a:gd name="T55" fmla="*/ 634 h 1259"/>
                <a:gd name="T56" fmla="*/ 1874 w 2042"/>
                <a:gd name="T57" fmla="*/ 844 h 1259"/>
                <a:gd name="T58" fmla="*/ 1931 w 2042"/>
                <a:gd name="T59" fmla="*/ 1037 h 1259"/>
                <a:gd name="T60" fmla="*/ 1926 w 2042"/>
                <a:gd name="T61" fmla="*/ 1172 h 1259"/>
                <a:gd name="T62" fmla="*/ 1697 w 2042"/>
                <a:gd name="T63" fmla="*/ 1222 h 1259"/>
                <a:gd name="T64" fmla="*/ 1431 w 2042"/>
                <a:gd name="T65" fmla="*/ 1252 h 1259"/>
                <a:gd name="T66" fmla="*/ 1141 w 2042"/>
                <a:gd name="T67" fmla="*/ 1257 h 1259"/>
                <a:gd name="T68" fmla="*/ 883 w 2042"/>
                <a:gd name="T69" fmla="*/ 1238 h 1259"/>
                <a:gd name="T70" fmla="*/ 655 w 2042"/>
                <a:gd name="T71" fmla="*/ 1199 h 1259"/>
                <a:gd name="T72" fmla="*/ 460 w 2042"/>
                <a:gd name="T73" fmla="*/ 1150 h 1259"/>
                <a:gd name="T74" fmla="*/ 298 w 2042"/>
                <a:gd name="T75" fmla="*/ 1094 h 1259"/>
                <a:gd name="T76" fmla="*/ 174 w 2042"/>
                <a:gd name="T77" fmla="*/ 1043 h 1259"/>
                <a:gd name="T78" fmla="*/ 86 w 2042"/>
                <a:gd name="T79" fmla="*/ 1000 h 1259"/>
                <a:gd name="T80" fmla="*/ 38 w 2042"/>
                <a:gd name="T81" fmla="*/ 973 h 1259"/>
                <a:gd name="T82" fmla="*/ 26 w 2042"/>
                <a:gd name="T83" fmla="*/ 946 h 1259"/>
                <a:gd name="T84" fmla="*/ 15 w 2042"/>
                <a:gd name="T85" fmla="*/ 866 h 1259"/>
                <a:gd name="T86" fmla="*/ 8 w 2042"/>
                <a:gd name="T87" fmla="*/ 783 h 1259"/>
                <a:gd name="T88" fmla="*/ 3 w 2042"/>
                <a:gd name="T89" fmla="*/ 725 h 1259"/>
                <a:gd name="T90" fmla="*/ 1 w 2042"/>
                <a:gd name="T91" fmla="*/ 688 h 1259"/>
                <a:gd name="T92" fmla="*/ 1 w 2042"/>
                <a:gd name="T93" fmla="*/ 607 h 1259"/>
                <a:gd name="T94" fmla="*/ 12 w 2042"/>
                <a:gd name="T95" fmla="*/ 517 h 1259"/>
                <a:gd name="T96" fmla="*/ 40 w 2042"/>
                <a:gd name="T97" fmla="*/ 425 h 1259"/>
                <a:gd name="T98" fmla="*/ 89 w 2042"/>
                <a:gd name="T99" fmla="*/ 344 h 1259"/>
                <a:gd name="T100" fmla="*/ 166 w 2042"/>
                <a:gd name="T101" fmla="*/ 282 h 1259"/>
                <a:gd name="T102" fmla="*/ 286 w 2042"/>
                <a:gd name="T103" fmla="*/ 241 h 1259"/>
                <a:gd name="T104" fmla="*/ 431 w 2042"/>
                <a:gd name="T105" fmla="*/ 191 h 1259"/>
                <a:gd name="T106" fmla="*/ 559 w 2042"/>
                <a:gd name="T107" fmla="*/ 135 h 1259"/>
                <a:gd name="T108" fmla="*/ 664 w 2042"/>
                <a:gd name="T109" fmla="*/ 80 h 1259"/>
                <a:gd name="T110" fmla="*/ 742 w 2042"/>
                <a:gd name="T111" fmla="*/ 35 h 1259"/>
                <a:gd name="T112" fmla="*/ 788 w 2042"/>
                <a:gd name="T113" fmla="*/ 6 h 1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42" h="1259">
                  <a:moveTo>
                    <a:pt x="797" y="0"/>
                  </a:moveTo>
                  <a:lnTo>
                    <a:pt x="993" y="619"/>
                  </a:lnTo>
                  <a:lnTo>
                    <a:pt x="1030" y="736"/>
                  </a:lnTo>
                  <a:lnTo>
                    <a:pt x="1031" y="734"/>
                  </a:lnTo>
                  <a:lnTo>
                    <a:pt x="1063" y="833"/>
                  </a:lnTo>
                  <a:lnTo>
                    <a:pt x="1167" y="540"/>
                  </a:lnTo>
                  <a:lnTo>
                    <a:pt x="1139" y="501"/>
                  </a:lnTo>
                  <a:lnTo>
                    <a:pt x="1118" y="464"/>
                  </a:lnTo>
                  <a:lnTo>
                    <a:pt x="1099" y="431"/>
                  </a:lnTo>
                  <a:lnTo>
                    <a:pt x="1086" y="401"/>
                  </a:lnTo>
                  <a:lnTo>
                    <a:pt x="1075" y="373"/>
                  </a:lnTo>
                  <a:lnTo>
                    <a:pt x="1069" y="347"/>
                  </a:lnTo>
                  <a:lnTo>
                    <a:pt x="1066" y="325"/>
                  </a:lnTo>
                  <a:lnTo>
                    <a:pt x="1066" y="304"/>
                  </a:lnTo>
                  <a:lnTo>
                    <a:pt x="1068" y="286"/>
                  </a:lnTo>
                  <a:lnTo>
                    <a:pt x="1073" y="270"/>
                  </a:lnTo>
                  <a:lnTo>
                    <a:pt x="1080" y="255"/>
                  </a:lnTo>
                  <a:lnTo>
                    <a:pt x="1089" y="243"/>
                  </a:lnTo>
                  <a:lnTo>
                    <a:pt x="1099" y="233"/>
                  </a:lnTo>
                  <a:lnTo>
                    <a:pt x="1110" y="223"/>
                  </a:lnTo>
                  <a:lnTo>
                    <a:pt x="1123" y="215"/>
                  </a:lnTo>
                  <a:lnTo>
                    <a:pt x="1135" y="209"/>
                  </a:lnTo>
                  <a:lnTo>
                    <a:pt x="1148" y="204"/>
                  </a:lnTo>
                  <a:lnTo>
                    <a:pt x="1162" y="200"/>
                  </a:lnTo>
                  <a:lnTo>
                    <a:pt x="1175" y="196"/>
                  </a:lnTo>
                  <a:lnTo>
                    <a:pt x="1188" y="194"/>
                  </a:lnTo>
                  <a:lnTo>
                    <a:pt x="1199" y="192"/>
                  </a:lnTo>
                  <a:lnTo>
                    <a:pt x="1209" y="191"/>
                  </a:lnTo>
                  <a:lnTo>
                    <a:pt x="1218" y="191"/>
                  </a:lnTo>
                  <a:lnTo>
                    <a:pt x="1227" y="191"/>
                  </a:lnTo>
                  <a:lnTo>
                    <a:pt x="1232" y="191"/>
                  </a:lnTo>
                  <a:lnTo>
                    <a:pt x="1235" y="191"/>
                  </a:lnTo>
                  <a:lnTo>
                    <a:pt x="1238" y="191"/>
                  </a:lnTo>
                  <a:lnTo>
                    <a:pt x="1244" y="191"/>
                  </a:lnTo>
                  <a:lnTo>
                    <a:pt x="1251" y="191"/>
                  </a:lnTo>
                  <a:lnTo>
                    <a:pt x="1261" y="191"/>
                  </a:lnTo>
                  <a:lnTo>
                    <a:pt x="1271" y="192"/>
                  </a:lnTo>
                  <a:lnTo>
                    <a:pt x="1282" y="194"/>
                  </a:lnTo>
                  <a:lnTo>
                    <a:pt x="1294" y="196"/>
                  </a:lnTo>
                  <a:lnTo>
                    <a:pt x="1308" y="200"/>
                  </a:lnTo>
                  <a:lnTo>
                    <a:pt x="1321" y="204"/>
                  </a:lnTo>
                  <a:lnTo>
                    <a:pt x="1335" y="209"/>
                  </a:lnTo>
                  <a:lnTo>
                    <a:pt x="1347" y="215"/>
                  </a:lnTo>
                  <a:lnTo>
                    <a:pt x="1359" y="223"/>
                  </a:lnTo>
                  <a:lnTo>
                    <a:pt x="1371" y="233"/>
                  </a:lnTo>
                  <a:lnTo>
                    <a:pt x="1381" y="243"/>
                  </a:lnTo>
                  <a:lnTo>
                    <a:pt x="1390" y="255"/>
                  </a:lnTo>
                  <a:lnTo>
                    <a:pt x="1396" y="270"/>
                  </a:lnTo>
                  <a:lnTo>
                    <a:pt x="1401" y="286"/>
                  </a:lnTo>
                  <a:lnTo>
                    <a:pt x="1404" y="304"/>
                  </a:lnTo>
                  <a:lnTo>
                    <a:pt x="1403" y="325"/>
                  </a:lnTo>
                  <a:lnTo>
                    <a:pt x="1400" y="347"/>
                  </a:lnTo>
                  <a:lnTo>
                    <a:pt x="1394" y="373"/>
                  </a:lnTo>
                  <a:lnTo>
                    <a:pt x="1384" y="401"/>
                  </a:lnTo>
                  <a:lnTo>
                    <a:pt x="1371" y="431"/>
                  </a:lnTo>
                  <a:lnTo>
                    <a:pt x="1353" y="464"/>
                  </a:lnTo>
                  <a:lnTo>
                    <a:pt x="1330" y="501"/>
                  </a:lnTo>
                  <a:lnTo>
                    <a:pt x="1304" y="540"/>
                  </a:lnTo>
                  <a:lnTo>
                    <a:pt x="1407" y="833"/>
                  </a:lnTo>
                  <a:lnTo>
                    <a:pt x="1438" y="734"/>
                  </a:lnTo>
                  <a:lnTo>
                    <a:pt x="1439" y="736"/>
                  </a:lnTo>
                  <a:lnTo>
                    <a:pt x="1476" y="619"/>
                  </a:lnTo>
                  <a:lnTo>
                    <a:pt x="1673" y="0"/>
                  </a:lnTo>
                  <a:lnTo>
                    <a:pt x="1676" y="1"/>
                  </a:lnTo>
                  <a:lnTo>
                    <a:pt x="1682" y="6"/>
                  </a:lnTo>
                  <a:lnTo>
                    <a:pt x="1693" y="13"/>
                  </a:lnTo>
                  <a:lnTo>
                    <a:pt x="1709" y="24"/>
                  </a:lnTo>
                  <a:lnTo>
                    <a:pt x="1728" y="35"/>
                  </a:lnTo>
                  <a:lnTo>
                    <a:pt x="1751" y="49"/>
                  </a:lnTo>
                  <a:lnTo>
                    <a:pt x="1778" y="65"/>
                  </a:lnTo>
                  <a:lnTo>
                    <a:pt x="1807" y="81"/>
                  </a:lnTo>
                  <a:lnTo>
                    <a:pt x="1839" y="98"/>
                  </a:lnTo>
                  <a:lnTo>
                    <a:pt x="1875" y="117"/>
                  </a:lnTo>
                  <a:lnTo>
                    <a:pt x="1913" y="136"/>
                  </a:lnTo>
                  <a:lnTo>
                    <a:pt x="1955" y="155"/>
                  </a:lnTo>
                  <a:lnTo>
                    <a:pt x="1998" y="174"/>
                  </a:lnTo>
                  <a:lnTo>
                    <a:pt x="2042" y="193"/>
                  </a:lnTo>
                  <a:lnTo>
                    <a:pt x="2003" y="247"/>
                  </a:lnTo>
                  <a:lnTo>
                    <a:pt x="1967" y="305"/>
                  </a:lnTo>
                  <a:lnTo>
                    <a:pt x="1937" y="366"/>
                  </a:lnTo>
                  <a:lnTo>
                    <a:pt x="1911" y="430"/>
                  </a:lnTo>
                  <a:lnTo>
                    <a:pt x="1891" y="496"/>
                  </a:lnTo>
                  <a:lnTo>
                    <a:pt x="1875" y="565"/>
                  </a:lnTo>
                  <a:lnTo>
                    <a:pt x="1866" y="634"/>
                  </a:lnTo>
                  <a:lnTo>
                    <a:pt x="1862" y="706"/>
                  </a:lnTo>
                  <a:lnTo>
                    <a:pt x="1865" y="776"/>
                  </a:lnTo>
                  <a:lnTo>
                    <a:pt x="1874" y="844"/>
                  </a:lnTo>
                  <a:lnTo>
                    <a:pt x="1888" y="910"/>
                  </a:lnTo>
                  <a:lnTo>
                    <a:pt x="1907" y="975"/>
                  </a:lnTo>
                  <a:lnTo>
                    <a:pt x="1931" y="1037"/>
                  </a:lnTo>
                  <a:lnTo>
                    <a:pt x="1960" y="1097"/>
                  </a:lnTo>
                  <a:lnTo>
                    <a:pt x="1994" y="1154"/>
                  </a:lnTo>
                  <a:lnTo>
                    <a:pt x="1926" y="1172"/>
                  </a:lnTo>
                  <a:lnTo>
                    <a:pt x="1854" y="1190"/>
                  </a:lnTo>
                  <a:lnTo>
                    <a:pt x="1778" y="1206"/>
                  </a:lnTo>
                  <a:lnTo>
                    <a:pt x="1697" y="1222"/>
                  </a:lnTo>
                  <a:lnTo>
                    <a:pt x="1612" y="1234"/>
                  </a:lnTo>
                  <a:lnTo>
                    <a:pt x="1524" y="1245"/>
                  </a:lnTo>
                  <a:lnTo>
                    <a:pt x="1431" y="1252"/>
                  </a:lnTo>
                  <a:lnTo>
                    <a:pt x="1335" y="1257"/>
                  </a:lnTo>
                  <a:lnTo>
                    <a:pt x="1235" y="1259"/>
                  </a:lnTo>
                  <a:lnTo>
                    <a:pt x="1141" y="1257"/>
                  </a:lnTo>
                  <a:lnTo>
                    <a:pt x="1052" y="1253"/>
                  </a:lnTo>
                  <a:lnTo>
                    <a:pt x="965" y="1247"/>
                  </a:lnTo>
                  <a:lnTo>
                    <a:pt x="883" y="1238"/>
                  </a:lnTo>
                  <a:lnTo>
                    <a:pt x="803" y="1227"/>
                  </a:lnTo>
                  <a:lnTo>
                    <a:pt x="728" y="1213"/>
                  </a:lnTo>
                  <a:lnTo>
                    <a:pt x="655" y="1199"/>
                  </a:lnTo>
                  <a:lnTo>
                    <a:pt x="586" y="1184"/>
                  </a:lnTo>
                  <a:lnTo>
                    <a:pt x="521" y="1167"/>
                  </a:lnTo>
                  <a:lnTo>
                    <a:pt x="460" y="1150"/>
                  </a:lnTo>
                  <a:lnTo>
                    <a:pt x="402" y="1131"/>
                  </a:lnTo>
                  <a:lnTo>
                    <a:pt x="349" y="1113"/>
                  </a:lnTo>
                  <a:lnTo>
                    <a:pt x="298" y="1094"/>
                  </a:lnTo>
                  <a:lnTo>
                    <a:pt x="253" y="1077"/>
                  </a:lnTo>
                  <a:lnTo>
                    <a:pt x="211" y="1060"/>
                  </a:lnTo>
                  <a:lnTo>
                    <a:pt x="174" y="1043"/>
                  </a:lnTo>
                  <a:lnTo>
                    <a:pt x="140" y="1027"/>
                  </a:lnTo>
                  <a:lnTo>
                    <a:pt x="111" y="1013"/>
                  </a:lnTo>
                  <a:lnTo>
                    <a:pt x="86" y="1000"/>
                  </a:lnTo>
                  <a:lnTo>
                    <a:pt x="66" y="989"/>
                  </a:lnTo>
                  <a:lnTo>
                    <a:pt x="49" y="980"/>
                  </a:lnTo>
                  <a:lnTo>
                    <a:pt x="38" y="973"/>
                  </a:lnTo>
                  <a:lnTo>
                    <a:pt x="31" y="968"/>
                  </a:lnTo>
                  <a:lnTo>
                    <a:pt x="29" y="967"/>
                  </a:lnTo>
                  <a:lnTo>
                    <a:pt x="26" y="946"/>
                  </a:lnTo>
                  <a:lnTo>
                    <a:pt x="22" y="921"/>
                  </a:lnTo>
                  <a:lnTo>
                    <a:pt x="19" y="895"/>
                  </a:lnTo>
                  <a:lnTo>
                    <a:pt x="15" y="866"/>
                  </a:lnTo>
                  <a:lnTo>
                    <a:pt x="13" y="837"/>
                  </a:lnTo>
                  <a:lnTo>
                    <a:pt x="10" y="810"/>
                  </a:lnTo>
                  <a:lnTo>
                    <a:pt x="8" y="783"/>
                  </a:lnTo>
                  <a:lnTo>
                    <a:pt x="6" y="759"/>
                  </a:lnTo>
                  <a:lnTo>
                    <a:pt x="4" y="740"/>
                  </a:lnTo>
                  <a:lnTo>
                    <a:pt x="3" y="725"/>
                  </a:lnTo>
                  <a:lnTo>
                    <a:pt x="2" y="714"/>
                  </a:lnTo>
                  <a:lnTo>
                    <a:pt x="2" y="710"/>
                  </a:lnTo>
                  <a:lnTo>
                    <a:pt x="1" y="688"/>
                  </a:lnTo>
                  <a:lnTo>
                    <a:pt x="0" y="662"/>
                  </a:lnTo>
                  <a:lnTo>
                    <a:pt x="0" y="635"/>
                  </a:lnTo>
                  <a:lnTo>
                    <a:pt x="1" y="607"/>
                  </a:lnTo>
                  <a:lnTo>
                    <a:pt x="3" y="577"/>
                  </a:lnTo>
                  <a:lnTo>
                    <a:pt x="7" y="547"/>
                  </a:lnTo>
                  <a:lnTo>
                    <a:pt x="12" y="517"/>
                  </a:lnTo>
                  <a:lnTo>
                    <a:pt x="20" y="486"/>
                  </a:lnTo>
                  <a:lnTo>
                    <a:pt x="29" y="455"/>
                  </a:lnTo>
                  <a:lnTo>
                    <a:pt x="40" y="425"/>
                  </a:lnTo>
                  <a:lnTo>
                    <a:pt x="53" y="397"/>
                  </a:lnTo>
                  <a:lnTo>
                    <a:pt x="70" y="370"/>
                  </a:lnTo>
                  <a:lnTo>
                    <a:pt x="89" y="344"/>
                  </a:lnTo>
                  <a:lnTo>
                    <a:pt x="111" y="321"/>
                  </a:lnTo>
                  <a:lnTo>
                    <a:pt x="137" y="300"/>
                  </a:lnTo>
                  <a:lnTo>
                    <a:pt x="166" y="282"/>
                  </a:lnTo>
                  <a:lnTo>
                    <a:pt x="198" y="267"/>
                  </a:lnTo>
                  <a:lnTo>
                    <a:pt x="235" y="255"/>
                  </a:lnTo>
                  <a:lnTo>
                    <a:pt x="286" y="241"/>
                  </a:lnTo>
                  <a:lnTo>
                    <a:pt x="336" y="226"/>
                  </a:lnTo>
                  <a:lnTo>
                    <a:pt x="385" y="209"/>
                  </a:lnTo>
                  <a:lnTo>
                    <a:pt x="431" y="191"/>
                  </a:lnTo>
                  <a:lnTo>
                    <a:pt x="476" y="172"/>
                  </a:lnTo>
                  <a:lnTo>
                    <a:pt x="518" y="154"/>
                  </a:lnTo>
                  <a:lnTo>
                    <a:pt x="559" y="135"/>
                  </a:lnTo>
                  <a:lnTo>
                    <a:pt x="597" y="116"/>
                  </a:lnTo>
                  <a:lnTo>
                    <a:pt x="632" y="97"/>
                  </a:lnTo>
                  <a:lnTo>
                    <a:pt x="664" y="80"/>
                  </a:lnTo>
                  <a:lnTo>
                    <a:pt x="694" y="64"/>
                  </a:lnTo>
                  <a:lnTo>
                    <a:pt x="720" y="48"/>
                  </a:lnTo>
                  <a:lnTo>
                    <a:pt x="742" y="35"/>
                  </a:lnTo>
                  <a:lnTo>
                    <a:pt x="762" y="23"/>
                  </a:lnTo>
                  <a:lnTo>
                    <a:pt x="776" y="13"/>
                  </a:lnTo>
                  <a:lnTo>
                    <a:pt x="788" y="6"/>
                  </a:lnTo>
                  <a:lnTo>
                    <a:pt x="795" y="1"/>
                  </a:lnTo>
                  <a:lnTo>
                    <a:pt x="7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2" name="Freeform 22"/>
            <p:cNvSpPr>
              <a:spLocks noEditPoints="1"/>
            </p:cNvSpPr>
            <p:nvPr/>
          </p:nvSpPr>
          <p:spPr bwMode="auto">
            <a:xfrm>
              <a:off x="6570" y="2349"/>
              <a:ext cx="107" cy="106"/>
            </a:xfrm>
            <a:custGeom>
              <a:avLst/>
              <a:gdLst>
                <a:gd name="T0" fmla="*/ 582 w 1386"/>
                <a:gd name="T1" fmla="*/ 190 h 1382"/>
                <a:gd name="T2" fmla="*/ 433 w 1386"/>
                <a:gd name="T3" fmla="*/ 248 h 1382"/>
                <a:gd name="T4" fmla="*/ 311 w 1386"/>
                <a:gd name="T5" fmla="*/ 348 h 1382"/>
                <a:gd name="T6" fmla="*/ 224 w 1386"/>
                <a:gd name="T7" fmla="*/ 479 h 1382"/>
                <a:gd name="T8" fmla="*/ 182 w 1386"/>
                <a:gd name="T9" fmla="*/ 635 h 1382"/>
                <a:gd name="T10" fmla="*/ 190 w 1386"/>
                <a:gd name="T11" fmla="*/ 801 h 1382"/>
                <a:gd name="T12" fmla="*/ 249 w 1386"/>
                <a:gd name="T13" fmla="*/ 949 h 1382"/>
                <a:gd name="T14" fmla="*/ 349 w 1386"/>
                <a:gd name="T15" fmla="*/ 1071 h 1382"/>
                <a:gd name="T16" fmla="*/ 480 w 1386"/>
                <a:gd name="T17" fmla="*/ 1158 h 1382"/>
                <a:gd name="T18" fmla="*/ 636 w 1386"/>
                <a:gd name="T19" fmla="*/ 1200 h 1382"/>
                <a:gd name="T20" fmla="*/ 803 w 1386"/>
                <a:gd name="T21" fmla="*/ 1192 h 1382"/>
                <a:gd name="T22" fmla="*/ 952 w 1386"/>
                <a:gd name="T23" fmla="*/ 1134 h 1382"/>
                <a:gd name="T24" fmla="*/ 1074 w 1386"/>
                <a:gd name="T25" fmla="*/ 1034 h 1382"/>
                <a:gd name="T26" fmla="*/ 1161 w 1386"/>
                <a:gd name="T27" fmla="*/ 902 h 1382"/>
                <a:gd name="T28" fmla="*/ 1204 w 1386"/>
                <a:gd name="T29" fmla="*/ 746 h 1382"/>
                <a:gd name="T30" fmla="*/ 1195 w 1386"/>
                <a:gd name="T31" fmla="*/ 581 h 1382"/>
                <a:gd name="T32" fmla="*/ 1136 w 1386"/>
                <a:gd name="T33" fmla="*/ 432 h 1382"/>
                <a:gd name="T34" fmla="*/ 1037 w 1386"/>
                <a:gd name="T35" fmla="*/ 311 h 1382"/>
                <a:gd name="T36" fmla="*/ 905 w 1386"/>
                <a:gd name="T37" fmla="*/ 224 h 1382"/>
                <a:gd name="T38" fmla="*/ 749 w 1386"/>
                <a:gd name="T39" fmla="*/ 182 h 1382"/>
                <a:gd name="T40" fmla="*/ 759 w 1386"/>
                <a:gd name="T41" fmla="*/ 4 h 1382"/>
                <a:gd name="T42" fmla="*/ 947 w 1386"/>
                <a:gd name="T43" fmla="*/ 49 h 1382"/>
                <a:gd name="T44" fmla="*/ 1111 w 1386"/>
                <a:gd name="T45" fmla="*/ 142 h 1382"/>
                <a:gd name="T46" fmla="*/ 1244 w 1386"/>
                <a:gd name="T47" fmla="*/ 274 h 1382"/>
                <a:gd name="T48" fmla="*/ 1337 w 1386"/>
                <a:gd name="T49" fmla="*/ 437 h 1382"/>
                <a:gd name="T50" fmla="*/ 1383 w 1386"/>
                <a:gd name="T51" fmla="*/ 625 h 1382"/>
                <a:gd name="T52" fmla="*/ 1373 w 1386"/>
                <a:gd name="T53" fmla="*/ 822 h 1382"/>
                <a:gd name="T54" fmla="*/ 1311 w 1386"/>
                <a:gd name="T55" fmla="*/ 1003 h 1382"/>
                <a:gd name="T56" fmla="*/ 1204 w 1386"/>
                <a:gd name="T57" fmla="*/ 1156 h 1382"/>
                <a:gd name="T58" fmla="*/ 1060 w 1386"/>
                <a:gd name="T59" fmla="*/ 1276 h 1382"/>
                <a:gd name="T60" fmla="*/ 887 w 1386"/>
                <a:gd name="T61" fmla="*/ 1354 h 1382"/>
                <a:gd name="T62" fmla="*/ 693 w 1386"/>
                <a:gd name="T63" fmla="*/ 1382 h 1382"/>
                <a:gd name="T64" fmla="*/ 499 w 1386"/>
                <a:gd name="T65" fmla="*/ 1354 h 1382"/>
                <a:gd name="T66" fmla="*/ 325 w 1386"/>
                <a:gd name="T67" fmla="*/ 1276 h 1382"/>
                <a:gd name="T68" fmla="*/ 181 w 1386"/>
                <a:gd name="T69" fmla="*/ 1156 h 1382"/>
                <a:gd name="T70" fmla="*/ 74 w 1386"/>
                <a:gd name="T71" fmla="*/ 1003 h 1382"/>
                <a:gd name="T72" fmla="*/ 12 w 1386"/>
                <a:gd name="T73" fmla="*/ 822 h 1382"/>
                <a:gd name="T74" fmla="*/ 3 w 1386"/>
                <a:gd name="T75" fmla="*/ 625 h 1382"/>
                <a:gd name="T76" fmla="*/ 48 w 1386"/>
                <a:gd name="T77" fmla="*/ 437 h 1382"/>
                <a:gd name="T78" fmla="*/ 141 w 1386"/>
                <a:gd name="T79" fmla="*/ 273 h 1382"/>
                <a:gd name="T80" fmla="*/ 274 w 1386"/>
                <a:gd name="T81" fmla="*/ 141 h 1382"/>
                <a:gd name="T82" fmla="*/ 438 w 1386"/>
                <a:gd name="T83" fmla="*/ 49 h 1382"/>
                <a:gd name="T84" fmla="*/ 626 w 1386"/>
                <a:gd name="T85" fmla="*/ 4 h 1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86" h="1382">
                  <a:moveTo>
                    <a:pt x="693" y="179"/>
                  </a:moveTo>
                  <a:lnTo>
                    <a:pt x="636" y="182"/>
                  </a:lnTo>
                  <a:lnTo>
                    <a:pt x="582" y="190"/>
                  </a:lnTo>
                  <a:lnTo>
                    <a:pt x="531" y="204"/>
                  </a:lnTo>
                  <a:lnTo>
                    <a:pt x="480" y="224"/>
                  </a:lnTo>
                  <a:lnTo>
                    <a:pt x="433" y="248"/>
                  </a:lnTo>
                  <a:lnTo>
                    <a:pt x="389" y="277"/>
                  </a:lnTo>
                  <a:lnTo>
                    <a:pt x="349" y="311"/>
                  </a:lnTo>
                  <a:lnTo>
                    <a:pt x="311" y="348"/>
                  </a:lnTo>
                  <a:lnTo>
                    <a:pt x="278" y="389"/>
                  </a:lnTo>
                  <a:lnTo>
                    <a:pt x="249" y="432"/>
                  </a:lnTo>
                  <a:lnTo>
                    <a:pt x="224" y="479"/>
                  </a:lnTo>
                  <a:lnTo>
                    <a:pt x="205" y="529"/>
                  </a:lnTo>
                  <a:lnTo>
                    <a:pt x="190" y="581"/>
                  </a:lnTo>
                  <a:lnTo>
                    <a:pt x="182" y="635"/>
                  </a:lnTo>
                  <a:lnTo>
                    <a:pt x="179" y="691"/>
                  </a:lnTo>
                  <a:lnTo>
                    <a:pt x="182" y="746"/>
                  </a:lnTo>
                  <a:lnTo>
                    <a:pt x="190" y="801"/>
                  </a:lnTo>
                  <a:lnTo>
                    <a:pt x="205" y="853"/>
                  </a:lnTo>
                  <a:lnTo>
                    <a:pt x="224" y="902"/>
                  </a:lnTo>
                  <a:lnTo>
                    <a:pt x="249" y="949"/>
                  </a:lnTo>
                  <a:lnTo>
                    <a:pt x="278" y="993"/>
                  </a:lnTo>
                  <a:lnTo>
                    <a:pt x="312" y="1034"/>
                  </a:lnTo>
                  <a:lnTo>
                    <a:pt x="349" y="1071"/>
                  </a:lnTo>
                  <a:lnTo>
                    <a:pt x="390" y="1105"/>
                  </a:lnTo>
                  <a:lnTo>
                    <a:pt x="434" y="1134"/>
                  </a:lnTo>
                  <a:lnTo>
                    <a:pt x="480" y="1158"/>
                  </a:lnTo>
                  <a:lnTo>
                    <a:pt x="531" y="1178"/>
                  </a:lnTo>
                  <a:lnTo>
                    <a:pt x="583" y="1192"/>
                  </a:lnTo>
                  <a:lnTo>
                    <a:pt x="636" y="1200"/>
                  </a:lnTo>
                  <a:lnTo>
                    <a:pt x="693" y="1204"/>
                  </a:lnTo>
                  <a:lnTo>
                    <a:pt x="749" y="1200"/>
                  </a:lnTo>
                  <a:lnTo>
                    <a:pt x="803" y="1192"/>
                  </a:lnTo>
                  <a:lnTo>
                    <a:pt x="855" y="1178"/>
                  </a:lnTo>
                  <a:lnTo>
                    <a:pt x="905" y="1158"/>
                  </a:lnTo>
                  <a:lnTo>
                    <a:pt x="952" y="1134"/>
                  </a:lnTo>
                  <a:lnTo>
                    <a:pt x="996" y="1105"/>
                  </a:lnTo>
                  <a:lnTo>
                    <a:pt x="1037" y="1071"/>
                  </a:lnTo>
                  <a:lnTo>
                    <a:pt x="1074" y="1034"/>
                  </a:lnTo>
                  <a:lnTo>
                    <a:pt x="1107" y="993"/>
                  </a:lnTo>
                  <a:lnTo>
                    <a:pt x="1136" y="949"/>
                  </a:lnTo>
                  <a:lnTo>
                    <a:pt x="1161" y="902"/>
                  </a:lnTo>
                  <a:lnTo>
                    <a:pt x="1180" y="853"/>
                  </a:lnTo>
                  <a:lnTo>
                    <a:pt x="1195" y="801"/>
                  </a:lnTo>
                  <a:lnTo>
                    <a:pt x="1204" y="746"/>
                  </a:lnTo>
                  <a:lnTo>
                    <a:pt x="1207" y="691"/>
                  </a:lnTo>
                  <a:lnTo>
                    <a:pt x="1204" y="635"/>
                  </a:lnTo>
                  <a:lnTo>
                    <a:pt x="1195" y="581"/>
                  </a:lnTo>
                  <a:lnTo>
                    <a:pt x="1180" y="529"/>
                  </a:lnTo>
                  <a:lnTo>
                    <a:pt x="1161" y="479"/>
                  </a:lnTo>
                  <a:lnTo>
                    <a:pt x="1136" y="432"/>
                  </a:lnTo>
                  <a:lnTo>
                    <a:pt x="1107" y="389"/>
                  </a:lnTo>
                  <a:lnTo>
                    <a:pt x="1074" y="348"/>
                  </a:lnTo>
                  <a:lnTo>
                    <a:pt x="1037" y="311"/>
                  </a:lnTo>
                  <a:lnTo>
                    <a:pt x="996" y="277"/>
                  </a:lnTo>
                  <a:lnTo>
                    <a:pt x="952" y="248"/>
                  </a:lnTo>
                  <a:lnTo>
                    <a:pt x="905" y="224"/>
                  </a:lnTo>
                  <a:lnTo>
                    <a:pt x="855" y="204"/>
                  </a:lnTo>
                  <a:lnTo>
                    <a:pt x="803" y="190"/>
                  </a:lnTo>
                  <a:lnTo>
                    <a:pt x="749" y="182"/>
                  </a:lnTo>
                  <a:lnTo>
                    <a:pt x="693" y="179"/>
                  </a:lnTo>
                  <a:close/>
                  <a:moveTo>
                    <a:pt x="693" y="0"/>
                  </a:moveTo>
                  <a:lnTo>
                    <a:pt x="759" y="4"/>
                  </a:lnTo>
                  <a:lnTo>
                    <a:pt x="825" y="13"/>
                  </a:lnTo>
                  <a:lnTo>
                    <a:pt x="887" y="28"/>
                  </a:lnTo>
                  <a:lnTo>
                    <a:pt x="947" y="49"/>
                  </a:lnTo>
                  <a:lnTo>
                    <a:pt x="1006" y="75"/>
                  </a:lnTo>
                  <a:lnTo>
                    <a:pt x="1060" y="106"/>
                  </a:lnTo>
                  <a:lnTo>
                    <a:pt x="1111" y="142"/>
                  </a:lnTo>
                  <a:lnTo>
                    <a:pt x="1160" y="182"/>
                  </a:lnTo>
                  <a:lnTo>
                    <a:pt x="1204" y="226"/>
                  </a:lnTo>
                  <a:lnTo>
                    <a:pt x="1244" y="274"/>
                  </a:lnTo>
                  <a:lnTo>
                    <a:pt x="1280" y="325"/>
                  </a:lnTo>
                  <a:lnTo>
                    <a:pt x="1311" y="380"/>
                  </a:lnTo>
                  <a:lnTo>
                    <a:pt x="1337" y="437"/>
                  </a:lnTo>
                  <a:lnTo>
                    <a:pt x="1358" y="497"/>
                  </a:lnTo>
                  <a:lnTo>
                    <a:pt x="1373" y="560"/>
                  </a:lnTo>
                  <a:lnTo>
                    <a:pt x="1383" y="625"/>
                  </a:lnTo>
                  <a:lnTo>
                    <a:pt x="1386" y="691"/>
                  </a:lnTo>
                  <a:lnTo>
                    <a:pt x="1383" y="758"/>
                  </a:lnTo>
                  <a:lnTo>
                    <a:pt x="1373" y="822"/>
                  </a:lnTo>
                  <a:lnTo>
                    <a:pt x="1358" y="885"/>
                  </a:lnTo>
                  <a:lnTo>
                    <a:pt x="1337" y="945"/>
                  </a:lnTo>
                  <a:lnTo>
                    <a:pt x="1311" y="1003"/>
                  </a:lnTo>
                  <a:lnTo>
                    <a:pt x="1280" y="1057"/>
                  </a:lnTo>
                  <a:lnTo>
                    <a:pt x="1244" y="1109"/>
                  </a:lnTo>
                  <a:lnTo>
                    <a:pt x="1204" y="1156"/>
                  </a:lnTo>
                  <a:lnTo>
                    <a:pt x="1160" y="1200"/>
                  </a:lnTo>
                  <a:lnTo>
                    <a:pt x="1111" y="1240"/>
                  </a:lnTo>
                  <a:lnTo>
                    <a:pt x="1060" y="1276"/>
                  </a:lnTo>
                  <a:lnTo>
                    <a:pt x="1006" y="1307"/>
                  </a:lnTo>
                  <a:lnTo>
                    <a:pt x="947" y="1334"/>
                  </a:lnTo>
                  <a:lnTo>
                    <a:pt x="887" y="1354"/>
                  </a:lnTo>
                  <a:lnTo>
                    <a:pt x="825" y="1370"/>
                  </a:lnTo>
                  <a:lnTo>
                    <a:pt x="759" y="1379"/>
                  </a:lnTo>
                  <a:lnTo>
                    <a:pt x="693" y="1382"/>
                  </a:lnTo>
                  <a:lnTo>
                    <a:pt x="626" y="1379"/>
                  </a:lnTo>
                  <a:lnTo>
                    <a:pt x="561" y="1370"/>
                  </a:lnTo>
                  <a:lnTo>
                    <a:pt x="499" y="1354"/>
                  </a:lnTo>
                  <a:lnTo>
                    <a:pt x="438" y="1334"/>
                  </a:lnTo>
                  <a:lnTo>
                    <a:pt x="380" y="1307"/>
                  </a:lnTo>
                  <a:lnTo>
                    <a:pt x="325" y="1276"/>
                  </a:lnTo>
                  <a:lnTo>
                    <a:pt x="274" y="1240"/>
                  </a:lnTo>
                  <a:lnTo>
                    <a:pt x="225" y="1200"/>
                  </a:lnTo>
                  <a:lnTo>
                    <a:pt x="181" y="1156"/>
                  </a:lnTo>
                  <a:lnTo>
                    <a:pt x="141" y="1108"/>
                  </a:lnTo>
                  <a:lnTo>
                    <a:pt x="105" y="1057"/>
                  </a:lnTo>
                  <a:lnTo>
                    <a:pt x="74" y="1003"/>
                  </a:lnTo>
                  <a:lnTo>
                    <a:pt x="48" y="945"/>
                  </a:lnTo>
                  <a:lnTo>
                    <a:pt x="28" y="885"/>
                  </a:lnTo>
                  <a:lnTo>
                    <a:pt x="12" y="822"/>
                  </a:lnTo>
                  <a:lnTo>
                    <a:pt x="3" y="758"/>
                  </a:lnTo>
                  <a:lnTo>
                    <a:pt x="0" y="691"/>
                  </a:lnTo>
                  <a:lnTo>
                    <a:pt x="3" y="625"/>
                  </a:lnTo>
                  <a:lnTo>
                    <a:pt x="12" y="560"/>
                  </a:lnTo>
                  <a:lnTo>
                    <a:pt x="28" y="497"/>
                  </a:lnTo>
                  <a:lnTo>
                    <a:pt x="48" y="437"/>
                  </a:lnTo>
                  <a:lnTo>
                    <a:pt x="74" y="380"/>
                  </a:lnTo>
                  <a:lnTo>
                    <a:pt x="106" y="324"/>
                  </a:lnTo>
                  <a:lnTo>
                    <a:pt x="141" y="273"/>
                  </a:lnTo>
                  <a:lnTo>
                    <a:pt x="182" y="225"/>
                  </a:lnTo>
                  <a:lnTo>
                    <a:pt x="226" y="181"/>
                  </a:lnTo>
                  <a:lnTo>
                    <a:pt x="274" y="141"/>
                  </a:lnTo>
                  <a:lnTo>
                    <a:pt x="326" y="106"/>
                  </a:lnTo>
                  <a:lnTo>
                    <a:pt x="380" y="74"/>
                  </a:lnTo>
                  <a:lnTo>
                    <a:pt x="438" y="49"/>
                  </a:lnTo>
                  <a:lnTo>
                    <a:pt x="499" y="28"/>
                  </a:lnTo>
                  <a:lnTo>
                    <a:pt x="561" y="13"/>
                  </a:lnTo>
                  <a:lnTo>
                    <a:pt x="626" y="4"/>
                  </a:lnTo>
                  <a:lnTo>
                    <a:pt x="6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66" name="Group 697"/>
          <p:cNvGrpSpPr>
            <a:grpSpLocks noChangeAspect="1"/>
          </p:cNvGrpSpPr>
          <p:nvPr/>
        </p:nvGrpSpPr>
        <p:grpSpPr bwMode="auto">
          <a:xfrm>
            <a:off x="5802839" y="5797528"/>
            <a:ext cx="352179" cy="442965"/>
            <a:chOff x="2162" y="1791"/>
            <a:chExt cx="1606" cy="202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7" name="Freeform 699"/>
            <p:cNvSpPr>
              <a:spLocks/>
            </p:cNvSpPr>
            <p:nvPr/>
          </p:nvSpPr>
          <p:spPr bwMode="auto">
            <a:xfrm>
              <a:off x="3033" y="3471"/>
              <a:ext cx="184" cy="156"/>
            </a:xfrm>
            <a:custGeom>
              <a:avLst/>
              <a:gdLst>
                <a:gd name="T0" fmla="*/ 369 w 369"/>
                <a:gd name="T1" fmla="*/ 0 h 314"/>
                <a:gd name="T2" fmla="*/ 369 w 369"/>
                <a:gd name="T3" fmla="*/ 129 h 314"/>
                <a:gd name="T4" fmla="*/ 365 w 369"/>
                <a:gd name="T5" fmla="*/ 166 h 314"/>
                <a:gd name="T6" fmla="*/ 354 w 369"/>
                <a:gd name="T7" fmla="*/ 201 h 314"/>
                <a:gd name="T8" fmla="*/ 337 w 369"/>
                <a:gd name="T9" fmla="*/ 233 h 314"/>
                <a:gd name="T10" fmla="*/ 315 w 369"/>
                <a:gd name="T11" fmla="*/ 260 h 314"/>
                <a:gd name="T12" fmla="*/ 288 w 369"/>
                <a:gd name="T13" fmla="*/ 282 h 314"/>
                <a:gd name="T14" fmla="*/ 256 w 369"/>
                <a:gd name="T15" fmla="*/ 299 h 314"/>
                <a:gd name="T16" fmla="*/ 221 w 369"/>
                <a:gd name="T17" fmla="*/ 310 h 314"/>
                <a:gd name="T18" fmla="*/ 184 w 369"/>
                <a:gd name="T19" fmla="*/ 314 h 314"/>
                <a:gd name="T20" fmla="*/ 148 w 369"/>
                <a:gd name="T21" fmla="*/ 310 h 314"/>
                <a:gd name="T22" fmla="*/ 113 w 369"/>
                <a:gd name="T23" fmla="*/ 299 h 314"/>
                <a:gd name="T24" fmla="*/ 81 w 369"/>
                <a:gd name="T25" fmla="*/ 282 h 314"/>
                <a:gd name="T26" fmla="*/ 54 w 369"/>
                <a:gd name="T27" fmla="*/ 260 h 314"/>
                <a:gd name="T28" fmla="*/ 32 w 369"/>
                <a:gd name="T29" fmla="*/ 233 h 314"/>
                <a:gd name="T30" fmla="*/ 15 w 369"/>
                <a:gd name="T31" fmla="*/ 201 h 314"/>
                <a:gd name="T32" fmla="*/ 4 w 369"/>
                <a:gd name="T33" fmla="*/ 166 h 314"/>
                <a:gd name="T34" fmla="*/ 0 w 369"/>
                <a:gd name="T35" fmla="*/ 129 h 314"/>
                <a:gd name="T36" fmla="*/ 0 w 369"/>
                <a:gd name="T37" fmla="*/ 0 h 314"/>
                <a:gd name="T38" fmla="*/ 369 w 369"/>
                <a:gd name="T39" fmla="*/ 0 h 314"/>
                <a:gd name="T40" fmla="*/ 369 w 369"/>
                <a:gd name="T41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69" h="314">
                  <a:moveTo>
                    <a:pt x="369" y="0"/>
                  </a:moveTo>
                  <a:lnTo>
                    <a:pt x="369" y="129"/>
                  </a:lnTo>
                  <a:lnTo>
                    <a:pt x="365" y="166"/>
                  </a:lnTo>
                  <a:lnTo>
                    <a:pt x="354" y="201"/>
                  </a:lnTo>
                  <a:lnTo>
                    <a:pt x="337" y="233"/>
                  </a:lnTo>
                  <a:lnTo>
                    <a:pt x="315" y="260"/>
                  </a:lnTo>
                  <a:lnTo>
                    <a:pt x="288" y="282"/>
                  </a:lnTo>
                  <a:lnTo>
                    <a:pt x="256" y="299"/>
                  </a:lnTo>
                  <a:lnTo>
                    <a:pt x="221" y="310"/>
                  </a:lnTo>
                  <a:lnTo>
                    <a:pt x="184" y="314"/>
                  </a:lnTo>
                  <a:lnTo>
                    <a:pt x="148" y="310"/>
                  </a:lnTo>
                  <a:lnTo>
                    <a:pt x="113" y="299"/>
                  </a:lnTo>
                  <a:lnTo>
                    <a:pt x="81" y="282"/>
                  </a:lnTo>
                  <a:lnTo>
                    <a:pt x="54" y="260"/>
                  </a:lnTo>
                  <a:lnTo>
                    <a:pt x="32" y="233"/>
                  </a:lnTo>
                  <a:lnTo>
                    <a:pt x="15" y="201"/>
                  </a:lnTo>
                  <a:lnTo>
                    <a:pt x="4" y="166"/>
                  </a:lnTo>
                  <a:lnTo>
                    <a:pt x="0" y="129"/>
                  </a:lnTo>
                  <a:lnTo>
                    <a:pt x="0" y="0"/>
                  </a:lnTo>
                  <a:lnTo>
                    <a:pt x="369" y="0"/>
                  </a:lnTo>
                  <a:lnTo>
                    <a:pt x="3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8" name="Freeform 700"/>
            <p:cNvSpPr>
              <a:spLocks/>
            </p:cNvSpPr>
            <p:nvPr/>
          </p:nvSpPr>
          <p:spPr bwMode="auto">
            <a:xfrm>
              <a:off x="3075" y="1791"/>
              <a:ext cx="320" cy="366"/>
            </a:xfrm>
            <a:custGeom>
              <a:avLst/>
              <a:gdLst>
                <a:gd name="T0" fmla="*/ 319 w 639"/>
                <a:gd name="T1" fmla="*/ 0 h 731"/>
                <a:gd name="T2" fmla="*/ 319 w 639"/>
                <a:gd name="T3" fmla="*/ 0 h 731"/>
                <a:gd name="T4" fmla="*/ 367 w 639"/>
                <a:gd name="T5" fmla="*/ 4 h 731"/>
                <a:gd name="T6" fmla="*/ 411 w 639"/>
                <a:gd name="T7" fmla="*/ 15 h 731"/>
                <a:gd name="T8" fmla="*/ 454 w 639"/>
                <a:gd name="T9" fmla="*/ 33 h 731"/>
                <a:gd name="T10" fmla="*/ 494 w 639"/>
                <a:gd name="T11" fmla="*/ 59 h 731"/>
                <a:gd name="T12" fmla="*/ 529 w 639"/>
                <a:gd name="T13" fmla="*/ 90 h 731"/>
                <a:gd name="T14" fmla="*/ 561 w 639"/>
                <a:gd name="T15" fmla="*/ 126 h 731"/>
                <a:gd name="T16" fmla="*/ 588 w 639"/>
                <a:gd name="T17" fmla="*/ 166 h 731"/>
                <a:gd name="T18" fmla="*/ 609 w 639"/>
                <a:gd name="T19" fmla="*/ 212 h 731"/>
                <a:gd name="T20" fmla="*/ 625 w 639"/>
                <a:gd name="T21" fmla="*/ 259 h 731"/>
                <a:gd name="T22" fmla="*/ 636 w 639"/>
                <a:gd name="T23" fmla="*/ 311 h 731"/>
                <a:gd name="T24" fmla="*/ 639 w 639"/>
                <a:gd name="T25" fmla="*/ 365 h 731"/>
                <a:gd name="T26" fmla="*/ 636 w 639"/>
                <a:gd name="T27" fmla="*/ 419 h 731"/>
                <a:gd name="T28" fmla="*/ 625 w 639"/>
                <a:gd name="T29" fmla="*/ 471 h 731"/>
                <a:gd name="T30" fmla="*/ 609 w 639"/>
                <a:gd name="T31" fmla="*/ 520 h 731"/>
                <a:gd name="T32" fmla="*/ 588 w 639"/>
                <a:gd name="T33" fmla="*/ 564 h 731"/>
                <a:gd name="T34" fmla="*/ 561 w 639"/>
                <a:gd name="T35" fmla="*/ 605 h 731"/>
                <a:gd name="T36" fmla="*/ 529 w 639"/>
                <a:gd name="T37" fmla="*/ 642 h 731"/>
                <a:gd name="T38" fmla="*/ 494 w 639"/>
                <a:gd name="T39" fmla="*/ 672 h 731"/>
                <a:gd name="T40" fmla="*/ 454 w 639"/>
                <a:gd name="T41" fmla="*/ 697 h 731"/>
                <a:gd name="T42" fmla="*/ 411 w 639"/>
                <a:gd name="T43" fmla="*/ 715 h 731"/>
                <a:gd name="T44" fmla="*/ 367 w 639"/>
                <a:gd name="T45" fmla="*/ 728 h 731"/>
                <a:gd name="T46" fmla="*/ 319 w 639"/>
                <a:gd name="T47" fmla="*/ 731 h 731"/>
                <a:gd name="T48" fmla="*/ 273 w 639"/>
                <a:gd name="T49" fmla="*/ 728 h 731"/>
                <a:gd name="T50" fmla="*/ 227 w 639"/>
                <a:gd name="T51" fmla="*/ 715 h 731"/>
                <a:gd name="T52" fmla="*/ 185 w 639"/>
                <a:gd name="T53" fmla="*/ 697 h 731"/>
                <a:gd name="T54" fmla="*/ 146 w 639"/>
                <a:gd name="T55" fmla="*/ 672 h 731"/>
                <a:gd name="T56" fmla="*/ 110 w 639"/>
                <a:gd name="T57" fmla="*/ 642 h 731"/>
                <a:gd name="T58" fmla="*/ 79 w 639"/>
                <a:gd name="T59" fmla="*/ 605 h 731"/>
                <a:gd name="T60" fmla="*/ 52 w 639"/>
                <a:gd name="T61" fmla="*/ 564 h 731"/>
                <a:gd name="T62" fmla="*/ 29 w 639"/>
                <a:gd name="T63" fmla="*/ 520 h 731"/>
                <a:gd name="T64" fmla="*/ 13 w 639"/>
                <a:gd name="T65" fmla="*/ 471 h 731"/>
                <a:gd name="T66" fmla="*/ 4 w 639"/>
                <a:gd name="T67" fmla="*/ 419 h 731"/>
                <a:gd name="T68" fmla="*/ 0 w 639"/>
                <a:gd name="T69" fmla="*/ 365 h 731"/>
                <a:gd name="T70" fmla="*/ 4 w 639"/>
                <a:gd name="T71" fmla="*/ 311 h 731"/>
                <a:gd name="T72" fmla="*/ 13 w 639"/>
                <a:gd name="T73" fmla="*/ 259 h 731"/>
                <a:gd name="T74" fmla="*/ 29 w 639"/>
                <a:gd name="T75" fmla="*/ 212 h 731"/>
                <a:gd name="T76" fmla="*/ 52 w 639"/>
                <a:gd name="T77" fmla="*/ 166 h 731"/>
                <a:gd name="T78" fmla="*/ 79 w 639"/>
                <a:gd name="T79" fmla="*/ 126 h 731"/>
                <a:gd name="T80" fmla="*/ 110 w 639"/>
                <a:gd name="T81" fmla="*/ 90 h 731"/>
                <a:gd name="T82" fmla="*/ 146 w 639"/>
                <a:gd name="T83" fmla="*/ 59 h 731"/>
                <a:gd name="T84" fmla="*/ 185 w 639"/>
                <a:gd name="T85" fmla="*/ 33 h 731"/>
                <a:gd name="T86" fmla="*/ 227 w 639"/>
                <a:gd name="T87" fmla="*/ 15 h 731"/>
                <a:gd name="T88" fmla="*/ 273 w 639"/>
                <a:gd name="T89" fmla="*/ 4 h 731"/>
                <a:gd name="T90" fmla="*/ 319 w 639"/>
                <a:gd name="T91" fmla="*/ 0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39" h="731">
                  <a:moveTo>
                    <a:pt x="319" y="0"/>
                  </a:moveTo>
                  <a:lnTo>
                    <a:pt x="319" y="0"/>
                  </a:lnTo>
                  <a:lnTo>
                    <a:pt x="367" y="4"/>
                  </a:lnTo>
                  <a:lnTo>
                    <a:pt x="411" y="15"/>
                  </a:lnTo>
                  <a:lnTo>
                    <a:pt x="454" y="33"/>
                  </a:lnTo>
                  <a:lnTo>
                    <a:pt x="494" y="59"/>
                  </a:lnTo>
                  <a:lnTo>
                    <a:pt x="529" y="90"/>
                  </a:lnTo>
                  <a:lnTo>
                    <a:pt x="561" y="126"/>
                  </a:lnTo>
                  <a:lnTo>
                    <a:pt x="588" y="166"/>
                  </a:lnTo>
                  <a:lnTo>
                    <a:pt x="609" y="212"/>
                  </a:lnTo>
                  <a:lnTo>
                    <a:pt x="625" y="259"/>
                  </a:lnTo>
                  <a:lnTo>
                    <a:pt x="636" y="311"/>
                  </a:lnTo>
                  <a:lnTo>
                    <a:pt x="639" y="365"/>
                  </a:lnTo>
                  <a:lnTo>
                    <a:pt x="636" y="419"/>
                  </a:lnTo>
                  <a:lnTo>
                    <a:pt x="625" y="471"/>
                  </a:lnTo>
                  <a:lnTo>
                    <a:pt x="609" y="520"/>
                  </a:lnTo>
                  <a:lnTo>
                    <a:pt x="588" y="564"/>
                  </a:lnTo>
                  <a:lnTo>
                    <a:pt x="561" y="605"/>
                  </a:lnTo>
                  <a:lnTo>
                    <a:pt x="529" y="642"/>
                  </a:lnTo>
                  <a:lnTo>
                    <a:pt x="494" y="672"/>
                  </a:lnTo>
                  <a:lnTo>
                    <a:pt x="454" y="697"/>
                  </a:lnTo>
                  <a:lnTo>
                    <a:pt x="411" y="715"/>
                  </a:lnTo>
                  <a:lnTo>
                    <a:pt x="367" y="728"/>
                  </a:lnTo>
                  <a:lnTo>
                    <a:pt x="319" y="731"/>
                  </a:lnTo>
                  <a:lnTo>
                    <a:pt x="273" y="728"/>
                  </a:lnTo>
                  <a:lnTo>
                    <a:pt x="227" y="715"/>
                  </a:lnTo>
                  <a:lnTo>
                    <a:pt x="185" y="697"/>
                  </a:lnTo>
                  <a:lnTo>
                    <a:pt x="146" y="672"/>
                  </a:lnTo>
                  <a:lnTo>
                    <a:pt x="110" y="642"/>
                  </a:lnTo>
                  <a:lnTo>
                    <a:pt x="79" y="605"/>
                  </a:lnTo>
                  <a:lnTo>
                    <a:pt x="52" y="564"/>
                  </a:lnTo>
                  <a:lnTo>
                    <a:pt x="29" y="520"/>
                  </a:lnTo>
                  <a:lnTo>
                    <a:pt x="13" y="471"/>
                  </a:lnTo>
                  <a:lnTo>
                    <a:pt x="4" y="419"/>
                  </a:lnTo>
                  <a:lnTo>
                    <a:pt x="0" y="365"/>
                  </a:lnTo>
                  <a:lnTo>
                    <a:pt x="4" y="311"/>
                  </a:lnTo>
                  <a:lnTo>
                    <a:pt x="13" y="259"/>
                  </a:lnTo>
                  <a:lnTo>
                    <a:pt x="29" y="212"/>
                  </a:lnTo>
                  <a:lnTo>
                    <a:pt x="52" y="166"/>
                  </a:lnTo>
                  <a:lnTo>
                    <a:pt x="79" y="126"/>
                  </a:lnTo>
                  <a:lnTo>
                    <a:pt x="110" y="90"/>
                  </a:lnTo>
                  <a:lnTo>
                    <a:pt x="146" y="59"/>
                  </a:lnTo>
                  <a:lnTo>
                    <a:pt x="185" y="33"/>
                  </a:lnTo>
                  <a:lnTo>
                    <a:pt x="227" y="15"/>
                  </a:lnTo>
                  <a:lnTo>
                    <a:pt x="273" y="4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9" name="Freeform 701"/>
            <p:cNvSpPr>
              <a:spLocks noEditPoints="1"/>
            </p:cNvSpPr>
            <p:nvPr/>
          </p:nvSpPr>
          <p:spPr bwMode="auto">
            <a:xfrm>
              <a:off x="2949" y="2221"/>
              <a:ext cx="819" cy="1409"/>
            </a:xfrm>
            <a:custGeom>
              <a:avLst/>
              <a:gdLst>
                <a:gd name="T0" fmla="*/ 1077 w 1639"/>
                <a:gd name="T1" fmla="*/ 1262 h 2818"/>
                <a:gd name="T2" fmla="*/ 1334 w 1639"/>
                <a:gd name="T3" fmla="*/ 1112 h 2818"/>
                <a:gd name="T4" fmla="*/ 1254 w 1639"/>
                <a:gd name="T5" fmla="*/ 1119 h 2818"/>
                <a:gd name="T6" fmla="*/ 639 w 1639"/>
                <a:gd name="T7" fmla="*/ 0 h 2818"/>
                <a:gd name="T8" fmla="*/ 757 w 1639"/>
                <a:gd name="T9" fmla="*/ 1 h 2818"/>
                <a:gd name="T10" fmla="*/ 835 w 1639"/>
                <a:gd name="T11" fmla="*/ 1 h 2818"/>
                <a:gd name="T12" fmla="*/ 883 w 1639"/>
                <a:gd name="T13" fmla="*/ 1 h 2818"/>
                <a:gd name="T14" fmla="*/ 966 w 1639"/>
                <a:gd name="T15" fmla="*/ 35 h 2818"/>
                <a:gd name="T16" fmla="*/ 1419 w 1639"/>
                <a:gd name="T17" fmla="*/ 899 h 2818"/>
                <a:gd name="T18" fmla="*/ 1431 w 1639"/>
                <a:gd name="T19" fmla="*/ 994 h 2818"/>
                <a:gd name="T20" fmla="*/ 1387 w 1639"/>
                <a:gd name="T21" fmla="*/ 1077 h 2818"/>
                <a:gd name="T22" fmla="*/ 1596 w 1639"/>
                <a:gd name="T23" fmla="*/ 1262 h 2818"/>
                <a:gd name="T24" fmla="*/ 1636 w 1639"/>
                <a:gd name="T25" fmla="*/ 1289 h 2818"/>
                <a:gd name="T26" fmla="*/ 1636 w 1639"/>
                <a:gd name="T27" fmla="*/ 1988 h 2818"/>
                <a:gd name="T28" fmla="*/ 1596 w 1639"/>
                <a:gd name="T29" fmla="*/ 2015 h 2818"/>
                <a:gd name="T30" fmla="*/ 936 w 1639"/>
                <a:gd name="T31" fmla="*/ 2003 h 2818"/>
                <a:gd name="T32" fmla="*/ 924 w 1639"/>
                <a:gd name="T33" fmla="*/ 1306 h 2818"/>
                <a:gd name="T34" fmla="*/ 950 w 1639"/>
                <a:gd name="T35" fmla="*/ 1265 h 2818"/>
                <a:gd name="T36" fmla="*/ 1114 w 1639"/>
                <a:gd name="T37" fmla="*/ 1140 h 2818"/>
                <a:gd name="T38" fmla="*/ 1145 w 1639"/>
                <a:gd name="T39" fmla="*/ 1038 h 2818"/>
                <a:gd name="T40" fmla="*/ 967 w 1639"/>
                <a:gd name="T41" fmla="*/ 1140 h 2818"/>
                <a:gd name="T42" fmla="*/ 893 w 1639"/>
                <a:gd name="T43" fmla="*/ 1159 h 2818"/>
                <a:gd name="T44" fmla="*/ 827 w 1639"/>
                <a:gd name="T45" fmla="*/ 1219 h 2818"/>
                <a:gd name="T46" fmla="*/ 801 w 1639"/>
                <a:gd name="T47" fmla="*/ 1306 h 2818"/>
                <a:gd name="T48" fmla="*/ 814 w 1639"/>
                <a:gd name="T49" fmla="*/ 2036 h 2818"/>
                <a:gd name="T50" fmla="*/ 875 w 1639"/>
                <a:gd name="T51" fmla="*/ 2110 h 2818"/>
                <a:gd name="T52" fmla="*/ 967 w 1639"/>
                <a:gd name="T53" fmla="*/ 2138 h 2818"/>
                <a:gd name="T54" fmla="*/ 975 w 1639"/>
                <a:gd name="T55" fmla="*/ 2672 h 2818"/>
                <a:gd name="T56" fmla="*/ 925 w 1639"/>
                <a:gd name="T57" fmla="*/ 2764 h 2818"/>
                <a:gd name="T58" fmla="*/ 832 w 1639"/>
                <a:gd name="T59" fmla="*/ 2814 h 2818"/>
                <a:gd name="T60" fmla="*/ 722 w 1639"/>
                <a:gd name="T61" fmla="*/ 2803 h 2818"/>
                <a:gd name="T62" fmla="*/ 642 w 1639"/>
                <a:gd name="T63" fmla="*/ 2737 h 2818"/>
                <a:gd name="T64" fmla="*/ 610 w 1639"/>
                <a:gd name="T65" fmla="*/ 2633 h 2818"/>
                <a:gd name="T66" fmla="*/ 658 w 1639"/>
                <a:gd name="T67" fmla="*/ 2443 h 2818"/>
                <a:gd name="T68" fmla="*/ 699 w 1639"/>
                <a:gd name="T69" fmla="*/ 2364 h 2818"/>
                <a:gd name="T70" fmla="*/ 699 w 1639"/>
                <a:gd name="T71" fmla="*/ 1634 h 2818"/>
                <a:gd name="T72" fmla="*/ 658 w 1639"/>
                <a:gd name="T73" fmla="*/ 1556 h 2818"/>
                <a:gd name="T74" fmla="*/ 587 w 1639"/>
                <a:gd name="T75" fmla="*/ 1510 h 2818"/>
                <a:gd name="T76" fmla="*/ 537 w 1639"/>
                <a:gd name="T77" fmla="*/ 1500 h 2818"/>
                <a:gd name="T78" fmla="*/ 458 w 1639"/>
                <a:gd name="T79" fmla="*/ 1393 h 2818"/>
                <a:gd name="T80" fmla="*/ 463 w 1639"/>
                <a:gd name="T81" fmla="*/ 1288 h 2818"/>
                <a:gd name="T82" fmla="*/ 395 w 1639"/>
                <a:gd name="T83" fmla="*/ 1129 h 2818"/>
                <a:gd name="T84" fmla="*/ 0 w 1639"/>
                <a:gd name="T85" fmla="*/ 361 h 2818"/>
                <a:gd name="T86" fmla="*/ 180 w 1639"/>
                <a:gd name="T87" fmla="*/ 35 h 2818"/>
                <a:gd name="T88" fmla="*/ 262 w 1639"/>
                <a:gd name="T89" fmla="*/ 1 h 2818"/>
                <a:gd name="T90" fmla="*/ 309 w 1639"/>
                <a:gd name="T91" fmla="*/ 1 h 2818"/>
                <a:gd name="T92" fmla="*/ 389 w 1639"/>
                <a:gd name="T93" fmla="*/ 1 h 2818"/>
                <a:gd name="T94" fmla="*/ 507 w 1639"/>
                <a:gd name="T95" fmla="*/ 0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639" h="2818">
                  <a:moveTo>
                    <a:pt x="1228" y="1112"/>
                  </a:moveTo>
                  <a:lnTo>
                    <a:pt x="1200" y="1140"/>
                  </a:lnTo>
                  <a:lnTo>
                    <a:pt x="1077" y="1262"/>
                  </a:lnTo>
                  <a:lnTo>
                    <a:pt x="1485" y="1262"/>
                  </a:lnTo>
                  <a:lnTo>
                    <a:pt x="1362" y="1140"/>
                  </a:lnTo>
                  <a:lnTo>
                    <a:pt x="1334" y="1112"/>
                  </a:lnTo>
                  <a:lnTo>
                    <a:pt x="1308" y="1119"/>
                  </a:lnTo>
                  <a:lnTo>
                    <a:pt x="1281" y="1122"/>
                  </a:lnTo>
                  <a:lnTo>
                    <a:pt x="1254" y="1119"/>
                  </a:lnTo>
                  <a:lnTo>
                    <a:pt x="1228" y="1112"/>
                  </a:lnTo>
                  <a:close/>
                  <a:moveTo>
                    <a:pt x="594" y="0"/>
                  </a:moveTo>
                  <a:lnTo>
                    <a:pt x="639" y="0"/>
                  </a:lnTo>
                  <a:lnTo>
                    <a:pt x="680" y="0"/>
                  </a:lnTo>
                  <a:lnTo>
                    <a:pt x="720" y="0"/>
                  </a:lnTo>
                  <a:lnTo>
                    <a:pt x="757" y="1"/>
                  </a:lnTo>
                  <a:lnTo>
                    <a:pt x="789" y="1"/>
                  </a:lnTo>
                  <a:lnTo>
                    <a:pt x="816" y="1"/>
                  </a:lnTo>
                  <a:lnTo>
                    <a:pt x="835" y="1"/>
                  </a:lnTo>
                  <a:lnTo>
                    <a:pt x="849" y="1"/>
                  </a:lnTo>
                  <a:lnTo>
                    <a:pt x="854" y="1"/>
                  </a:lnTo>
                  <a:lnTo>
                    <a:pt x="883" y="1"/>
                  </a:lnTo>
                  <a:lnTo>
                    <a:pt x="913" y="7"/>
                  </a:lnTo>
                  <a:lnTo>
                    <a:pt x="941" y="18"/>
                  </a:lnTo>
                  <a:lnTo>
                    <a:pt x="966" y="35"/>
                  </a:lnTo>
                  <a:lnTo>
                    <a:pt x="988" y="56"/>
                  </a:lnTo>
                  <a:lnTo>
                    <a:pt x="1004" y="83"/>
                  </a:lnTo>
                  <a:lnTo>
                    <a:pt x="1419" y="899"/>
                  </a:lnTo>
                  <a:lnTo>
                    <a:pt x="1430" y="930"/>
                  </a:lnTo>
                  <a:lnTo>
                    <a:pt x="1435" y="962"/>
                  </a:lnTo>
                  <a:lnTo>
                    <a:pt x="1431" y="994"/>
                  </a:lnTo>
                  <a:lnTo>
                    <a:pt x="1423" y="1025"/>
                  </a:lnTo>
                  <a:lnTo>
                    <a:pt x="1408" y="1053"/>
                  </a:lnTo>
                  <a:lnTo>
                    <a:pt x="1387" y="1077"/>
                  </a:lnTo>
                  <a:lnTo>
                    <a:pt x="1450" y="1140"/>
                  </a:lnTo>
                  <a:lnTo>
                    <a:pt x="1572" y="1262"/>
                  </a:lnTo>
                  <a:lnTo>
                    <a:pt x="1596" y="1262"/>
                  </a:lnTo>
                  <a:lnTo>
                    <a:pt x="1613" y="1265"/>
                  </a:lnTo>
                  <a:lnTo>
                    <a:pt x="1626" y="1275"/>
                  </a:lnTo>
                  <a:lnTo>
                    <a:pt x="1636" y="1289"/>
                  </a:lnTo>
                  <a:lnTo>
                    <a:pt x="1639" y="1306"/>
                  </a:lnTo>
                  <a:lnTo>
                    <a:pt x="1639" y="1972"/>
                  </a:lnTo>
                  <a:lnTo>
                    <a:pt x="1636" y="1988"/>
                  </a:lnTo>
                  <a:lnTo>
                    <a:pt x="1626" y="2003"/>
                  </a:lnTo>
                  <a:lnTo>
                    <a:pt x="1613" y="2012"/>
                  </a:lnTo>
                  <a:lnTo>
                    <a:pt x="1596" y="2015"/>
                  </a:lnTo>
                  <a:lnTo>
                    <a:pt x="967" y="2015"/>
                  </a:lnTo>
                  <a:lnTo>
                    <a:pt x="950" y="2012"/>
                  </a:lnTo>
                  <a:lnTo>
                    <a:pt x="936" y="2003"/>
                  </a:lnTo>
                  <a:lnTo>
                    <a:pt x="927" y="1988"/>
                  </a:lnTo>
                  <a:lnTo>
                    <a:pt x="924" y="1972"/>
                  </a:lnTo>
                  <a:lnTo>
                    <a:pt x="924" y="1306"/>
                  </a:lnTo>
                  <a:lnTo>
                    <a:pt x="927" y="1289"/>
                  </a:lnTo>
                  <a:lnTo>
                    <a:pt x="936" y="1275"/>
                  </a:lnTo>
                  <a:lnTo>
                    <a:pt x="950" y="1265"/>
                  </a:lnTo>
                  <a:lnTo>
                    <a:pt x="967" y="1262"/>
                  </a:lnTo>
                  <a:lnTo>
                    <a:pt x="991" y="1262"/>
                  </a:lnTo>
                  <a:lnTo>
                    <a:pt x="1114" y="1140"/>
                  </a:lnTo>
                  <a:lnTo>
                    <a:pt x="1176" y="1079"/>
                  </a:lnTo>
                  <a:lnTo>
                    <a:pt x="1158" y="1060"/>
                  </a:lnTo>
                  <a:lnTo>
                    <a:pt x="1145" y="1038"/>
                  </a:lnTo>
                  <a:lnTo>
                    <a:pt x="980" y="715"/>
                  </a:lnTo>
                  <a:lnTo>
                    <a:pt x="980" y="1140"/>
                  </a:lnTo>
                  <a:lnTo>
                    <a:pt x="967" y="1140"/>
                  </a:lnTo>
                  <a:lnTo>
                    <a:pt x="941" y="1143"/>
                  </a:lnTo>
                  <a:lnTo>
                    <a:pt x="916" y="1149"/>
                  </a:lnTo>
                  <a:lnTo>
                    <a:pt x="893" y="1159"/>
                  </a:lnTo>
                  <a:lnTo>
                    <a:pt x="867" y="1175"/>
                  </a:lnTo>
                  <a:lnTo>
                    <a:pt x="845" y="1195"/>
                  </a:lnTo>
                  <a:lnTo>
                    <a:pt x="827" y="1219"/>
                  </a:lnTo>
                  <a:lnTo>
                    <a:pt x="813" y="1245"/>
                  </a:lnTo>
                  <a:lnTo>
                    <a:pt x="805" y="1274"/>
                  </a:lnTo>
                  <a:lnTo>
                    <a:pt x="801" y="1306"/>
                  </a:lnTo>
                  <a:lnTo>
                    <a:pt x="801" y="1972"/>
                  </a:lnTo>
                  <a:lnTo>
                    <a:pt x="805" y="2005"/>
                  </a:lnTo>
                  <a:lnTo>
                    <a:pt x="814" y="2036"/>
                  </a:lnTo>
                  <a:lnTo>
                    <a:pt x="829" y="2064"/>
                  </a:lnTo>
                  <a:lnTo>
                    <a:pt x="850" y="2089"/>
                  </a:lnTo>
                  <a:lnTo>
                    <a:pt x="875" y="2110"/>
                  </a:lnTo>
                  <a:lnTo>
                    <a:pt x="903" y="2125"/>
                  </a:lnTo>
                  <a:lnTo>
                    <a:pt x="934" y="2134"/>
                  </a:lnTo>
                  <a:lnTo>
                    <a:pt x="967" y="2138"/>
                  </a:lnTo>
                  <a:lnTo>
                    <a:pt x="979" y="2138"/>
                  </a:lnTo>
                  <a:lnTo>
                    <a:pt x="979" y="2633"/>
                  </a:lnTo>
                  <a:lnTo>
                    <a:pt x="975" y="2672"/>
                  </a:lnTo>
                  <a:lnTo>
                    <a:pt x="964" y="2706"/>
                  </a:lnTo>
                  <a:lnTo>
                    <a:pt x="947" y="2737"/>
                  </a:lnTo>
                  <a:lnTo>
                    <a:pt x="925" y="2764"/>
                  </a:lnTo>
                  <a:lnTo>
                    <a:pt x="898" y="2787"/>
                  </a:lnTo>
                  <a:lnTo>
                    <a:pt x="866" y="2803"/>
                  </a:lnTo>
                  <a:lnTo>
                    <a:pt x="832" y="2814"/>
                  </a:lnTo>
                  <a:lnTo>
                    <a:pt x="795" y="2818"/>
                  </a:lnTo>
                  <a:lnTo>
                    <a:pt x="758" y="2814"/>
                  </a:lnTo>
                  <a:lnTo>
                    <a:pt x="722" y="2803"/>
                  </a:lnTo>
                  <a:lnTo>
                    <a:pt x="692" y="2787"/>
                  </a:lnTo>
                  <a:lnTo>
                    <a:pt x="664" y="2764"/>
                  </a:lnTo>
                  <a:lnTo>
                    <a:pt x="642" y="2737"/>
                  </a:lnTo>
                  <a:lnTo>
                    <a:pt x="625" y="2706"/>
                  </a:lnTo>
                  <a:lnTo>
                    <a:pt x="614" y="2672"/>
                  </a:lnTo>
                  <a:lnTo>
                    <a:pt x="610" y="2633"/>
                  </a:lnTo>
                  <a:lnTo>
                    <a:pt x="610" y="2479"/>
                  </a:lnTo>
                  <a:lnTo>
                    <a:pt x="636" y="2463"/>
                  </a:lnTo>
                  <a:lnTo>
                    <a:pt x="658" y="2443"/>
                  </a:lnTo>
                  <a:lnTo>
                    <a:pt x="677" y="2420"/>
                  </a:lnTo>
                  <a:lnTo>
                    <a:pt x="690" y="2393"/>
                  </a:lnTo>
                  <a:lnTo>
                    <a:pt x="699" y="2364"/>
                  </a:lnTo>
                  <a:lnTo>
                    <a:pt x="703" y="2332"/>
                  </a:lnTo>
                  <a:lnTo>
                    <a:pt x="703" y="1666"/>
                  </a:lnTo>
                  <a:lnTo>
                    <a:pt x="699" y="1634"/>
                  </a:lnTo>
                  <a:lnTo>
                    <a:pt x="690" y="1606"/>
                  </a:lnTo>
                  <a:lnTo>
                    <a:pt x="677" y="1579"/>
                  </a:lnTo>
                  <a:lnTo>
                    <a:pt x="658" y="1556"/>
                  </a:lnTo>
                  <a:lnTo>
                    <a:pt x="636" y="1536"/>
                  </a:lnTo>
                  <a:lnTo>
                    <a:pt x="610" y="1520"/>
                  </a:lnTo>
                  <a:lnTo>
                    <a:pt x="587" y="1510"/>
                  </a:lnTo>
                  <a:lnTo>
                    <a:pt x="563" y="1503"/>
                  </a:lnTo>
                  <a:lnTo>
                    <a:pt x="537" y="1500"/>
                  </a:lnTo>
                  <a:lnTo>
                    <a:pt x="537" y="1500"/>
                  </a:lnTo>
                  <a:lnTo>
                    <a:pt x="520" y="1500"/>
                  </a:lnTo>
                  <a:lnTo>
                    <a:pt x="446" y="1426"/>
                  </a:lnTo>
                  <a:lnTo>
                    <a:pt x="458" y="1393"/>
                  </a:lnTo>
                  <a:lnTo>
                    <a:pt x="464" y="1359"/>
                  </a:lnTo>
                  <a:lnTo>
                    <a:pt x="467" y="1323"/>
                  </a:lnTo>
                  <a:lnTo>
                    <a:pt x="463" y="1288"/>
                  </a:lnTo>
                  <a:lnTo>
                    <a:pt x="454" y="1252"/>
                  </a:lnTo>
                  <a:lnTo>
                    <a:pt x="441" y="1218"/>
                  </a:lnTo>
                  <a:lnTo>
                    <a:pt x="395" y="1129"/>
                  </a:lnTo>
                  <a:lnTo>
                    <a:pt x="27" y="401"/>
                  </a:lnTo>
                  <a:lnTo>
                    <a:pt x="15" y="381"/>
                  </a:lnTo>
                  <a:lnTo>
                    <a:pt x="0" y="361"/>
                  </a:lnTo>
                  <a:lnTo>
                    <a:pt x="141" y="83"/>
                  </a:lnTo>
                  <a:lnTo>
                    <a:pt x="158" y="56"/>
                  </a:lnTo>
                  <a:lnTo>
                    <a:pt x="180" y="35"/>
                  </a:lnTo>
                  <a:lnTo>
                    <a:pt x="205" y="18"/>
                  </a:lnTo>
                  <a:lnTo>
                    <a:pt x="232" y="7"/>
                  </a:lnTo>
                  <a:lnTo>
                    <a:pt x="262" y="1"/>
                  </a:lnTo>
                  <a:lnTo>
                    <a:pt x="292" y="1"/>
                  </a:lnTo>
                  <a:lnTo>
                    <a:pt x="297" y="1"/>
                  </a:lnTo>
                  <a:lnTo>
                    <a:pt x="309" y="1"/>
                  </a:lnTo>
                  <a:lnTo>
                    <a:pt x="330" y="1"/>
                  </a:lnTo>
                  <a:lnTo>
                    <a:pt x="357" y="1"/>
                  </a:lnTo>
                  <a:lnTo>
                    <a:pt x="389" y="1"/>
                  </a:lnTo>
                  <a:lnTo>
                    <a:pt x="425" y="0"/>
                  </a:lnTo>
                  <a:lnTo>
                    <a:pt x="464" y="0"/>
                  </a:lnTo>
                  <a:lnTo>
                    <a:pt x="507" y="0"/>
                  </a:lnTo>
                  <a:lnTo>
                    <a:pt x="550" y="0"/>
                  </a:lnTo>
                  <a:lnTo>
                    <a:pt x="5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0" name="Freeform 702"/>
            <p:cNvSpPr>
              <a:spLocks/>
            </p:cNvSpPr>
            <p:nvPr/>
          </p:nvSpPr>
          <p:spPr bwMode="auto">
            <a:xfrm>
              <a:off x="2546" y="1971"/>
              <a:ext cx="319" cy="366"/>
            </a:xfrm>
            <a:custGeom>
              <a:avLst/>
              <a:gdLst>
                <a:gd name="T0" fmla="*/ 319 w 639"/>
                <a:gd name="T1" fmla="*/ 0 h 732"/>
                <a:gd name="T2" fmla="*/ 366 w 639"/>
                <a:gd name="T3" fmla="*/ 4 h 732"/>
                <a:gd name="T4" fmla="*/ 411 w 639"/>
                <a:gd name="T5" fmla="*/ 16 h 732"/>
                <a:gd name="T6" fmla="*/ 453 w 639"/>
                <a:gd name="T7" fmla="*/ 35 h 732"/>
                <a:gd name="T8" fmla="*/ 493 w 639"/>
                <a:gd name="T9" fmla="*/ 59 h 732"/>
                <a:gd name="T10" fmla="*/ 528 w 639"/>
                <a:gd name="T11" fmla="*/ 90 h 732"/>
                <a:gd name="T12" fmla="*/ 560 w 639"/>
                <a:gd name="T13" fmla="*/ 126 h 732"/>
                <a:gd name="T14" fmla="*/ 587 w 639"/>
                <a:gd name="T15" fmla="*/ 167 h 732"/>
                <a:gd name="T16" fmla="*/ 609 w 639"/>
                <a:gd name="T17" fmla="*/ 212 h 732"/>
                <a:gd name="T18" fmla="*/ 625 w 639"/>
                <a:gd name="T19" fmla="*/ 261 h 732"/>
                <a:gd name="T20" fmla="*/ 635 w 639"/>
                <a:gd name="T21" fmla="*/ 312 h 732"/>
                <a:gd name="T22" fmla="*/ 639 w 639"/>
                <a:gd name="T23" fmla="*/ 367 h 732"/>
                <a:gd name="T24" fmla="*/ 635 w 639"/>
                <a:gd name="T25" fmla="*/ 421 h 732"/>
                <a:gd name="T26" fmla="*/ 625 w 639"/>
                <a:gd name="T27" fmla="*/ 472 h 732"/>
                <a:gd name="T28" fmla="*/ 609 w 639"/>
                <a:gd name="T29" fmla="*/ 520 h 732"/>
                <a:gd name="T30" fmla="*/ 587 w 639"/>
                <a:gd name="T31" fmla="*/ 566 h 732"/>
                <a:gd name="T32" fmla="*/ 560 w 639"/>
                <a:gd name="T33" fmla="*/ 606 h 732"/>
                <a:gd name="T34" fmla="*/ 528 w 639"/>
                <a:gd name="T35" fmla="*/ 642 h 732"/>
                <a:gd name="T36" fmla="*/ 493 w 639"/>
                <a:gd name="T37" fmla="*/ 673 h 732"/>
                <a:gd name="T38" fmla="*/ 453 w 639"/>
                <a:gd name="T39" fmla="*/ 698 h 732"/>
                <a:gd name="T40" fmla="*/ 411 w 639"/>
                <a:gd name="T41" fmla="*/ 717 h 732"/>
                <a:gd name="T42" fmla="*/ 366 w 639"/>
                <a:gd name="T43" fmla="*/ 728 h 732"/>
                <a:gd name="T44" fmla="*/ 319 w 639"/>
                <a:gd name="T45" fmla="*/ 732 h 732"/>
                <a:gd name="T46" fmla="*/ 271 w 639"/>
                <a:gd name="T47" fmla="*/ 728 h 732"/>
                <a:gd name="T48" fmla="*/ 227 w 639"/>
                <a:gd name="T49" fmla="*/ 717 h 732"/>
                <a:gd name="T50" fmla="*/ 184 w 639"/>
                <a:gd name="T51" fmla="*/ 698 h 732"/>
                <a:gd name="T52" fmla="*/ 145 w 639"/>
                <a:gd name="T53" fmla="*/ 673 h 732"/>
                <a:gd name="T54" fmla="*/ 109 w 639"/>
                <a:gd name="T55" fmla="*/ 642 h 732"/>
                <a:gd name="T56" fmla="*/ 77 w 639"/>
                <a:gd name="T57" fmla="*/ 606 h 732"/>
                <a:gd name="T58" fmla="*/ 50 w 639"/>
                <a:gd name="T59" fmla="*/ 566 h 732"/>
                <a:gd name="T60" fmla="*/ 29 w 639"/>
                <a:gd name="T61" fmla="*/ 520 h 732"/>
                <a:gd name="T62" fmla="*/ 13 w 639"/>
                <a:gd name="T63" fmla="*/ 472 h 732"/>
                <a:gd name="T64" fmla="*/ 2 w 639"/>
                <a:gd name="T65" fmla="*/ 421 h 732"/>
                <a:gd name="T66" fmla="*/ 0 w 639"/>
                <a:gd name="T67" fmla="*/ 367 h 732"/>
                <a:gd name="T68" fmla="*/ 2 w 639"/>
                <a:gd name="T69" fmla="*/ 312 h 732"/>
                <a:gd name="T70" fmla="*/ 13 w 639"/>
                <a:gd name="T71" fmla="*/ 261 h 732"/>
                <a:gd name="T72" fmla="*/ 29 w 639"/>
                <a:gd name="T73" fmla="*/ 212 h 732"/>
                <a:gd name="T74" fmla="*/ 50 w 639"/>
                <a:gd name="T75" fmla="*/ 167 h 732"/>
                <a:gd name="T76" fmla="*/ 77 w 639"/>
                <a:gd name="T77" fmla="*/ 126 h 732"/>
                <a:gd name="T78" fmla="*/ 109 w 639"/>
                <a:gd name="T79" fmla="*/ 90 h 732"/>
                <a:gd name="T80" fmla="*/ 145 w 639"/>
                <a:gd name="T81" fmla="*/ 59 h 732"/>
                <a:gd name="T82" fmla="*/ 184 w 639"/>
                <a:gd name="T83" fmla="*/ 35 h 732"/>
                <a:gd name="T84" fmla="*/ 227 w 639"/>
                <a:gd name="T85" fmla="*/ 16 h 732"/>
                <a:gd name="T86" fmla="*/ 271 w 639"/>
                <a:gd name="T87" fmla="*/ 4 h 732"/>
                <a:gd name="T88" fmla="*/ 319 w 639"/>
                <a:gd name="T89" fmla="*/ 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9" h="732">
                  <a:moveTo>
                    <a:pt x="319" y="0"/>
                  </a:moveTo>
                  <a:lnTo>
                    <a:pt x="366" y="4"/>
                  </a:lnTo>
                  <a:lnTo>
                    <a:pt x="411" y="16"/>
                  </a:lnTo>
                  <a:lnTo>
                    <a:pt x="453" y="35"/>
                  </a:lnTo>
                  <a:lnTo>
                    <a:pt x="493" y="59"/>
                  </a:lnTo>
                  <a:lnTo>
                    <a:pt x="528" y="90"/>
                  </a:lnTo>
                  <a:lnTo>
                    <a:pt x="560" y="126"/>
                  </a:lnTo>
                  <a:lnTo>
                    <a:pt x="587" y="167"/>
                  </a:lnTo>
                  <a:lnTo>
                    <a:pt x="609" y="212"/>
                  </a:lnTo>
                  <a:lnTo>
                    <a:pt x="625" y="261"/>
                  </a:lnTo>
                  <a:lnTo>
                    <a:pt x="635" y="312"/>
                  </a:lnTo>
                  <a:lnTo>
                    <a:pt x="639" y="367"/>
                  </a:lnTo>
                  <a:lnTo>
                    <a:pt x="635" y="421"/>
                  </a:lnTo>
                  <a:lnTo>
                    <a:pt x="625" y="472"/>
                  </a:lnTo>
                  <a:lnTo>
                    <a:pt x="609" y="520"/>
                  </a:lnTo>
                  <a:lnTo>
                    <a:pt x="587" y="566"/>
                  </a:lnTo>
                  <a:lnTo>
                    <a:pt x="560" y="606"/>
                  </a:lnTo>
                  <a:lnTo>
                    <a:pt x="528" y="642"/>
                  </a:lnTo>
                  <a:lnTo>
                    <a:pt x="493" y="673"/>
                  </a:lnTo>
                  <a:lnTo>
                    <a:pt x="453" y="698"/>
                  </a:lnTo>
                  <a:lnTo>
                    <a:pt x="411" y="717"/>
                  </a:lnTo>
                  <a:lnTo>
                    <a:pt x="366" y="728"/>
                  </a:lnTo>
                  <a:lnTo>
                    <a:pt x="319" y="732"/>
                  </a:lnTo>
                  <a:lnTo>
                    <a:pt x="271" y="728"/>
                  </a:lnTo>
                  <a:lnTo>
                    <a:pt x="227" y="717"/>
                  </a:lnTo>
                  <a:lnTo>
                    <a:pt x="184" y="698"/>
                  </a:lnTo>
                  <a:lnTo>
                    <a:pt x="145" y="673"/>
                  </a:lnTo>
                  <a:lnTo>
                    <a:pt x="109" y="642"/>
                  </a:lnTo>
                  <a:lnTo>
                    <a:pt x="77" y="606"/>
                  </a:lnTo>
                  <a:lnTo>
                    <a:pt x="50" y="566"/>
                  </a:lnTo>
                  <a:lnTo>
                    <a:pt x="29" y="520"/>
                  </a:lnTo>
                  <a:lnTo>
                    <a:pt x="13" y="472"/>
                  </a:lnTo>
                  <a:lnTo>
                    <a:pt x="2" y="421"/>
                  </a:lnTo>
                  <a:lnTo>
                    <a:pt x="0" y="367"/>
                  </a:lnTo>
                  <a:lnTo>
                    <a:pt x="2" y="312"/>
                  </a:lnTo>
                  <a:lnTo>
                    <a:pt x="13" y="261"/>
                  </a:lnTo>
                  <a:lnTo>
                    <a:pt x="29" y="212"/>
                  </a:lnTo>
                  <a:lnTo>
                    <a:pt x="50" y="167"/>
                  </a:lnTo>
                  <a:lnTo>
                    <a:pt x="77" y="126"/>
                  </a:lnTo>
                  <a:lnTo>
                    <a:pt x="109" y="90"/>
                  </a:lnTo>
                  <a:lnTo>
                    <a:pt x="145" y="59"/>
                  </a:lnTo>
                  <a:lnTo>
                    <a:pt x="184" y="35"/>
                  </a:lnTo>
                  <a:lnTo>
                    <a:pt x="227" y="16"/>
                  </a:lnTo>
                  <a:lnTo>
                    <a:pt x="271" y="4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1" name="Freeform 703"/>
            <p:cNvSpPr>
              <a:spLocks noEditPoints="1"/>
            </p:cNvSpPr>
            <p:nvPr/>
          </p:nvSpPr>
          <p:spPr bwMode="auto">
            <a:xfrm>
              <a:off x="2162" y="2402"/>
              <a:ext cx="1077" cy="1409"/>
            </a:xfrm>
            <a:custGeom>
              <a:avLst/>
              <a:gdLst>
                <a:gd name="T0" fmla="*/ 1592 w 2154"/>
                <a:gd name="T1" fmla="*/ 1262 h 2818"/>
                <a:gd name="T2" fmla="*/ 1848 w 2154"/>
                <a:gd name="T3" fmla="*/ 1111 h 2818"/>
                <a:gd name="T4" fmla="*/ 1769 w 2154"/>
                <a:gd name="T5" fmla="*/ 1118 h 2818"/>
                <a:gd name="T6" fmla="*/ 276 w 2154"/>
                <a:gd name="T7" fmla="*/ 1139 h 2818"/>
                <a:gd name="T8" fmla="*/ 439 w 2154"/>
                <a:gd name="T9" fmla="*/ 1139 h 2818"/>
                <a:gd name="T10" fmla="*/ 378 w 2154"/>
                <a:gd name="T11" fmla="*/ 1122 h 2818"/>
                <a:gd name="T12" fmla="*/ 311 w 2154"/>
                <a:gd name="T13" fmla="*/ 1106 h 2818"/>
                <a:gd name="T14" fmla="*/ 1505 w 2154"/>
                <a:gd name="T15" fmla="*/ 1262 h 2818"/>
                <a:gd name="T16" fmla="*/ 1672 w 2154"/>
                <a:gd name="T17" fmla="*/ 1059 h 2818"/>
                <a:gd name="T18" fmla="*/ 1495 w 2154"/>
                <a:gd name="T19" fmla="*/ 714 h 2818"/>
                <a:gd name="T20" fmla="*/ 504 w 2154"/>
                <a:gd name="T21" fmla="*/ 1057 h 2818"/>
                <a:gd name="T22" fmla="*/ 525 w 2154"/>
                <a:gd name="T23" fmla="*/ 1139 h 2818"/>
                <a:gd name="T24" fmla="*/ 679 w 2154"/>
                <a:gd name="T25" fmla="*/ 714 h 2818"/>
                <a:gd name="T26" fmla="*/ 1231 w 2154"/>
                <a:gd name="T27" fmla="*/ 0 h 2818"/>
                <a:gd name="T28" fmla="*/ 1328 w 2154"/>
                <a:gd name="T29" fmla="*/ 0 h 2818"/>
                <a:gd name="T30" fmla="*/ 1367 w 2154"/>
                <a:gd name="T31" fmla="*/ 0 h 2818"/>
                <a:gd name="T32" fmla="*/ 1455 w 2154"/>
                <a:gd name="T33" fmla="*/ 17 h 2818"/>
                <a:gd name="T34" fmla="*/ 1519 w 2154"/>
                <a:gd name="T35" fmla="*/ 82 h 2818"/>
                <a:gd name="T36" fmla="*/ 1946 w 2154"/>
                <a:gd name="T37" fmla="*/ 944 h 2818"/>
                <a:gd name="T38" fmla="*/ 1939 w 2154"/>
                <a:gd name="T39" fmla="*/ 1015 h 2818"/>
                <a:gd name="T40" fmla="*/ 1901 w 2154"/>
                <a:gd name="T41" fmla="*/ 1077 h 2818"/>
                <a:gd name="T42" fmla="*/ 2111 w 2154"/>
                <a:gd name="T43" fmla="*/ 1262 h 2818"/>
                <a:gd name="T44" fmla="*/ 2150 w 2154"/>
                <a:gd name="T45" fmla="*/ 1288 h 2818"/>
                <a:gd name="T46" fmla="*/ 2150 w 2154"/>
                <a:gd name="T47" fmla="*/ 1989 h 2818"/>
                <a:gd name="T48" fmla="*/ 2111 w 2154"/>
                <a:gd name="T49" fmla="*/ 2014 h 2818"/>
                <a:gd name="T50" fmla="*/ 1451 w 2154"/>
                <a:gd name="T51" fmla="*/ 2002 h 2818"/>
                <a:gd name="T52" fmla="*/ 1437 w 2154"/>
                <a:gd name="T53" fmla="*/ 1566 h 2818"/>
                <a:gd name="T54" fmla="*/ 1382 w 2154"/>
                <a:gd name="T55" fmla="*/ 1592 h 2818"/>
                <a:gd name="T56" fmla="*/ 1316 w 2154"/>
                <a:gd name="T57" fmla="*/ 1971 h 2818"/>
                <a:gd name="T58" fmla="*/ 1344 w 2154"/>
                <a:gd name="T59" fmla="*/ 2064 h 2818"/>
                <a:gd name="T60" fmla="*/ 1417 w 2154"/>
                <a:gd name="T61" fmla="*/ 2124 h 2818"/>
                <a:gd name="T62" fmla="*/ 1493 w 2154"/>
                <a:gd name="T63" fmla="*/ 2137 h 2818"/>
                <a:gd name="T64" fmla="*/ 1478 w 2154"/>
                <a:gd name="T65" fmla="*/ 2705 h 2818"/>
                <a:gd name="T66" fmla="*/ 1412 w 2154"/>
                <a:gd name="T67" fmla="*/ 2786 h 2818"/>
                <a:gd name="T68" fmla="*/ 1308 w 2154"/>
                <a:gd name="T69" fmla="*/ 2818 h 2818"/>
                <a:gd name="T70" fmla="*/ 1205 w 2154"/>
                <a:gd name="T71" fmla="*/ 2786 h 2818"/>
                <a:gd name="T72" fmla="*/ 1139 w 2154"/>
                <a:gd name="T73" fmla="*/ 2705 h 2818"/>
                <a:gd name="T74" fmla="*/ 1124 w 2154"/>
                <a:gd name="T75" fmla="*/ 1593 h 2818"/>
                <a:gd name="T76" fmla="*/ 1047 w 2154"/>
                <a:gd name="T77" fmla="*/ 2663 h 2818"/>
                <a:gd name="T78" fmla="*/ 996 w 2154"/>
                <a:gd name="T79" fmla="*/ 2757 h 2818"/>
                <a:gd name="T80" fmla="*/ 904 w 2154"/>
                <a:gd name="T81" fmla="*/ 2807 h 2818"/>
                <a:gd name="T82" fmla="*/ 795 w 2154"/>
                <a:gd name="T83" fmla="*/ 2796 h 2818"/>
                <a:gd name="T84" fmla="*/ 714 w 2154"/>
                <a:gd name="T85" fmla="*/ 2730 h 2818"/>
                <a:gd name="T86" fmla="*/ 683 w 2154"/>
                <a:gd name="T87" fmla="*/ 2626 h 2818"/>
                <a:gd name="T88" fmla="*/ 743 w 2154"/>
                <a:gd name="T89" fmla="*/ 2120 h 2818"/>
                <a:gd name="T90" fmla="*/ 812 w 2154"/>
                <a:gd name="T91" fmla="*/ 2060 h 2818"/>
                <a:gd name="T92" fmla="*/ 838 w 2154"/>
                <a:gd name="T93" fmla="*/ 1971 h 2818"/>
                <a:gd name="T94" fmla="*/ 784 w 2154"/>
                <a:gd name="T95" fmla="*/ 1590 h 2818"/>
                <a:gd name="T96" fmla="*/ 715 w 2154"/>
                <a:gd name="T97" fmla="*/ 1550 h 2818"/>
                <a:gd name="T98" fmla="*/ 703 w 2154"/>
                <a:gd name="T99" fmla="*/ 2002 h 2818"/>
                <a:gd name="T100" fmla="*/ 43 w 2154"/>
                <a:gd name="T101" fmla="*/ 2014 h 2818"/>
                <a:gd name="T102" fmla="*/ 4 w 2154"/>
                <a:gd name="T103" fmla="*/ 1989 h 2818"/>
                <a:gd name="T104" fmla="*/ 4 w 2154"/>
                <a:gd name="T105" fmla="*/ 1288 h 2818"/>
                <a:gd name="T106" fmla="*/ 43 w 2154"/>
                <a:gd name="T107" fmla="*/ 1262 h 2818"/>
                <a:gd name="T108" fmla="*/ 262 w 2154"/>
                <a:gd name="T109" fmla="*/ 1068 h 2818"/>
                <a:gd name="T110" fmla="*/ 226 w 2154"/>
                <a:gd name="T111" fmla="*/ 987 h 2818"/>
                <a:gd name="T112" fmla="*/ 242 w 2154"/>
                <a:gd name="T113" fmla="*/ 898 h 2818"/>
                <a:gd name="T114" fmla="*/ 694 w 2154"/>
                <a:gd name="T115" fmla="*/ 34 h 2818"/>
                <a:gd name="T116" fmla="*/ 776 w 2154"/>
                <a:gd name="T117" fmla="*/ 0 h 2818"/>
                <a:gd name="T118" fmla="*/ 823 w 2154"/>
                <a:gd name="T119" fmla="*/ 0 h 2818"/>
                <a:gd name="T120" fmla="*/ 902 w 2154"/>
                <a:gd name="T121" fmla="*/ 0 h 2818"/>
                <a:gd name="T122" fmla="*/ 1017 w 2154"/>
                <a:gd name="T123" fmla="*/ 0 h 2818"/>
                <a:gd name="T124" fmla="*/ 1148 w 2154"/>
                <a:gd name="T125" fmla="*/ 0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54" h="2818">
                  <a:moveTo>
                    <a:pt x="1743" y="1111"/>
                  </a:moveTo>
                  <a:lnTo>
                    <a:pt x="1715" y="1139"/>
                  </a:lnTo>
                  <a:lnTo>
                    <a:pt x="1592" y="1262"/>
                  </a:lnTo>
                  <a:lnTo>
                    <a:pt x="1999" y="1262"/>
                  </a:lnTo>
                  <a:lnTo>
                    <a:pt x="1876" y="1139"/>
                  </a:lnTo>
                  <a:lnTo>
                    <a:pt x="1848" y="1111"/>
                  </a:lnTo>
                  <a:lnTo>
                    <a:pt x="1822" y="1118"/>
                  </a:lnTo>
                  <a:lnTo>
                    <a:pt x="1796" y="1122"/>
                  </a:lnTo>
                  <a:lnTo>
                    <a:pt x="1769" y="1118"/>
                  </a:lnTo>
                  <a:lnTo>
                    <a:pt x="1743" y="1111"/>
                  </a:lnTo>
                  <a:close/>
                  <a:moveTo>
                    <a:pt x="311" y="1106"/>
                  </a:moveTo>
                  <a:lnTo>
                    <a:pt x="276" y="1139"/>
                  </a:lnTo>
                  <a:lnTo>
                    <a:pt x="154" y="1262"/>
                  </a:lnTo>
                  <a:lnTo>
                    <a:pt x="561" y="1262"/>
                  </a:lnTo>
                  <a:lnTo>
                    <a:pt x="439" y="1139"/>
                  </a:lnTo>
                  <a:lnTo>
                    <a:pt x="415" y="1117"/>
                  </a:lnTo>
                  <a:lnTo>
                    <a:pt x="397" y="1121"/>
                  </a:lnTo>
                  <a:lnTo>
                    <a:pt x="378" y="1122"/>
                  </a:lnTo>
                  <a:lnTo>
                    <a:pt x="355" y="1120"/>
                  </a:lnTo>
                  <a:lnTo>
                    <a:pt x="333" y="1115"/>
                  </a:lnTo>
                  <a:lnTo>
                    <a:pt x="311" y="1106"/>
                  </a:lnTo>
                  <a:close/>
                  <a:moveTo>
                    <a:pt x="1495" y="714"/>
                  </a:moveTo>
                  <a:lnTo>
                    <a:pt x="1495" y="1262"/>
                  </a:lnTo>
                  <a:lnTo>
                    <a:pt x="1505" y="1262"/>
                  </a:lnTo>
                  <a:lnTo>
                    <a:pt x="1628" y="1139"/>
                  </a:lnTo>
                  <a:lnTo>
                    <a:pt x="1689" y="1078"/>
                  </a:lnTo>
                  <a:lnTo>
                    <a:pt x="1672" y="1059"/>
                  </a:lnTo>
                  <a:lnTo>
                    <a:pt x="1659" y="1037"/>
                  </a:lnTo>
                  <a:lnTo>
                    <a:pt x="1639" y="998"/>
                  </a:lnTo>
                  <a:lnTo>
                    <a:pt x="1495" y="714"/>
                  </a:lnTo>
                  <a:close/>
                  <a:moveTo>
                    <a:pt x="679" y="714"/>
                  </a:moveTo>
                  <a:lnTo>
                    <a:pt x="515" y="1037"/>
                  </a:lnTo>
                  <a:lnTo>
                    <a:pt x="504" y="1057"/>
                  </a:lnTo>
                  <a:lnTo>
                    <a:pt x="489" y="1073"/>
                  </a:lnTo>
                  <a:lnTo>
                    <a:pt x="473" y="1088"/>
                  </a:lnTo>
                  <a:lnTo>
                    <a:pt x="525" y="1139"/>
                  </a:lnTo>
                  <a:lnTo>
                    <a:pt x="647" y="1262"/>
                  </a:lnTo>
                  <a:lnTo>
                    <a:pt x="679" y="1262"/>
                  </a:lnTo>
                  <a:lnTo>
                    <a:pt x="679" y="714"/>
                  </a:lnTo>
                  <a:close/>
                  <a:moveTo>
                    <a:pt x="1148" y="0"/>
                  </a:moveTo>
                  <a:lnTo>
                    <a:pt x="1189" y="0"/>
                  </a:lnTo>
                  <a:lnTo>
                    <a:pt x="1231" y="0"/>
                  </a:lnTo>
                  <a:lnTo>
                    <a:pt x="1268" y="0"/>
                  </a:lnTo>
                  <a:lnTo>
                    <a:pt x="1301" y="0"/>
                  </a:lnTo>
                  <a:lnTo>
                    <a:pt x="1328" y="0"/>
                  </a:lnTo>
                  <a:lnTo>
                    <a:pt x="1349" y="0"/>
                  </a:lnTo>
                  <a:lnTo>
                    <a:pt x="1363" y="0"/>
                  </a:lnTo>
                  <a:lnTo>
                    <a:pt x="1367" y="0"/>
                  </a:lnTo>
                  <a:lnTo>
                    <a:pt x="1398" y="0"/>
                  </a:lnTo>
                  <a:lnTo>
                    <a:pt x="1428" y="6"/>
                  </a:lnTo>
                  <a:lnTo>
                    <a:pt x="1455" y="17"/>
                  </a:lnTo>
                  <a:lnTo>
                    <a:pt x="1479" y="34"/>
                  </a:lnTo>
                  <a:lnTo>
                    <a:pt x="1501" y="56"/>
                  </a:lnTo>
                  <a:lnTo>
                    <a:pt x="1519" y="82"/>
                  </a:lnTo>
                  <a:lnTo>
                    <a:pt x="1933" y="898"/>
                  </a:lnTo>
                  <a:lnTo>
                    <a:pt x="1941" y="922"/>
                  </a:lnTo>
                  <a:lnTo>
                    <a:pt x="1946" y="944"/>
                  </a:lnTo>
                  <a:lnTo>
                    <a:pt x="1947" y="967"/>
                  </a:lnTo>
                  <a:lnTo>
                    <a:pt x="1945" y="991"/>
                  </a:lnTo>
                  <a:lnTo>
                    <a:pt x="1939" y="1015"/>
                  </a:lnTo>
                  <a:lnTo>
                    <a:pt x="1930" y="1037"/>
                  </a:lnTo>
                  <a:lnTo>
                    <a:pt x="1918" y="1058"/>
                  </a:lnTo>
                  <a:lnTo>
                    <a:pt x="1901" y="1077"/>
                  </a:lnTo>
                  <a:lnTo>
                    <a:pt x="1963" y="1139"/>
                  </a:lnTo>
                  <a:lnTo>
                    <a:pt x="2086" y="1262"/>
                  </a:lnTo>
                  <a:lnTo>
                    <a:pt x="2111" y="1262"/>
                  </a:lnTo>
                  <a:lnTo>
                    <a:pt x="2127" y="1266"/>
                  </a:lnTo>
                  <a:lnTo>
                    <a:pt x="2140" y="1274"/>
                  </a:lnTo>
                  <a:lnTo>
                    <a:pt x="2150" y="1288"/>
                  </a:lnTo>
                  <a:lnTo>
                    <a:pt x="2154" y="1305"/>
                  </a:lnTo>
                  <a:lnTo>
                    <a:pt x="2154" y="1971"/>
                  </a:lnTo>
                  <a:lnTo>
                    <a:pt x="2150" y="1989"/>
                  </a:lnTo>
                  <a:lnTo>
                    <a:pt x="2140" y="2002"/>
                  </a:lnTo>
                  <a:lnTo>
                    <a:pt x="2127" y="2011"/>
                  </a:lnTo>
                  <a:lnTo>
                    <a:pt x="2111" y="2014"/>
                  </a:lnTo>
                  <a:lnTo>
                    <a:pt x="1482" y="2014"/>
                  </a:lnTo>
                  <a:lnTo>
                    <a:pt x="1464" y="2011"/>
                  </a:lnTo>
                  <a:lnTo>
                    <a:pt x="1451" y="2002"/>
                  </a:lnTo>
                  <a:lnTo>
                    <a:pt x="1441" y="1989"/>
                  </a:lnTo>
                  <a:lnTo>
                    <a:pt x="1437" y="1971"/>
                  </a:lnTo>
                  <a:lnTo>
                    <a:pt x="1437" y="1566"/>
                  </a:lnTo>
                  <a:lnTo>
                    <a:pt x="1420" y="1577"/>
                  </a:lnTo>
                  <a:lnTo>
                    <a:pt x="1402" y="1585"/>
                  </a:lnTo>
                  <a:lnTo>
                    <a:pt x="1382" y="1592"/>
                  </a:lnTo>
                  <a:lnTo>
                    <a:pt x="1361" y="1593"/>
                  </a:lnTo>
                  <a:lnTo>
                    <a:pt x="1316" y="1593"/>
                  </a:lnTo>
                  <a:lnTo>
                    <a:pt x="1316" y="1971"/>
                  </a:lnTo>
                  <a:lnTo>
                    <a:pt x="1318" y="2005"/>
                  </a:lnTo>
                  <a:lnTo>
                    <a:pt x="1328" y="2036"/>
                  </a:lnTo>
                  <a:lnTo>
                    <a:pt x="1344" y="2064"/>
                  </a:lnTo>
                  <a:lnTo>
                    <a:pt x="1364" y="2088"/>
                  </a:lnTo>
                  <a:lnTo>
                    <a:pt x="1388" y="2109"/>
                  </a:lnTo>
                  <a:lnTo>
                    <a:pt x="1417" y="2124"/>
                  </a:lnTo>
                  <a:lnTo>
                    <a:pt x="1447" y="2134"/>
                  </a:lnTo>
                  <a:lnTo>
                    <a:pt x="1482" y="2137"/>
                  </a:lnTo>
                  <a:lnTo>
                    <a:pt x="1493" y="2137"/>
                  </a:lnTo>
                  <a:lnTo>
                    <a:pt x="1493" y="2634"/>
                  </a:lnTo>
                  <a:lnTo>
                    <a:pt x="1489" y="2671"/>
                  </a:lnTo>
                  <a:lnTo>
                    <a:pt x="1478" y="2705"/>
                  </a:lnTo>
                  <a:lnTo>
                    <a:pt x="1461" y="2737"/>
                  </a:lnTo>
                  <a:lnTo>
                    <a:pt x="1439" y="2764"/>
                  </a:lnTo>
                  <a:lnTo>
                    <a:pt x="1412" y="2786"/>
                  </a:lnTo>
                  <a:lnTo>
                    <a:pt x="1380" y="2803"/>
                  </a:lnTo>
                  <a:lnTo>
                    <a:pt x="1345" y="2814"/>
                  </a:lnTo>
                  <a:lnTo>
                    <a:pt x="1308" y="2818"/>
                  </a:lnTo>
                  <a:lnTo>
                    <a:pt x="1272" y="2814"/>
                  </a:lnTo>
                  <a:lnTo>
                    <a:pt x="1237" y="2803"/>
                  </a:lnTo>
                  <a:lnTo>
                    <a:pt x="1205" y="2786"/>
                  </a:lnTo>
                  <a:lnTo>
                    <a:pt x="1178" y="2764"/>
                  </a:lnTo>
                  <a:lnTo>
                    <a:pt x="1156" y="2737"/>
                  </a:lnTo>
                  <a:lnTo>
                    <a:pt x="1139" y="2705"/>
                  </a:lnTo>
                  <a:lnTo>
                    <a:pt x="1128" y="2671"/>
                  </a:lnTo>
                  <a:lnTo>
                    <a:pt x="1124" y="2634"/>
                  </a:lnTo>
                  <a:lnTo>
                    <a:pt x="1124" y="1593"/>
                  </a:lnTo>
                  <a:lnTo>
                    <a:pt x="1050" y="1593"/>
                  </a:lnTo>
                  <a:lnTo>
                    <a:pt x="1050" y="2626"/>
                  </a:lnTo>
                  <a:lnTo>
                    <a:pt x="1047" y="2663"/>
                  </a:lnTo>
                  <a:lnTo>
                    <a:pt x="1037" y="2698"/>
                  </a:lnTo>
                  <a:lnTo>
                    <a:pt x="1020" y="2730"/>
                  </a:lnTo>
                  <a:lnTo>
                    <a:pt x="996" y="2757"/>
                  </a:lnTo>
                  <a:lnTo>
                    <a:pt x="969" y="2779"/>
                  </a:lnTo>
                  <a:lnTo>
                    <a:pt x="939" y="2796"/>
                  </a:lnTo>
                  <a:lnTo>
                    <a:pt x="904" y="2807"/>
                  </a:lnTo>
                  <a:lnTo>
                    <a:pt x="867" y="2811"/>
                  </a:lnTo>
                  <a:lnTo>
                    <a:pt x="829" y="2807"/>
                  </a:lnTo>
                  <a:lnTo>
                    <a:pt x="795" y="2796"/>
                  </a:lnTo>
                  <a:lnTo>
                    <a:pt x="764" y="2779"/>
                  </a:lnTo>
                  <a:lnTo>
                    <a:pt x="737" y="2757"/>
                  </a:lnTo>
                  <a:lnTo>
                    <a:pt x="714" y="2730"/>
                  </a:lnTo>
                  <a:lnTo>
                    <a:pt x="697" y="2698"/>
                  </a:lnTo>
                  <a:lnTo>
                    <a:pt x="687" y="2663"/>
                  </a:lnTo>
                  <a:lnTo>
                    <a:pt x="683" y="2626"/>
                  </a:lnTo>
                  <a:lnTo>
                    <a:pt x="683" y="2135"/>
                  </a:lnTo>
                  <a:lnTo>
                    <a:pt x="714" y="2130"/>
                  </a:lnTo>
                  <a:lnTo>
                    <a:pt x="743" y="2120"/>
                  </a:lnTo>
                  <a:lnTo>
                    <a:pt x="770" y="2104"/>
                  </a:lnTo>
                  <a:lnTo>
                    <a:pt x="792" y="2084"/>
                  </a:lnTo>
                  <a:lnTo>
                    <a:pt x="812" y="2060"/>
                  </a:lnTo>
                  <a:lnTo>
                    <a:pt x="826" y="2033"/>
                  </a:lnTo>
                  <a:lnTo>
                    <a:pt x="835" y="2003"/>
                  </a:lnTo>
                  <a:lnTo>
                    <a:pt x="838" y="1971"/>
                  </a:lnTo>
                  <a:lnTo>
                    <a:pt x="838" y="1593"/>
                  </a:lnTo>
                  <a:lnTo>
                    <a:pt x="812" y="1593"/>
                  </a:lnTo>
                  <a:lnTo>
                    <a:pt x="784" y="1590"/>
                  </a:lnTo>
                  <a:lnTo>
                    <a:pt x="758" y="1582"/>
                  </a:lnTo>
                  <a:lnTo>
                    <a:pt x="735" y="1568"/>
                  </a:lnTo>
                  <a:lnTo>
                    <a:pt x="715" y="1550"/>
                  </a:lnTo>
                  <a:lnTo>
                    <a:pt x="715" y="1971"/>
                  </a:lnTo>
                  <a:lnTo>
                    <a:pt x="711" y="1989"/>
                  </a:lnTo>
                  <a:lnTo>
                    <a:pt x="703" y="2002"/>
                  </a:lnTo>
                  <a:lnTo>
                    <a:pt x="689" y="2011"/>
                  </a:lnTo>
                  <a:lnTo>
                    <a:pt x="672" y="2014"/>
                  </a:lnTo>
                  <a:lnTo>
                    <a:pt x="43" y="2014"/>
                  </a:lnTo>
                  <a:lnTo>
                    <a:pt x="26" y="2011"/>
                  </a:lnTo>
                  <a:lnTo>
                    <a:pt x="12" y="2002"/>
                  </a:lnTo>
                  <a:lnTo>
                    <a:pt x="4" y="1989"/>
                  </a:lnTo>
                  <a:lnTo>
                    <a:pt x="0" y="1971"/>
                  </a:lnTo>
                  <a:lnTo>
                    <a:pt x="0" y="1305"/>
                  </a:lnTo>
                  <a:lnTo>
                    <a:pt x="4" y="1288"/>
                  </a:lnTo>
                  <a:lnTo>
                    <a:pt x="12" y="1274"/>
                  </a:lnTo>
                  <a:lnTo>
                    <a:pt x="26" y="1266"/>
                  </a:lnTo>
                  <a:lnTo>
                    <a:pt x="43" y="1262"/>
                  </a:lnTo>
                  <a:lnTo>
                    <a:pt x="68" y="1262"/>
                  </a:lnTo>
                  <a:lnTo>
                    <a:pt x="190" y="1139"/>
                  </a:lnTo>
                  <a:lnTo>
                    <a:pt x="262" y="1068"/>
                  </a:lnTo>
                  <a:lnTo>
                    <a:pt x="244" y="1043"/>
                  </a:lnTo>
                  <a:lnTo>
                    <a:pt x="232" y="1016"/>
                  </a:lnTo>
                  <a:lnTo>
                    <a:pt x="226" y="987"/>
                  </a:lnTo>
                  <a:lnTo>
                    <a:pt x="225" y="957"/>
                  </a:lnTo>
                  <a:lnTo>
                    <a:pt x="230" y="928"/>
                  </a:lnTo>
                  <a:lnTo>
                    <a:pt x="242" y="898"/>
                  </a:lnTo>
                  <a:lnTo>
                    <a:pt x="656" y="82"/>
                  </a:lnTo>
                  <a:lnTo>
                    <a:pt x="673" y="56"/>
                  </a:lnTo>
                  <a:lnTo>
                    <a:pt x="694" y="34"/>
                  </a:lnTo>
                  <a:lnTo>
                    <a:pt x="719" y="17"/>
                  </a:lnTo>
                  <a:lnTo>
                    <a:pt x="747" y="6"/>
                  </a:lnTo>
                  <a:lnTo>
                    <a:pt x="776" y="0"/>
                  </a:lnTo>
                  <a:lnTo>
                    <a:pt x="806" y="0"/>
                  </a:lnTo>
                  <a:lnTo>
                    <a:pt x="811" y="0"/>
                  </a:lnTo>
                  <a:lnTo>
                    <a:pt x="823" y="0"/>
                  </a:lnTo>
                  <a:lnTo>
                    <a:pt x="844" y="0"/>
                  </a:lnTo>
                  <a:lnTo>
                    <a:pt x="870" y="0"/>
                  </a:lnTo>
                  <a:lnTo>
                    <a:pt x="902" y="0"/>
                  </a:lnTo>
                  <a:lnTo>
                    <a:pt x="937" y="0"/>
                  </a:lnTo>
                  <a:lnTo>
                    <a:pt x="976" y="0"/>
                  </a:lnTo>
                  <a:lnTo>
                    <a:pt x="1017" y="0"/>
                  </a:lnTo>
                  <a:lnTo>
                    <a:pt x="1060" y="0"/>
                  </a:lnTo>
                  <a:lnTo>
                    <a:pt x="1105" y="0"/>
                  </a:lnTo>
                  <a:lnTo>
                    <a:pt x="11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57" name="Group 150"/>
          <p:cNvGrpSpPr>
            <a:grpSpLocks noChangeAspect="1"/>
          </p:cNvGrpSpPr>
          <p:nvPr/>
        </p:nvGrpSpPr>
        <p:grpSpPr bwMode="auto">
          <a:xfrm>
            <a:off x="6871428" y="5782279"/>
            <a:ext cx="476609" cy="473464"/>
            <a:chOff x="6376" y="2979"/>
            <a:chExt cx="303" cy="30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8" name="Freeform 152"/>
            <p:cNvSpPr>
              <a:spLocks noEditPoints="1"/>
            </p:cNvSpPr>
            <p:nvPr/>
          </p:nvSpPr>
          <p:spPr bwMode="auto">
            <a:xfrm>
              <a:off x="6376" y="2979"/>
              <a:ext cx="303" cy="301"/>
            </a:xfrm>
            <a:custGeom>
              <a:avLst/>
              <a:gdLst>
                <a:gd name="T0" fmla="*/ 2339 w 3331"/>
                <a:gd name="T1" fmla="*/ 2775 h 3310"/>
                <a:gd name="T2" fmla="*/ 2650 w 3331"/>
                <a:gd name="T3" fmla="*/ 2588 h 3310"/>
                <a:gd name="T4" fmla="*/ 2501 w 3331"/>
                <a:gd name="T5" fmla="*/ 2313 h 3310"/>
                <a:gd name="T6" fmla="*/ 2554 w 3331"/>
                <a:gd name="T7" fmla="*/ 1298 h 3310"/>
                <a:gd name="T8" fmla="*/ 2554 w 3331"/>
                <a:gd name="T9" fmla="*/ 2011 h 3310"/>
                <a:gd name="T10" fmla="*/ 2949 w 3331"/>
                <a:gd name="T11" fmla="*/ 2109 h 3310"/>
                <a:gd name="T12" fmla="*/ 3025 w 3331"/>
                <a:gd name="T13" fmla="*/ 1559 h 3310"/>
                <a:gd name="T14" fmla="*/ 417 w 3331"/>
                <a:gd name="T15" fmla="*/ 1116 h 3310"/>
                <a:gd name="T16" fmla="*/ 306 w 3331"/>
                <a:gd name="T17" fmla="*/ 1573 h 3310"/>
                <a:gd name="T18" fmla="*/ 362 w 3331"/>
                <a:gd name="T19" fmla="*/ 2048 h 3310"/>
                <a:gd name="T20" fmla="*/ 699 w 3331"/>
                <a:gd name="T21" fmla="*/ 2042 h 3310"/>
                <a:gd name="T22" fmla="*/ 766 w 3331"/>
                <a:gd name="T23" fmla="*/ 1415 h 3310"/>
                <a:gd name="T24" fmla="*/ 417 w 3331"/>
                <a:gd name="T25" fmla="*/ 1116 h 3310"/>
                <a:gd name="T26" fmla="*/ 683 w 3331"/>
                <a:gd name="T27" fmla="*/ 721 h 3310"/>
                <a:gd name="T28" fmla="*/ 830 w 3331"/>
                <a:gd name="T29" fmla="*/ 996 h 3310"/>
                <a:gd name="T30" fmla="*/ 1033 w 3331"/>
                <a:gd name="T31" fmla="*/ 457 h 3310"/>
                <a:gd name="T32" fmla="*/ 2476 w 3331"/>
                <a:gd name="T33" fmla="*/ 895 h 3310"/>
                <a:gd name="T34" fmla="*/ 2708 w 3331"/>
                <a:gd name="T35" fmla="*/ 787 h 3310"/>
                <a:gd name="T36" fmla="*/ 2297 w 3331"/>
                <a:gd name="T37" fmla="*/ 456 h 3310"/>
                <a:gd name="T38" fmla="*/ 2212 w 3331"/>
                <a:gd name="T39" fmla="*/ 1086 h 3310"/>
                <a:gd name="T40" fmla="*/ 2045 w 3331"/>
                <a:gd name="T41" fmla="*/ 620 h 3310"/>
                <a:gd name="T42" fmla="*/ 1817 w 3331"/>
                <a:gd name="T43" fmla="*/ 352 h 3310"/>
                <a:gd name="T44" fmla="*/ 1321 w 3331"/>
                <a:gd name="T45" fmla="*/ 561 h 3310"/>
                <a:gd name="T46" fmla="*/ 1141 w 3331"/>
                <a:gd name="T47" fmla="*/ 997 h 3310"/>
                <a:gd name="T48" fmla="*/ 1514 w 3331"/>
                <a:gd name="T49" fmla="*/ 352 h 3310"/>
                <a:gd name="T50" fmla="*/ 2075 w 3331"/>
                <a:gd name="T51" fmla="*/ 51 h 3310"/>
                <a:gd name="T52" fmla="*/ 2616 w 3331"/>
                <a:gd name="T53" fmla="*/ 297 h 3310"/>
                <a:gd name="T54" fmla="*/ 3033 w 3331"/>
                <a:gd name="T55" fmla="*/ 710 h 3310"/>
                <a:gd name="T56" fmla="*/ 3280 w 3331"/>
                <a:gd name="T57" fmla="*/ 1247 h 3310"/>
                <a:gd name="T58" fmla="*/ 3319 w 3331"/>
                <a:gd name="T59" fmla="*/ 1862 h 3310"/>
                <a:gd name="T60" fmla="*/ 3136 w 3331"/>
                <a:gd name="T61" fmla="*/ 2432 h 3310"/>
                <a:gd name="T62" fmla="*/ 2771 w 3331"/>
                <a:gd name="T63" fmla="*/ 2892 h 3310"/>
                <a:gd name="T64" fmla="*/ 2268 w 3331"/>
                <a:gd name="T65" fmla="*/ 3197 h 3310"/>
                <a:gd name="T66" fmla="*/ 1666 w 3331"/>
                <a:gd name="T67" fmla="*/ 3310 h 3310"/>
                <a:gd name="T68" fmla="*/ 1313 w 3331"/>
                <a:gd name="T69" fmla="*/ 3215 h 3310"/>
                <a:gd name="T70" fmla="*/ 1678 w 3331"/>
                <a:gd name="T71" fmla="*/ 3027 h 3310"/>
                <a:gd name="T72" fmla="*/ 1893 w 3331"/>
                <a:gd name="T73" fmla="*/ 3115 h 3310"/>
                <a:gd name="T74" fmla="*/ 2094 w 3331"/>
                <a:gd name="T75" fmla="*/ 3039 h 3310"/>
                <a:gd name="T76" fmla="*/ 2348 w 3331"/>
                <a:gd name="T77" fmla="*/ 1907 h 3310"/>
                <a:gd name="T78" fmla="*/ 2296 w 3331"/>
                <a:gd name="T79" fmla="*/ 1685 h 3310"/>
                <a:gd name="T80" fmla="*/ 2151 w 3331"/>
                <a:gd name="T81" fmla="*/ 1405 h 3310"/>
                <a:gd name="T82" fmla="*/ 1514 w 3331"/>
                <a:gd name="T83" fmla="*/ 1443 h 3310"/>
                <a:gd name="T84" fmla="*/ 1062 w 3331"/>
                <a:gd name="T85" fmla="*/ 1562 h 3310"/>
                <a:gd name="T86" fmla="*/ 958 w 3331"/>
                <a:gd name="T87" fmla="*/ 1741 h 3310"/>
                <a:gd name="T88" fmla="*/ 799 w 3331"/>
                <a:gd name="T89" fmla="*/ 1921 h 3310"/>
                <a:gd name="T90" fmla="*/ 822 w 3331"/>
                <a:gd name="T91" fmla="*/ 2159 h 3310"/>
                <a:gd name="T92" fmla="*/ 695 w 3331"/>
                <a:gd name="T93" fmla="*/ 2377 h 3310"/>
                <a:gd name="T94" fmla="*/ 529 w 3331"/>
                <a:gd name="T95" fmla="*/ 2555 h 3310"/>
                <a:gd name="T96" fmla="*/ 365 w 3331"/>
                <a:gd name="T97" fmla="*/ 2645 h 3310"/>
                <a:gd name="T98" fmla="*/ 180 w 3331"/>
                <a:gd name="T99" fmla="*/ 2403 h 3310"/>
                <a:gd name="T100" fmla="*/ 13 w 3331"/>
                <a:gd name="T101" fmla="*/ 1854 h 3310"/>
                <a:gd name="T102" fmla="*/ 51 w 3331"/>
                <a:gd name="T103" fmla="*/ 1247 h 3310"/>
                <a:gd name="T104" fmla="*/ 299 w 3331"/>
                <a:gd name="T105" fmla="*/ 710 h 3310"/>
                <a:gd name="T106" fmla="*/ 715 w 3331"/>
                <a:gd name="T107" fmla="*/ 297 h 3310"/>
                <a:gd name="T108" fmla="*/ 1256 w 3331"/>
                <a:gd name="T109" fmla="*/ 51 h 3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31" h="3310">
                  <a:moveTo>
                    <a:pt x="2501" y="2313"/>
                  </a:moveTo>
                  <a:lnTo>
                    <a:pt x="2475" y="2414"/>
                  </a:lnTo>
                  <a:lnTo>
                    <a:pt x="2447" y="2511"/>
                  </a:lnTo>
                  <a:lnTo>
                    <a:pt x="2414" y="2603"/>
                  </a:lnTo>
                  <a:lnTo>
                    <a:pt x="2378" y="2692"/>
                  </a:lnTo>
                  <a:lnTo>
                    <a:pt x="2339" y="2775"/>
                  </a:lnTo>
                  <a:lnTo>
                    <a:pt x="2297" y="2853"/>
                  </a:lnTo>
                  <a:lnTo>
                    <a:pt x="2374" y="2809"/>
                  </a:lnTo>
                  <a:lnTo>
                    <a:pt x="2449" y="2761"/>
                  </a:lnTo>
                  <a:lnTo>
                    <a:pt x="2519" y="2707"/>
                  </a:lnTo>
                  <a:lnTo>
                    <a:pt x="2586" y="2650"/>
                  </a:lnTo>
                  <a:lnTo>
                    <a:pt x="2650" y="2588"/>
                  </a:lnTo>
                  <a:lnTo>
                    <a:pt x="2708" y="2522"/>
                  </a:lnTo>
                  <a:lnTo>
                    <a:pt x="2763" y="2454"/>
                  </a:lnTo>
                  <a:lnTo>
                    <a:pt x="2704" y="2415"/>
                  </a:lnTo>
                  <a:lnTo>
                    <a:pt x="2640" y="2379"/>
                  </a:lnTo>
                  <a:lnTo>
                    <a:pt x="2572" y="2345"/>
                  </a:lnTo>
                  <a:lnTo>
                    <a:pt x="2501" y="2313"/>
                  </a:lnTo>
                  <a:close/>
                  <a:moveTo>
                    <a:pt x="2916" y="1116"/>
                  </a:moveTo>
                  <a:lnTo>
                    <a:pt x="2850" y="1158"/>
                  </a:lnTo>
                  <a:lnTo>
                    <a:pt x="2781" y="1197"/>
                  </a:lnTo>
                  <a:lnTo>
                    <a:pt x="2708" y="1234"/>
                  </a:lnTo>
                  <a:lnTo>
                    <a:pt x="2632" y="1267"/>
                  </a:lnTo>
                  <a:lnTo>
                    <a:pt x="2554" y="1298"/>
                  </a:lnTo>
                  <a:lnTo>
                    <a:pt x="2565" y="1415"/>
                  </a:lnTo>
                  <a:lnTo>
                    <a:pt x="2571" y="1533"/>
                  </a:lnTo>
                  <a:lnTo>
                    <a:pt x="2574" y="1655"/>
                  </a:lnTo>
                  <a:lnTo>
                    <a:pt x="2571" y="1776"/>
                  </a:lnTo>
                  <a:lnTo>
                    <a:pt x="2565" y="1895"/>
                  </a:lnTo>
                  <a:lnTo>
                    <a:pt x="2554" y="2011"/>
                  </a:lnTo>
                  <a:lnTo>
                    <a:pt x="2632" y="2042"/>
                  </a:lnTo>
                  <a:lnTo>
                    <a:pt x="2708" y="2076"/>
                  </a:lnTo>
                  <a:lnTo>
                    <a:pt x="2781" y="2113"/>
                  </a:lnTo>
                  <a:lnTo>
                    <a:pt x="2850" y="2151"/>
                  </a:lnTo>
                  <a:lnTo>
                    <a:pt x="2916" y="2193"/>
                  </a:lnTo>
                  <a:lnTo>
                    <a:pt x="2949" y="2109"/>
                  </a:lnTo>
                  <a:lnTo>
                    <a:pt x="2976" y="2022"/>
                  </a:lnTo>
                  <a:lnTo>
                    <a:pt x="2998" y="1934"/>
                  </a:lnTo>
                  <a:lnTo>
                    <a:pt x="3015" y="1842"/>
                  </a:lnTo>
                  <a:lnTo>
                    <a:pt x="3025" y="1750"/>
                  </a:lnTo>
                  <a:lnTo>
                    <a:pt x="3028" y="1655"/>
                  </a:lnTo>
                  <a:lnTo>
                    <a:pt x="3025" y="1559"/>
                  </a:lnTo>
                  <a:lnTo>
                    <a:pt x="3015" y="1467"/>
                  </a:lnTo>
                  <a:lnTo>
                    <a:pt x="2998" y="1375"/>
                  </a:lnTo>
                  <a:lnTo>
                    <a:pt x="2976" y="1287"/>
                  </a:lnTo>
                  <a:lnTo>
                    <a:pt x="2949" y="1201"/>
                  </a:lnTo>
                  <a:lnTo>
                    <a:pt x="2916" y="1116"/>
                  </a:lnTo>
                  <a:close/>
                  <a:moveTo>
                    <a:pt x="417" y="1116"/>
                  </a:moveTo>
                  <a:lnTo>
                    <a:pt x="387" y="1188"/>
                  </a:lnTo>
                  <a:lnTo>
                    <a:pt x="362" y="1262"/>
                  </a:lnTo>
                  <a:lnTo>
                    <a:pt x="341" y="1337"/>
                  </a:lnTo>
                  <a:lnTo>
                    <a:pt x="325" y="1415"/>
                  </a:lnTo>
                  <a:lnTo>
                    <a:pt x="313" y="1493"/>
                  </a:lnTo>
                  <a:lnTo>
                    <a:pt x="306" y="1573"/>
                  </a:lnTo>
                  <a:lnTo>
                    <a:pt x="304" y="1655"/>
                  </a:lnTo>
                  <a:lnTo>
                    <a:pt x="306" y="1736"/>
                  </a:lnTo>
                  <a:lnTo>
                    <a:pt x="313" y="1816"/>
                  </a:lnTo>
                  <a:lnTo>
                    <a:pt x="325" y="1895"/>
                  </a:lnTo>
                  <a:lnTo>
                    <a:pt x="341" y="1972"/>
                  </a:lnTo>
                  <a:lnTo>
                    <a:pt x="362" y="2048"/>
                  </a:lnTo>
                  <a:lnTo>
                    <a:pt x="387" y="2122"/>
                  </a:lnTo>
                  <a:lnTo>
                    <a:pt x="417" y="2194"/>
                  </a:lnTo>
                  <a:lnTo>
                    <a:pt x="482" y="2152"/>
                  </a:lnTo>
                  <a:lnTo>
                    <a:pt x="551" y="2113"/>
                  </a:lnTo>
                  <a:lnTo>
                    <a:pt x="623" y="2076"/>
                  </a:lnTo>
                  <a:lnTo>
                    <a:pt x="699" y="2042"/>
                  </a:lnTo>
                  <a:lnTo>
                    <a:pt x="778" y="2011"/>
                  </a:lnTo>
                  <a:lnTo>
                    <a:pt x="767" y="1894"/>
                  </a:lnTo>
                  <a:lnTo>
                    <a:pt x="760" y="1776"/>
                  </a:lnTo>
                  <a:lnTo>
                    <a:pt x="758" y="1655"/>
                  </a:lnTo>
                  <a:lnTo>
                    <a:pt x="760" y="1533"/>
                  </a:lnTo>
                  <a:lnTo>
                    <a:pt x="766" y="1415"/>
                  </a:lnTo>
                  <a:lnTo>
                    <a:pt x="778" y="1298"/>
                  </a:lnTo>
                  <a:lnTo>
                    <a:pt x="699" y="1267"/>
                  </a:lnTo>
                  <a:lnTo>
                    <a:pt x="623" y="1234"/>
                  </a:lnTo>
                  <a:lnTo>
                    <a:pt x="551" y="1197"/>
                  </a:lnTo>
                  <a:lnTo>
                    <a:pt x="482" y="1158"/>
                  </a:lnTo>
                  <a:lnTo>
                    <a:pt x="417" y="1116"/>
                  </a:lnTo>
                  <a:close/>
                  <a:moveTo>
                    <a:pt x="1033" y="457"/>
                  </a:moveTo>
                  <a:lnTo>
                    <a:pt x="956" y="501"/>
                  </a:lnTo>
                  <a:lnTo>
                    <a:pt x="883" y="548"/>
                  </a:lnTo>
                  <a:lnTo>
                    <a:pt x="811" y="601"/>
                  </a:lnTo>
                  <a:lnTo>
                    <a:pt x="745" y="660"/>
                  </a:lnTo>
                  <a:lnTo>
                    <a:pt x="683" y="721"/>
                  </a:lnTo>
                  <a:lnTo>
                    <a:pt x="623" y="787"/>
                  </a:lnTo>
                  <a:lnTo>
                    <a:pt x="568" y="855"/>
                  </a:lnTo>
                  <a:lnTo>
                    <a:pt x="627" y="894"/>
                  </a:lnTo>
                  <a:lnTo>
                    <a:pt x="691" y="930"/>
                  </a:lnTo>
                  <a:lnTo>
                    <a:pt x="759" y="964"/>
                  </a:lnTo>
                  <a:lnTo>
                    <a:pt x="830" y="996"/>
                  </a:lnTo>
                  <a:lnTo>
                    <a:pt x="856" y="895"/>
                  </a:lnTo>
                  <a:lnTo>
                    <a:pt x="885" y="798"/>
                  </a:lnTo>
                  <a:lnTo>
                    <a:pt x="917" y="705"/>
                  </a:lnTo>
                  <a:lnTo>
                    <a:pt x="953" y="618"/>
                  </a:lnTo>
                  <a:lnTo>
                    <a:pt x="991" y="535"/>
                  </a:lnTo>
                  <a:lnTo>
                    <a:pt x="1033" y="457"/>
                  </a:lnTo>
                  <a:close/>
                  <a:moveTo>
                    <a:pt x="2297" y="456"/>
                  </a:moveTo>
                  <a:lnTo>
                    <a:pt x="2339" y="535"/>
                  </a:lnTo>
                  <a:lnTo>
                    <a:pt x="2378" y="618"/>
                  </a:lnTo>
                  <a:lnTo>
                    <a:pt x="2414" y="705"/>
                  </a:lnTo>
                  <a:lnTo>
                    <a:pt x="2447" y="798"/>
                  </a:lnTo>
                  <a:lnTo>
                    <a:pt x="2476" y="895"/>
                  </a:lnTo>
                  <a:lnTo>
                    <a:pt x="2501" y="996"/>
                  </a:lnTo>
                  <a:lnTo>
                    <a:pt x="2573" y="964"/>
                  </a:lnTo>
                  <a:lnTo>
                    <a:pt x="2640" y="930"/>
                  </a:lnTo>
                  <a:lnTo>
                    <a:pt x="2704" y="894"/>
                  </a:lnTo>
                  <a:lnTo>
                    <a:pt x="2763" y="855"/>
                  </a:lnTo>
                  <a:lnTo>
                    <a:pt x="2708" y="787"/>
                  </a:lnTo>
                  <a:lnTo>
                    <a:pt x="2650" y="721"/>
                  </a:lnTo>
                  <a:lnTo>
                    <a:pt x="2587" y="659"/>
                  </a:lnTo>
                  <a:lnTo>
                    <a:pt x="2520" y="601"/>
                  </a:lnTo>
                  <a:lnTo>
                    <a:pt x="2449" y="548"/>
                  </a:lnTo>
                  <a:lnTo>
                    <a:pt x="2374" y="501"/>
                  </a:lnTo>
                  <a:lnTo>
                    <a:pt x="2297" y="456"/>
                  </a:lnTo>
                  <a:close/>
                  <a:moveTo>
                    <a:pt x="1817" y="352"/>
                  </a:moveTo>
                  <a:lnTo>
                    <a:pt x="1817" y="1142"/>
                  </a:lnTo>
                  <a:lnTo>
                    <a:pt x="1919" y="1134"/>
                  </a:lnTo>
                  <a:lnTo>
                    <a:pt x="2020" y="1121"/>
                  </a:lnTo>
                  <a:lnTo>
                    <a:pt x="2117" y="1106"/>
                  </a:lnTo>
                  <a:lnTo>
                    <a:pt x="2212" y="1086"/>
                  </a:lnTo>
                  <a:lnTo>
                    <a:pt x="2190" y="997"/>
                  </a:lnTo>
                  <a:lnTo>
                    <a:pt x="2166" y="911"/>
                  </a:lnTo>
                  <a:lnTo>
                    <a:pt x="2139" y="831"/>
                  </a:lnTo>
                  <a:lnTo>
                    <a:pt x="2110" y="755"/>
                  </a:lnTo>
                  <a:lnTo>
                    <a:pt x="2078" y="686"/>
                  </a:lnTo>
                  <a:lnTo>
                    <a:pt x="2045" y="620"/>
                  </a:lnTo>
                  <a:lnTo>
                    <a:pt x="2010" y="561"/>
                  </a:lnTo>
                  <a:lnTo>
                    <a:pt x="1973" y="507"/>
                  </a:lnTo>
                  <a:lnTo>
                    <a:pt x="1936" y="459"/>
                  </a:lnTo>
                  <a:lnTo>
                    <a:pt x="1897" y="416"/>
                  </a:lnTo>
                  <a:lnTo>
                    <a:pt x="1857" y="381"/>
                  </a:lnTo>
                  <a:lnTo>
                    <a:pt x="1817" y="352"/>
                  </a:lnTo>
                  <a:close/>
                  <a:moveTo>
                    <a:pt x="1514" y="352"/>
                  </a:moveTo>
                  <a:lnTo>
                    <a:pt x="1474" y="381"/>
                  </a:lnTo>
                  <a:lnTo>
                    <a:pt x="1434" y="416"/>
                  </a:lnTo>
                  <a:lnTo>
                    <a:pt x="1396" y="459"/>
                  </a:lnTo>
                  <a:lnTo>
                    <a:pt x="1358" y="507"/>
                  </a:lnTo>
                  <a:lnTo>
                    <a:pt x="1321" y="561"/>
                  </a:lnTo>
                  <a:lnTo>
                    <a:pt x="1287" y="620"/>
                  </a:lnTo>
                  <a:lnTo>
                    <a:pt x="1253" y="686"/>
                  </a:lnTo>
                  <a:lnTo>
                    <a:pt x="1222" y="755"/>
                  </a:lnTo>
                  <a:lnTo>
                    <a:pt x="1192" y="831"/>
                  </a:lnTo>
                  <a:lnTo>
                    <a:pt x="1165" y="911"/>
                  </a:lnTo>
                  <a:lnTo>
                    <a:pt x="1141" y="997"/>
                  </a:lnTo>
                  <a:lnTo>
                    <a:pt x="1119" y="1086"/>
                  </a:lnTo>
                  <a:lnTo>
                    <a:pt x="1214" y="1106"/>
                  </a:lnTo>
                  <a:lnTo>
                    <a:pt x="1312" y="1121"/>
                  </a:lnTo>
                  <a:lnTo>
                    <a:pt x="1412" y="1134"/>
                  </a:lnTo>
                  <a:lnTo>
                    <a:pt x="1514" y="1142"/>
                  </a:lnTo>
                  <a:lnTo>
                    <a:pt x="1514" y="352"/>
                  </a:lnTo>
                  <a:close/>
                  <a:moveTo>
                    <a:pt x="1666" y="0"/>
                  </a:moveTo>
                  <a:lnTo>
                    <a:pt x="1666" y="0"/>
                  </a:lnTo>
                  <a:lnTo>
                    <a:pt x="1771" y="3"/>
                  </a:lnTo>
                  <a:lnTo>
                    <a:pt x="1874" y="13"/>
                  </a:lnTo>
                  <a:lnTo>
                    <a:pt x="1976" y="29"/>
                  </a:lnTo>
                  <a:lnTo>
                    <a:pt x="2075" y="51"/>
                  </a:lnTo>
                  <a:lnTo>
                    <a:pt x="2172" y="78"/>
                  </a:lnTo>
                  <a:lnTo>
                    <a:pt x="2268" y="112"/>
                  </a:lnTo>
                  <a:lnTo>
                    <a:pt x="2359" y="150"/>
                  </a:lnTo>
                  <a:lnTo>
                    <a:pt x="2448" y="195"/>
                  </a:lnTo>
                  <a:lnTo>
                    <a:pt x="2534" y="244"/>
                  </a:lnTo>
                  <a:lnTo>
                    <a:pt x="2616" y="297"/>
                  </a:lnTo>
                  <a:lnTo>
                    <a:pt x="2696" y="355"/>
                  </a:lnTo>
                  <a:lnTo>
                    <a:pt x="2771" y="418"/>
                  </a:lnTo>
                  <a:lnTo>
                    <a:pt x="2844" y="485"/>
                  </a:lnTo>
                  <a:lnTo>
                    <a:pt x="2911" y="557"/>
                  </a:lnTo>
                  <a:lnTo>
                    <a:pt x="2973" y="632"/>
                  </a:lnTo>
                  <a:lnTo>
                    <a:pt x="3033" y="710"/>
                  </a:lnTo>
                  <a:lnTo>
                    <a:pt x="3086" y="792"/>
                  </a:lnTo>
                  <a:lnTo>
                    <a:pt x="3136" y="877"/>
                  </a:lnTo>
                  <a:lnTo>
                    <a:pt x="3181" y="965"/>
                  </a:lnTo>
                  <a:lnTo>
                    <a:pt x="3219" y="1057"/>
                  </a:lnTo>
                  <a:lnTo>
                    <a:pt x="3253" y="1152"/>
                  </a:lnTo>
                  <a:lnTo>
                    <a:pt x="3280" y="1247"/>
                  </a:lnTo>
                  <a:lnTo>
                    <a:pt x="3302" y="1346"/>
                  </a:lnTo>
                  <a:lnTo>
                    <a:pt x="3319" y="1447"/>
                  </a:lnTo>
                  <a:lnTo>
                    <a:pt x="3328" y="1550"/>
                  </a:lnTo>
                  <a:lnTo>
                    <a:pt x="3331" y="1655"/>
                  </a:lnTo>
                  <a:lnTo>
                    <a:pt x="3328" y="1759"/>
                  </a:lnTo>
                  <a:lnTo>
                    <a:pt x="3319" y="1862"/>
                  </a:lnTo>
                  <a:lnTo>
                    <a:pt x="3302" y="1963"/>
                  </a:lnTo>
                  <a:lnTo>
                    <a:pt x="3280" y="2062"/>
                  </a:lnTo>
                  <a:lnTo>
                    <a:pt x="3253" y="2158"/>
                  </a:lnTo>
                  <a:lnTo>
                    <a:pt x="3219" y="2252"/>
                  </a:lnTo>
                  <a:lnTo>
                    <a:pt x="3181" y="2343"/>
                  </a:lnTo>
                  <a:lnTo>
                    <a:pt x="3136" y="2432"/>
                  </a:lnTo>
                  <a:lnTo>
                    <a:pt x="3086" y="2517"/>
                  </a:lnTo>
                  <a:lnTo>
                    <a:pt x="3033" y="2599"/>
                  </a:lnTo>
                  <a:lnTo>
                    <a:pt x="2973" y="2678"/>
                  </a:lnTo>
                  <a:lnTo>
                    <a:pt x="2911" y="2753"/>
                  </a:lnTo>
                  <a:lnTo>
                    <a:pt x="2844" y="2824"/>
                  </a:lnTo>
                  <a:lnTo>
                    <a:pt x="2771" y="2892"/>
                  </a:lnTo>
                  <a:lnTo>
                    <a:pt x="2696" y="2954"/>
                  </a:lnTo>
                  <a:lnTo>
                    <a:pt x="2616" y="3012"/>
                  </a:lnTo>
                  <a:lnTo>
                    <a:pt x="2534" y="3066"/>
                  </a:lnTo>
                  <a:lnTo>
                    <a:pt x="2448" y="3115"/>
                  </a:lnTo>
                  <a:lnTo>
                    <a:pt x="2359" y="3159"/>
                  </a:lnTo>
                  <a:lnTo>
                    <a:pt x="2268" y="3197"/>
                  </a:lnTo>
                  <a:lnTo>
                    <a:pt x="2172" y="3231"/>
                  </a:lnTo>
                  <a:lnTo>
                    <a:pt x="2075" y="3259"/>
                  </a:lnTo>
                  <a:lnTo>
                    <a:pt x="1976" y="3281"/>
                  </a:lnTo>
                  <a:lnTo>
                    <a:pt x="1874" y="3296"/>
                  </a:lnTo>
                  <a:lnTo>
                    <a:pt x="1771" y="3305"/>
                  </a:lnTo>
                  <a:lnTo>
                    <a:pt x="1666" y="3310"/>
                  </a:lnTo>
                  <a:lnTo>
                    <a:pt x="1576" y="3307"/>
                  </a:lnTo>
                  <a:lnTo>
                    <a:pt x="1488" y="3299"/>
                  </a:lnTo>
                  <a:lnTo>
                    <a:pt x="1400" y="3288"/>
                  </a:lnTo>
                  <a:lnTo>
                    <a:pt x="1314" y="3271"/>
                  </a:lnTo>
                  <a:lnTo>
                    <a:pt x="1230" y="3251"/>
                  </a:lnTo>
                  <a:lnTo>
                    <a:pt x="1313" y="3215"/>
                  </a:lnTo>
                  <a:lnTo>
                    <a:pt x="1392" y="3177"/>
                  </a:lnTo>
                  <a:lnTo>
                    <a:pt x="1469" y="3137"/>
                  </a:lnTo>
                  <a:lnTo>
                    <a:pt x="1540" y="3097"/>
                  </a:lnTo>
                  <a:lnTo>
                    <a:pt x="1608" y="3057"/>
                  </a:lnTo>
                  <a:lnTo>
                    <a:pt x="1670" y="3018"/>
                  </a:lnTo>
                  <a:lnTo>
                    <a:pt x="1678" y="3027"/>
                  </a:lnTo>
                  <a:lnTo>
                    <a:pt x="1709" y="3053"/>
                  </a:lnTo>
                  <a:lnTo>
                    <a:pt x="1741" y="3075"/>
                  </a:lnTo>
                  <a:lnTo>
                    <a:pt x="1777" y="3092"/>
                  </a:lnTo>
                  <a:lnTo>
                    <a:pt x="1814" y="3105"/>
                  </a:lnTo>
                  <a:lnTo>
                    <a:pt x="1853" y="3112"/>
                  </a:lnTo>
                  <a:lnTo>
                    <a:pt x="1893" y="3115"/>
                  </a:lnTo>
                  <a:lnTo>
                    <a:pt x="1924" y="3113"/>
                  </a:lnTo>
                  <a:lnTo>
                    <a:pt x="1956" y="3109"/>
                  </a:lnTo>
                  <a:lnTo>
                    <a:pt x="1986" y="3101"/>
                  </a:lnTo>
                  <a:lnTo>
                    <a:pt x="2025" y="3085"/>
                  </a:lnTo>
                  <a:lnTo>
                    <a:pt x="2061" y="3064"/>
                  </a:lnTo>
                  <a:lnTo>
                    <a:pt x="2094" y="3039"/>
                  </a:lnTo>
                  <a:lnTo>
                    <a:pt x="2122" y="3010"/>
                  </a:lnTo>
                  <a:lnTo>
                    <a:pt x="2147" y="2978"/>
                  </a:lnTo>
                  <a:lnTo>
                    <a:pt x="2167" y="2943"/>
                  </a:lnTo>
                  <a:lnTo>
                    <a:pt x="2182" y="2903"/>
                  </a:lnTo>
                  <a:lnTo>
                    <a:pt x="2192" y="2862"/>
                  </a:lnTo>
                  <a:lnTo>
                    <a:pt x="2348" y="1907"/>
                  </a:lnTo>
                  <a:lnTo>
                    <a:pt x="2351" y="1867"/>
                  </a:lnTo>
                  <a:lnTo>
                    <a:pt x="2350" y="1829"/>
                  </a:lnTo>
                  <a:lnTo>
                    <a:pt x="2344" y="1790"/>
                  </a:lnTo>
                  <a:lnTo>
                    <a:pt x="2333" y="1754"/>
                  </a:lnTo>
                  <a:lnTo>
                    <a:pt x="2317" y="1718"/>
                  </a:lnTo>
                  <a:lnTo>
                    <a:pt x="2296" y="1685"/>
                  </a:lnTo>
                  <a:lnTo>
                    <a:pt x="2272" y="1655"/>
                  </a:lnTo>
                  <a:lnTo>
                    <a:pt x="2272" y="1655"/>
                  </a:lnTo>
                  <a:lnTo>
                    <a:pt x="2270" y="1562"/>
                  </a:lnTo>
                  <a:lnTo>
                    <a:pt x="2266" y="1472"/>
                  </a:lnTo>
                  <a:lnTo>
                    <a:pt x="2258" y="1385"/>
                  </a:lnTo>
                  <a:lnTo>
                    <a:pt x="2151" y="1405"/>
                  </a:lnTo>
                  <a:lnTo>
                    <a:pt x="2043" y="1422"/>
                  </a:lnTo>
                  <a:lnTo>
                    <a:pt x="1931" y="1436"/>
                  </a:lnTo>
                  <a:lnTo>
                    <a:pt x="1817" y="1443"/>
                  </a:lnTo>
                  <a:lnTo>
                    <a:pt x="1817" y="1592"/>
                  </a:lnTo>
                  <a:lnTo>
                    <a:pt x="1514" y="1639"/>
                  </a:lnTo>
                  <a:lnTo>
                    <a:pt x="1514" y="1443"/>
                  </a:lnTo>
                  <a:lnTo>
                    <a:pt x="1401" y="1436"/>
                  </a:lnTo>
                  <a:lnTo>
                    <a:pt x="1289" y="1422"/>
                  </a:lnTo>
                  <a:lnTo>
                    <a:pt x="1180" y="1405"/>
                  </a:lnTo>
                  <a:lnTo>
                    <a:pt x="1073" y="1385"/>
                  </a:lnTo>
                  <a:lnTo>
                    <a:pt x="1066" y="1472"/>
                  </a:lnTo>
                  <a:lnTo>
                    <a:pt x="1062" y="1562"/>
                  </a:lnTo>
                  <a:lnTo>
                    <a:pt x="1061" y="1655"/>
                  </a:lnTo>
                  <a:lnTo>
                    <a:pt x="1061" y="1684"/>
                  </a:lnTo>
                  <a:lnTo>
                    <a:pt x="1062" y="1713"/>
                  </a:lnTo>
                  <a:lnTo>
                    <a:pt x="1039" y="1716"/>
                  </a:lnTo>
                  <a:lnTo>
                    <a:pt x="997" y="1727"/>
                  </a:lnTo>
                  <a:lnTo>
                    <a:pt x="958" y="1741"/>
                  </a:lnTo>
                  <a:lnTo>
                    <a:pt x="922" y="1761"/>
                  </a:lnTo>
                  <a:lnTo>
                    <a:pt x="890" y="1785"/>
                  </a:lnTo>
                  <a:lnTo>
                    <a:pt x="861" y="1814"/>
                  </a:lnTo>
                  <a:lnTo>
                    <a:pt x="835" y="1846"/>
                  </a:lnTo>
                  <a:lnTo>
                    <a:pt x="814" y="1882"/>
                  </a:lnTo>
                  <a:lnTo>
                    <a:pt x="799" y="1921"/>
                  </a:lnTo>
                  <a:lnTo>
                    <a:pt x="788" y="1962"/>
                  </a:lnTo>
                  <a:lnTo>
                    <a:pt x="784" y="2002"/>
                  </a:lnTo>
                  <a:lnTo>
                    <a:pt x="785" y="2044"/>
                  </a:lnTo>
                  <a:lnTo>
                    <a:pt x="793" y="2083"/>
                  </a:lnTo>
                  <a:lnTo>
                    <a:pt x="805" y="2122"/>
                  </a:lnTo>
                  <a:lnTo>
                    <a:pt x="822" y="2159"/>
                  </a:lnTo>
                  <a:lnTo>
                    <a:pt x="845" y="2194"/>
                  </a:lnTo>
                  <a:lnTo>
                    <a:pt x="872" y="2225"/>
                  </a:lnTo>
                  <a:lnTo>
                    <a:pt x="835" y="2267"/>
                  </a:lnTo>
                  <a:lnTo>
                    <a:pt x="801" y="2305"/>
                  </a:lnTo>
                  <a:lnTo>
                    <a:pt x="765" y="2341"/>
                  </a:lnTo>
                  <a:lnTo>
                    <a:pt x="695" y="2377"/>
                  </a:lnTo>
                  <a:lnTo>
                    <a:pt x="629" y="2414"/>
                  </a:lnTo>
                  <a:lnTo>
                    <a:pt x="568" y="2454"/>
                  </a:lnTo>
                  <a:lnTo>
                    <a:pt x="585" y="2475"/>
                  </a:lnTo>
                  <a:lnTo>
                    <a:pt x="603" y="2495"/>
                  </a:lnTo>
                  <a:lnTo>
                    <a:pt x="564" y="2527"/>
                  </a:lnTo>
                  <a:lnTo>
                    <a:pt x="529" y="2555"/>
                  </a:lnTo>
                  <a:lnTo>
                    <a:pt x="494" y="2579"/>
                  </a:lnTo>
                  <a:lnTo>
                    <a:pt x="463" y="2599"/>
                  </a:lnTo>
                  <a:lnTo>
                    <a:pt x="434" y="2616"/>
                  </a:lnTo>
                  <a:lnTo>
                    <a:pt x="408" y="2629"/>
                  </a:lnTo>
                  <a:lnTo>
                    <a:pt x="385" y="2639"/>
                  </a:lnTo>
                  <a:lnTo>
                    <a:pt x="365" y="2645"/>
                  </a:lnTo>
                  <a:lnTo>
                    <a:pt x="349" y="2648"/>
                  </a:lnTo>
                  <a:lnTo>
                    <a:pt x="339" y="2645"/>
                  </a:lnTo>
                  <a:lnTo>
                    <a:pt x="331" y="2642"/>
                  </a:lnTo>
                  <a:lnTo>
                    <a:pt x="276" y="2565"/>
                  </a:lnTo>
                  <a:lnTo>
                    <a:pt x="226" y="2486"/>
                  </a:lnTo>
                  <a:lnTo>
                    <a:pt x="180" y="2403"/>
                  </a:lnTo>
                  <a:lnTo>
                    <a:pt x="139" y="2317"/>
                  </a:lnTo>
                  <a:lnTo>
                    <a:pt x="104" y="2229"/>
                  </a:lnTo>
                  <a:lnTo>
                    <a:pt x="73" y="2139"/>
                  </a:lnTo>
                  <a:lnTo>
                    <a:pt x="47" y="2045"/>
                  </a:lnTo>
                  <a:lnTo>
                    <a:pt x="27" y="1950"/>
                  </a:lnTo>
                  <a:lnTo>
                    <a:pt x="13" y="1854"/>
                  </a:lnTo>
                  <a:lnTo>
                    <a:pt x="3" y="1755"/>
                  </a:lnTo>
                  <a:lnTo>
                    <a:pt x="0" y="1655"/>
                  </a:lnTo>
                  <a:lnTo>
                    <a:pt x="3" y="1550"/>
                  </a:lnTo>
                  <a:lnTo>
                    <a:pt x="14" y="1447"/>
                  </a:lnTo>
                  <a:lnTo>
                    <a:pt x="29" y="1346"/>
                  </a:lnTo>
                  <a:lnTo>
                    <a:pt x="51" y="1247"/>
                  </a:lnTo>
                  <a:lnTo>
                    <a:pt x="80" y="1152"/>
                  </a:lnTo>
                  <a:lnTo>
                    <a:pt x="113" y="1057"/>
                  </a:lnTo>
                  <a:lnTo>
                    <a:pt x="152" y="965"/>
                  </a:lnTo>
                  <a:lnTo>
                    <a:pt x="196" y="877"/>
                  </a:lnTo>
                  <a:lnTo>
                    <a:pt x="245" y="792"/>
                  </a:lnTo>
                  <a:lnTo>
                    <a:pt x="299" y="710"/>
                  </a:lnTo>
                  <a:lnTo>
                    <a:pt x="358" y="632"/>
                  </a:lnTo>
                  <a:lnTo>
                    <a:pt x="421" y="557"/>
                  </a:lnTo>
                  <a:lnTo>
                    <a:pt x="489" y="485"/>
                  </a:lnTo>
                  <a:lnTo>
                    <a:pt x="560" y="418"/>
                  </a:lnTo>
                  <a:lnTo>
                    <a:pt x="635" y="355"/>
                  </a:lnTo>
                  <a:lnTo>
                    <a:pt x="715" y="297"/>
                  </a:lnTo>
                  <a:lnTo>
                    <a:pt x="798" y="244"/>
                  </a:lnTo>
                  <a:lnTo>
                    <a:pt x="884" y="195"/>
                  </a:lnTo>
                  <a:lnTo>
                    <a:pt x="973" y="150"/>
                  </a:lnTo>
                  <a:lnTo>
                    <a:pt x="1065" y="112"/>
                  </a:lnTo>
                  <a:lnTo>
                    <a:pt x="1159" y="78"/>
                  </a:lnTo>
                  <a:lnTo>
                    <a:pt x="1256" y="51"/>
                  </a:lnTo>
                  <a:lnTo>
                    <a:pt x="1356" y="29"/>
                  </a:lnTo>
                  <a:lnTo>
                    <a:pt x="1457" y="13"/>
                  </a:lnTo>
                  <a:lnTo>
                    <a:pt x="1561" y="3"/>
                  </a:lnTo>
                  <a:lnTo>
                    <a:pt x="1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9" name="Freeform 153"/>
            <p:cNvSpPr>
              <a:spLocks noEditPoints="1"/>
            </p:cNvSpPr>
            <p:nvPr/>
          </p:nvSpPr>
          <p:spPr bwMode="auto">
            <a:xfrm>
              <a:off x="6383" y="3134"/>
              <a:ext cx="193" cy="139"/>
            </a:xfrm>
            <a:custGeom>
              <a:avLst/>
              <a:gdLst>
                <a:gd name="T0" fmla="*/ 1200 w 2125"/>
                <a:gd name="T1" fmla="*/ 494 h 1526"/>
                <a:gd name="T2" fmla="*/ 1133 w 2125"/>
                <a:gd name="T3" fmla="*/ 582 h 1526"/>
                <a:gd name="T4" fmla="*/ 1068 w 2125"/>
                <a:gd name="T5" fmla="*/ 663 h 1526"/>
                <a:gd name="T6" fmla="*/ 979 w 2125"/>
                <a:gd name="T7" fmla="*/ 765 h 1526"/>
                <a:gd name="T8" fmla="*/ 871 w 2125"/>
                <a:gd name="T9" fmla="*/ 879 h 1526"/>
                <a:gd name="T10" fmla="*/ 751 w 2125"/>
                <a:gd name="T11" fmla="*/ 993 h 1526"/>
                <a:gd name="T12" fmla="*/ 621 w 2125"/>
                <a:gd name="T13" fmla="*/ 1097 h 1526"/>
                <a:gd name="T14" fmla="*/ 487 w 2125"/>
                <a:gd name="T15" fmla="*/ 1179 h 1526"/>
                <a:gd name="T16" fmla="*/ 354 w 2125"/>
                <a:gd name="T17" fmla="*/ 1230 h 1526"/>
                <a:gd name="T18" fmla="*/ 238 w 2125"/>
                <a:gd name="T19" fmla="*/ 1240 h 1526"/>
                <a:gd name="T20" fmla="*/ 151 w 2125"/>
                <a:gd name="T21" fmla="*/ 1216 h 1526"/>
                <a:gd name="T22" fmla="*/ 285 w 2125"/>
                <a:gd name="T23" fmla="*/ 1313 h 1526"/>
                <a:gd name="T24" fmla="*/ 444 w 2125"/>
                <a:gd name="T25" fmla="*/ 1366 h 1526"/>
                <a:gd name="T26" fmla="*/ 623 w 2125"/>
                <a:gd name="T27" fmla="*/ 1373 h 1526"/>
                <a:gd name="T28" fmla="*/ 801 w 2125"/>
                <a:gd name="T29" fmla="*/ 1344 h 1526"/>
                <a:gd name="T30" fmla="*/ 978 w 2125"/>
                <a:gd name="T31" fmla="*/ 1289 h 1526"/>
                <a:gd name="T32" fmla="*/ 1147 w 2125"/>
                <a:gd name="T33" fmla="*/ 1216 h 1526"/>
                <a:gd name="T34" fmla="*/ 1300 w 2125"/>
                <a:gd name="T35" fmla="*/ 1136 h 1526"/>
                <a:gd name="T36" fmla="*/ 1429 w 2125"/>
                <a:gd name="T37" fmla="*/ 1058 h 1526"/>
                <a:gd name="T38" fmla="*/ 1529 w 2125"/>
                <a:gd name="T39" fmla="*/ 991 h 1526"/>
                <a:gd name="T40" fmla="*/ 1628 w 2125"/>
                <a:gd name="T41" fmla="*/ 919 h 1526"/>
                <a:gd name="T42" fmla="*/ 1979 w 2125"/>
                <a:gd name="T43" fmla="*/ 0 h 1526"/>
                <a:gd name="T44" fmla="*/ 2059 w 2125"/>
                <a:gd name="T45" fmla="*/ 26 h 1526"/>
                <a:gd name="T46" fmla="*/ 2112 w 2125"/>
                <a:gd name="T47" fmla="*/ 92 h 1526"/>
                <a:gd name="T48" fmla="*/ 2123 w 2125"/>
                <a:gd name="T49" fmla="*/ 175 h 1526"/>
                <a:gd name="T50" fmla="*/ 1948 w 2125"/>
                <a:gd name="T51" fmla="*/ 1183 h 1526"/>
                <a:gd name="T52" fmla="*/ 1889 w 2125"/>
                <a:gd name="T53" fmla="*/ 1239 h 1526"/>
                <a:gd name="T54" fmla="*/ 1817 w 2125"/>
                <a:gd name="T55" fmla="*/ 1256 h 1526"/>
                <a:gd name="T56" fmla="*/ 1748 w 2125"/>
                <a:gd name="T57" fmla="*/ 1241 h 1526"/>
                <a:gd name="T58" fmla="*/ 1614 w 2125"/>
                <a:gd name="T59" fmla="*/ 1116 h 1526"/>
                <a:gd name="T60" fmla="*/ 1472 w 2125"/>
                <a:gd name="T61" fmla="*/ 1209 h 1526"/>
                <a:gd name="T62" fmla="*/ 1295 w 2125"/>
                <a:gd name="T63" fmla="*/ 1310 h 1526"/>
                <a:gd name="T64" fmla="*/ 1091 w 2125"/>
                <a:gd name="T65" fmla="*/ 1407 h 1526"/>
                <a:gd name="T66" fmla="*/ 869 w 2125"/>
                <a:gd name="T67" fmla="*/ 1483 h 1526"/>
                <a:gd name="T68" fmla="*/ 640 w 2125"/>
                <a:gd name="T69" fmla="*/ 1523 h 1526"/>
                <a:gd name="T70" fmla="*/ 430 w 2125"/>
                <a:gd name="T71" fmla="*/ 1515 h 1526"/>
                <a:gd name="T72" fmla="*/ 249 w 2125"/>
                <a:gd name="T73" fmla="*/ 1462 h 1526"/>
                <a:gd name="T74" fmla="*/ 91 w 2125"/>
                <a:gd name="T75" fmla="*/ 1365 h 1526"/>
                <a:gd name="T76" fmla="*/ 14 w 2125"/>
                <a:gd name="T77" fmla="*/ 1278 h 1526"/>
                <a:gd name="T78" fmla="*/ 0 w 2125"/>
                <a:gd name="T79" fmla="*/ 1203 h 1526"/>
                <a:gd name="T80" fmla="*/ 28 w 2125"/>
                <a:gd name="T81" fmla="*/ 1129 h 1526"/>
                <a:gd name="T82" fmla="*/ 87 w 2125"/>
                <a:gd name="T83" fmla="*/ 1081 h 1526"/>
                <a:gd name="T84" fmla="*/ 165 w 2125"/>
                <a:gd name="T85" fmla="*/ 1066 h 1526"/>
                <a:gd name="T86" fmla="*/ 232 w 2125"/>
                <a:gd name="T87" fmla="*/ 1086 h 1526"/>
                <a:gd name="T88" fmla="*/ 302 w 2125"/>
                <a:gd name="T89" fmla="*/ 1088 h 1526"/>
                <a:gd name="T90" fmla="*/ 411 w 2125"/>
                <a:gd name="T91" fmla="*/ 1050 h 1526"/>
                <a:gd name="T92" fmla="*/ 533 w 2125"/>
                <a:gd name="T93" fmla="*/ 975 h 1526"/>
                <a:gd name="T94" fmla="*/ 663 w 2125"/>
                <a:gd name="T95" fmla="*/ 869 h 1526"/>
                <a:gd name="T96" fmla="*/ 794 w 2125"/>
                <a:gd name="T97" fmla="*/ 744 h 1526"/>
                <a:gd name="T98" fmla="*/ 921 w 2125"/>
                <a:gd name="T99" fmla="*/ 603 h 1526"/>
                <a:gd name="T100" fmla="*/ 904 w 2125"/>
                <a:gd name="T101" fmla="*/ 412 h 1526"/>
                <a:gd name="T102" fmla="*/ 864 w 2125"/>
                <a:gd name="T103" fmla="*/ 341 h 1526"/>
                <a:gd name="T104" fmla="*/ 867 w 2125"/>
                <a:gd name="T105" fmla="*/ 259 h 1526"/>
                <a:gd name="T106" fmla="*/ 912 w 2125"/>
                <a:gd name="T107" fmla="*/ 191 h 1526"/>
                <a:gd name="T108" fmla="*/ 987 w 2125"/>
                <a:gd name="T109" fmla="*/ 157 h 1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25" h="1526">
                  <a:moveTo>
                    <a:pt x="1973" y="151"/>
                  </a:moveTo>
                  <a:lnTo>
                    <a:pt x="1012" y="306"/>
                  </a:lnTo>
                  <a:lnTo>
                    <a:pt x="1200" y="494"/>
                  </a:lnTo>
                  <a:lnTo>
                    <a:pt x="1161" y="546"/>
                  </a:lnTo>
                  <a:lnTo>
                    <a:pt x="1149" y="563"/>
                  </a:lnTo>
                  <a:lnTo>
                    <a:pt x="1133" y="582"/>
                  </a:lnTo>
                  <a:lnTo>
                    <a:pt x="1114" y="606"/>
                  </a:lnTo>
                  <a:lnTo>
                    <a:pt x="1092" y="633"/>
                  </a:lnTo>
                  <a:lnTo>
                    <a:pt x="1068" y="663"/>
                  </a:lnTo>
                  <a:lnTo>
                    <a:pt x="1041" y="695"/>
                  </a:lnTo>
                  <a:lnTo>
                    <a:pt x="1011" y="729"/>
                  </a:lnTo>
                  <a:lnTo>
                    <a:pt x="979" y="765"/>
                  </a:lnTo>
                  <a:lnTo>
                    <a:pt x="945" y="803"/>
                  </a:lnTo>
                  <a:lnTo>
                    <a:pt x="909" y="840"/>
                  </a:lnTo>
                  <a:lnTo>
                    <a:pt x="871" y="879"/>
                  </a:lnTo>
                  <a:lnTo>
                    <a:pt x="833" y="917"/>
                  </a:lnTo>
                  <a:lnTo>
                    <a:pt x="792" y="956"/>
                  </a:lnTo>
                  <a:lnTo>
                    <a:pt x="751" y="993"/>
                  </a:lnTo>
                  <a:lnTo>
                    <a:pt x="708" y="1030"/>
                  </a:lnTo>
                  <a:lnTo>
                    <a:pt x="665" y="1064"/>
                  </a:lnTo>
                  <a:lnTo>
                    <a:pt x="621" y="1097"/>
                  </a:lnTo>
                  <a:lnTo>
                    <a:pt x="576" y="1127"/>
                  </a:lnTo>
                  <a:lnTo>
                    <a:pt x="531" y="1155"/>
                  </a:lnTo>
                  <a:lnTo>
                    <a:pt x="487" y="1179"/>
                  </a:lnTo>
                  <a:lnTo>
                    <a:pt x="442" y="1200"/>
                  </a:lnTo>
                  <a:lnTo>
                    <a:pt x="398" y="1218"/>
                  </a:lnTo>
                  <a:lnTo>
                    <a:pt x="354" y="1230"/>
                  </a:lnTo>
                  <a:lnTo>
                    <a:pt x="311" y="1239"/>
                  </a:lnTo>
                  <a:lnTo>
                    <a:pt x="269" y="1241"/>
                  </a:lnTo>
                  <a:lnTo>
                    <a:pt x="238" y="1240"/>
                  </a:lnTo>
                  <a:lnTo>
                    <a:pt x="208" y="1235"/>
                  </a:lnTo>
                  <a:lnTo>
                    <a:pt x="179" y="1227"/>
                  </a:lnTo>
                  <a:lnTo>
                    <a:pt x="151" y="1216"/>
                  </a:lnTo>
                  <a:lnTo>
                    <a:pt x="193" y="1253"/>
                  </a:lnTo>
                  <a:lnTo>
                    <a:pt x="237" y="1285"/>
                  </a:lnTo>
                  <a:lnTo>
                    <a:pt x="285" y="1313"/>
                  </a:lnTo>
                  <a:lnTo>
                    <a:pt x="335" y="1335"/>
                  </a:lnTo>
                  <a:lnTo>
                    <a:pt x="388" y="1353"/>
                  </a:lnTo>
                  <a:lnTo>
                    <a:pt x="444" y="1366"/>
                  </a:lnTo>
                  <a:lnTo>
                    <a:pt x="503" y="1373"/>
                  </a:lnTo>
                  <a:lnTo>
                    <a:pt x="564" y="1375"/>
                  </a:lnTo>
                  <a:lnTo>
                    <a:pt x="623" y="1373"/>
                  </a:lnTo>
                  <a:lnTo>
                    <a:pt x="682" y="1367"/>
                  </a:lnTo>
                  <a:lnTo>
                    <a:pt x="742" y="1357"/>
                  </a:lnTo>
                  <a:lnTo>
                    <a:pt x="801" y="1344"/>
                  </a:lnTo>
                  <a:lnTo>
                    <a:pt x="861" y="1328"/>
                  </a:lnTo>
                  <a:lnTo>
                    <a:pt x="921" y="1309"/>
                  </a:lnTo>
                  <a:lnTo>
                    <a:pt x="978" y="1289"/>
                  </a:lnTo>
                  <a:lnTo>
                    <a:pt x="1036" y="1266"/>
                  </a:lnTo>
                  <a:lnTo>
                    <a:pt x="1092" y="1242"/>
                  </a:lnTo>
                  <a:lnTo>
                    <a:pt x="1147" y="1216"/>
                  </a:lnTo>
                  <a:lnTo>
                    <a:pt x="1199" y="1190"/>
                  </a:lnTo>
                  <a:lnTo>
                    <a:pt x="1250" y="1163"/>
                  </a:lnTo>
                  <a:lnTo>
                    <a:pt x="1300" y="1136"/>
                  </a:lnTo>
                  <a:lnTo>
                    <a:pt x="1346" y="1110"/>
                  </a:lnTo>
                  <a:lnTo>
                    <a:pt x="1389" y="1084"/>
                  </a:lnTo>
                  <a:lnTo>
                    <a:pt x="1429" y="1058"/>
                  </a:lnTo>
                  <a:lnTo>
                    <a:pt x="1466" y="1034"/>
                  </a:lnTo>
                  <a:lnTo>
                    <a:pt x="1500" y="1012"/>
                  </a:lnTo>
                  <a:lnTo>
                    <a:pt x="1529" y="991"/>
                  </a:lnTo>
                  <a:lnTo>
                    <a:pt x="1555" y="973"/>
                  </a:lnTo>
                  <a:lnTo>
                    <a:pt x="1576" y="958"/>
                  </a:lnTo>
                  <a:lnTo>
                    <a:pt x="1628" y="919"/>
                  </a:lnTo>
                  <a:lnTo>
                    <a:pt x="1817" y="1107"/>
                  </a:lnTo>
                  <a:lnTo>
                    <a:pt x="1973" y="151"/>
                  </a:lnTo>
                  <a:close/>
                  <a:moveTo>
                    <a:pt x="1979" y="0"/>
                  </a:moveTo>
                  <a:lnTo>
                    <a:pt x="2007" y="4"/>
                  </a:lnTo>
                  <a:lnTo>
                    <a:pt x="2035" y="13"/>
                  </a:lnTo>
                  <a:lnTo>
                    <a:pt x="2059" y="26"/>
                  </a:lnTo>
                  <a:lnTo>
                    <a:pt x="2081" y="45"/>
                  </a:lnTo>
                  <a:lnTo>
                    <a:pt x="2099" y="67"/>
                  </a:lnTo>
                  <a:lnTo>
                    <a:pt x="2112" y="92"/>
                  </a:lnTo>
                  <a:lnTo>
                    <a:pt x="2120" y="119"/>
                  </a:lnTo>
                  <a:lnTo>
                    <a:pt x="2125" y="147"/>
                  </a:lnTo>
                  <a:lnTo>
                    <a:pt x="2123" y="175"/>
                  </a:lnTo>
                  <a:lnTo>
                    <a:pt x="1967" y="1131"/>
                  </a:lnTo>
                  <a:lnTo>
                    <a:pt x="1959" y="1158"/>
                  </a:lnTo>
                  <a:lnTo>
                    <a:pt x="1948" y="1183"/>
                  </a:lnTo>
                  <a:lnTo>
                    <a:pt x="1932" y="1204"/>
                  </a:lnTo>
                  <a:lnTo>
                    <a:pt x="1912" y="1223"/>
                  </a:lnTo>
                  <a:lnTo>
                    <a:pt x="1889" y="1239"/>
                  </a:lnTo>
                  <a:lnTo>
                    <a:pt x="1864" y="1249"/>
                  </a:lnTo>
                  <a:lnTo>
                    <a:pt x="1841" y="1255"/>
                  </a:lnTo>
                  <a:lnTo>
                    <a:pt x="1817" y="1256"/>
                  </a:lnTo>
                  <a:lnTo>
                    <a:pt x="1793" y="1255"/>
                  </a:lnTo>
                  <a:lnTo>
                    <a:pt x="1770" y="1249"/>
                  </a:lnTo>
                  <a:lnTo>
                    <a:pt x="1748" y="1241"/>
                  </a:lnTo>
                  <a:lnTo>
                    <a:pt x="1728" y="1228"/>
                  </a:lnTo>
                  <a:lnTo>
                    <a:pt x="1710" y="1213"/>
                  </a:lnTo>
                  <a:lnTo>
                    <a:pt x="1614" y="1116"/>
                  </a:lnTo>
                  <a:lnTo>
                    <a:pt x="1571" y="1145"/>
                  </a:lnTo>
                  <a:lnTo>
                    <a:pt x="1524" y="1176"/>
                  </a:lnTo>
                  <a:lnTo>
                    <a:pt x="1472" y="1209"/>
                  </a:lnTo>
                  <a:lnTo>
                    <a:pt x="1417" y="1243"/>
                  </a:lnTo>
                  <a:lnTo>
                    <a:pt x="1358" y="1277"/>
                  </a:lnTo>
                  <a:lnTo>
                    <a:pt x="1295" y="1310"/>
                  </a:lnTo>
                  <a:lnTo>
                    <a:pt x="1230" y="1344"/>
                  </a:lnTo>
                  <a:lnTo>
                    <a:pt x="1161" y="1376"/>
                  </a:lnTo>
                  <a:lnTo>
                    <a:pt x="1091" y="1407"/>
                  </a:lnTo>
                  <a:lnTo>
                    <a:pt x="1018" y="1435"/>
                  </a:lnTo>
                  <a:lnTo>
                    <a:pt x="945" y="1460"/>
                  </a:lnTo>
                  <a:lnTo>
                    <a:pt x="869" y="1483"/>
                  </a:lnTo>
                  <a:lnTo>
                    <a:pt x="793" y="1501"/>
                  </a:lnTo>
                  <a:lnTo>
                    <a:pt x="717" y="1514"/>
                  </a:lnTo>
                  <a:lnTo>
                    <a:pt x="640" y="1523"/>
                  </a:lnTo>
                  <a:lnTo>
                    <a:pt x="564" y="1526"/>
                  </a:lnTo>
                  <a:lnTo>
                    <a:pt x="496" y="1524"/>
                  </a:lnTo>
                  <a:lnTo>
                    <a:pt x="430" y="1515"/>
                  </a:lnTo>
                  <a:lnTo>
                    <a:pt x="367" y="1503"/>
                  </a:lnTo>
                  <a:lnTo>
                    <a:pt x="306" y="1485"/>
                  </a:lnTo>
                  <a:lnTo>
                    <a:pt x="249" y="1462"/>
                  </a:lnTo>
                  <a:lnTo>
                    <a:pt x="193" y="1435"/>
                  </a:lnTo>
                  <a:lnTo>
                    <a:pt x="141" y="1402"/>
                  </a:lnTo>
                  <a:lnTo>
                    <a:pt x="91" y="1365"/>
                  </a:lnTo>
                  <a:lnTo>
                    <a:pt x="44" y="1322"/>
                  </a:lnTo>
                  <a:lnTo>
                    <a:pt x="27" y="1301"/>
                  </a:lnTo>
                  <a:lnTo>
                    <a:pt x="14" y="1278"/>
                  </a:lnTo>
                  <a:lnTo>
                    <a:pt x="5" y="1254"/>
                  </a:lnTo>
                  <a:lnTo>
                    <a:pt x="0" y="1229"/>
                  </a:lnTo>
                  <a:lnTo>
                    <a:pt x="0" y="1203"/>
                  </a:lnTo>
                  <a:lnTo>
                    <a:pt x="5" y="1177"/>
                  </a:lnTo>
                  <a:lnTo>
                    <a:pt x="14" y="1152"/>
                  </a:lnTo>
                  <a:lnTo>
                    <a:pt x="28" y="1129"/>
                  </a:lnTo>
                  <a:lnTo>
                    <a:pt x="44" y="1110"/>
                  </a:lnTo>
                  <a:lnTo>
                    <a:pt x="65" y="1093"/>
                  </a:lnTo>
                  <a:lnTo>
                    <a:pt x="87" y="1081"/>
                  </a:lnTo>
                  <a:lnTo>
                    <a:pt x="112" y="1071"/>
                  </a:lnTo>
                  <a:lnTo>
                    <a:pt x="138" y="1067"/>
                  </a:lnTo>
                  <a:lnTo>
                    <a:pt x="165" y="1066"/>
                  </a:lnTo>
                  <a:lnTo>
                    <a:pt x="190" y="1070"/>
                  </a:lnTo>
                  <a:lnTo>
                    <a:pt x="215" y="1080"/>
                  </a:lnTo>
                  <a:lnTo>
                    <a:pt x="232" y="1086"/>
                  </a:lnTo>
                  <a:lnTo>
                    <a:pt x="250" y="1089"/>
                  </a:lnTo>
                  <a:lnTo>
                    <a:pt x="269" y="1090"/>
                  </a:lnTo>
                  <a:lnTo>
                    <a:pt x="302" y="1088"/>
                  </a:lnTo>
                  <a:lnTo>
                    <a:pt x="336" y="1080"/>
                  </a:lnTo>
                  <a:lnTo>
                    <a:pt x="372" y="1067"/>
                  </a:lnTo>
                  <a:lnTo>
                    <a:pt x="411" y="1050"/>
                  </a:lnTo>
                  <a:lnTo>
                    <a:pt x="451" y="1029"/>
                  </a:lnTo>
                  <a:lnTo>
                    <a:pt x="491" y="1004"/>
                  </a:lnTo>
                  <a:lnTo>
                    <a:pt x="533" y="975"/>
                  </a:lnTo>
                  <a:lnTo>
                    <a:pt x="576" y="942"/>
                  </a:lnTo>
                  <a:lnTo>
                    <a:pt x="619" y="908"/>
                  </a:lnTo>
                  <a:lnTo>
                    <a:pt x="663" y="869"/>
                  </a:lnTo>
                  <a:lnTo>
                    <a:pt x="707" y="830"/>
                  </a:lnTo>
                  <a:lnTo>
                    <a:pt x="750" y="787"/>
                  </a:lnTo>
                  <a:lnTo>
                    <a:pt x="794" y="744"/>
                  </a:lnTo>
                  <a:lnTo>
                    <a:pt x="837" y="698"/>
                  </a:lnTo>
                  <a:lnTo>
                    <a:pt x="879" y="651"/>
                  </a:lnTo>
                  <a:lnTo>
                    <a:pt x="921" y="603"/>
                  </a:lnTo>
                  <a:lnTo>
                    <a:pt x="960" y="555"/>
                  </a:lnTo>
                  <a:lnTo>
                    <a:pt x="1000" y="508"/>
                  </a:lnTo>
                  <a:lnTo>
                    <a:pt x="904" y="412"/>
                  </a:lnTo>
                  <a:lnTo>
                    <a:pt x="886" y="391"/>
                  </a:lnTo>
                  <a:lnTo>
                    <a:pt x="873" y="367"/>
                  </a:lnTo>
                  <a:lnTo>
                    <a:pt x="864" y="341"/>
                  </a:lnTo>
                  <a:lnTo>
                    <a:pt x="860" y="314"/>
                  </a:lnTo>
                  <a:lnTo>
                    <a:pt x="861" y="287"/>
                  </a:lnTo>
                  <a:lnTo>
                    <a:pt x="867" y="259"/>
                  </a:lnTo>
                  <a:lnTo>
                    <a:pt x="878" y="234"/>
                  </a:lnTo>
                  <a:lnTo>
                    <a:pt x="893" y="211"/>
                  </a:lnTo>
                  <a:lnTo>
                    <a:pt x="912" y="191"/>
                  </a:lnTo>
                  <a:lnTo>
                    <a:pt x="934" y="176"/>
                  </a:lnTo>
                  <a:lnTo>
                    <a:pt x="959" y="164"/>
                  </a:lnTo>
                  <a:lnTo>
                    <a:pt x="987" y="157"/>
                  </a:lnTo>
                  <a:lnTo>
                    <a:pt x="1949" y="2"/>
                  </a:lnTo>
                  <a:lnTo>
                    <a:pt x="197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6" name="Group 1136"/>
          <p:cNvGrpSpPr>
            <a:grpSpLocks noChangeAspect="1"/>
          </p:cNvGrpSpPr>
          <p:nvPr/>
        </p:nvGrpSpPr>
        <p:grpSpPr bwMode="auto">
          <a:xfrm>
            <a:off x="4649757" y="5804682"/>
            <a:ext cx="355116" cy="428660"/>
            <a:chOff x="2712" y="795"/>
            <a:chExt cx="2255" cy="272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" name="Freeform 1138"/>
            <p:cNvSpPr>
              <a:spLocks/>
            </p:cNvSpPr>
            <p:nvPr/>
          </p:nvSpPr>
          <p:spPr bwMode="auto">
            <a:xfrm>
              <a:off x="3897" y="2545"/>
              <a:ext cx="148" cy="243"/>
            </a:xfrm>
            <a:custGeom>
              <a:avLst/>
              <a:gdLst>
                <a:gd name="T0" fmla="*/ 0 w 298"/>
                <a:gd name="T1" fmla="*/ 0 h 487"/>
                <a:gd name="T2" fmla="*/ 63 w 298"/>
                <a:gd name="T3" fmla="*/ 17 h 487"/>
                <a:gd name="T4" fmla="*/ 124 w 298"/>
                <a:gd name="T5" fmla="*/ 38 h 487"/>
                <a:gd name="T6" fmla="*/ 184 w 298"/>
                <a:gd name="T7" fmla="*/ 65 h 487"/>
                <a:gd name="T8" fmla="*/ 210 w 298"/>
                <a:gd name="T9" fmla="*/ 80 h 487"/>
                <a:gd name="T10" fmla="*/ 235 w 298"/>
                <a:gd name="T11" fmla="*/ 96 h 487"/>
                <a:gd name="T12" fmla="*/ 257 w 298"/>
                <a:gd name="T13" fmla="*/ 118 h 487"/>
                <a:gd name="T14" fmla="*/ 273 w 298"/>
                <a:gd name="T15" fmla="*/ 139 h 487"/>
                <a:gd name="T16" fmla="*/ 285 w 298"/>
                <a:gd name="T17" fmla="*/ 164 h 487"/>
                <a:gd name="T18" fmla="*/ 293 w 298"/>
                <a:gd name="T19" fmla="*/ 191 h 487"/>
                <a:gd name="T20" fmla="*/ 298 w 298"/>
                <a:gd name="T21" fmla="*/ 229 h 487"/>
                <a:gd name="T22" fmla="*/ 296 w 298"/>
                <a:gd name="T23" fmla="*/ 268 h 487"/>
                <a:gd name="T24" fmla="*/ 288 w 298"/>
                <a:gd name="T25" fmla="*/ 306 h 487"/>
                <a:gd name="T26" fmla="*/ 271 w 298"/>
                <a:gd name="T27" fmla="*/ 343 h 487"/>
                <a:gd name="T28" fmla="*/ 250 w 298"/>
                <a:gd name="T29" fmla="*/ 376 h 487"/>
                <a:gd name="T30" fmla="*/ 222 w 298"/>
                <a:gd name="T31" fmla="*/ 404 h 487"/>
                <a:gd name="T32" fmla="*/ 189 w 298"/>
                <a:gd name="T33" fmla="*/ 427 h 487"/>
                <a:gd name="T34" fmla="*/ 154 w 298"/>
                <a:gd name="T35" fmla="*/ 445 h 487"/>
                <a:gd name="T36" fmla="*/ 116 w 298"/>
                <a:gd name="T37" fmla="*/ 460 h 487"/>
                <a:gd name="T38" fmla="*/ 78 w 298"/>
                <a:gd name="T39" fmla="*/ 472 h 487"/>
                <a:gd name="T40" fmla="*/ 38 w 298"/>
                <a:gd name="T41" fmla="*/ 480 h 487"/>
                <a:gd name="T42" fmla="*/ 0 w 298"/>
                <a:gd name="T43" fmla="*/ 487 h 487"/>
                <a:gd name="T44" fmla="*/ 0 w 298"/>
                <a:gd name="T45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98" h="487">
                  <a:moveTo>
                    <a:pt x="0" y="0"/>
                  </a:moveTo>
                  <a:lnTo>
                    <a:pt x="63" y="17"/>
                  </a:lnTo>
                  <a:lnTo>
                    <a:pt x="124" y="38"/>
                  </a:lnTo>
                  <a:lnTo>
                    <a:pt x="184" y="65"/>
                  </a:lnTo>
                  <a:lnTo>
                    <a:pt x="210" y="80"/>
                  </a:lnTo>
                  <a:lnTo>
                    <a:pt x="235" y="96"/>
                  </a:lnTo>
                  <a:lnTo>
                    <a:pt x="257" y="118"/>
                  </a:lnTo>
                  <a:lnTo>
                    <a:pt x="273" y="139"/>
                  </a:lnTo>
                  <a:lnTo>
                    <a:pt x="285" y="164"/>
                  </a:lnTo>
                  <a:lnTo>
                    <a:pt x="293" y="191"/>
                  </a:lnTo>
                  <a:lnTo>
                    <a:pt x="298" y="229"/>
                  </a:lnTo>
                  <a:lnTo>
                    <a:pt x="296" y="268"/>
                  </a:lnTo>
                  <a:lnTo>
                    <a:pt x="288" y="306"/>
                  </a:lnTo>
                  <a:lnTo>
                    <a:pt x="271" y="343"/>
                  </a:lnTo>
                  <a:lnTo>
                    <a:pt x="250" y="376"/>
                  </a:lnTo>
                  <a:lnTo>
                    <a:pt x="222" y="404"/>
                  </a:lnTo>
                  <a:lnTo>
                    <a:pt x="189" y="427"/>
                  </a:lnTo>
                  <a:lnTo>
                    <a:pt x="154" y="445"/>
                  </a:lnTo>
                  <a:lnTo>
                    <a:pt x="116" y="460"/>
                  </a:lnTo>
                  <a:lnTo>
                    <a:pt x="78" y="472"/>
                  </a:lnTo>
                  <a:lnTo>
                    <a:pt x="38" y="480"/>
                  </a:lnTo>
                  <a:lnTo>
                    <a:pt x="0" y="4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" name="Freeform 1139"/>
            <p:cNvSpPr>
              <a:spLocks/>
            </p:cNvSpPr>
            <p:nvPr/>
          </p:nvSpPr>
          <p:spPr bwMode="auto">
            <a:xfrm>
              <a:off x="3641" y="2153"/>
              <a:ext cx="122" cy="221"/>
            </a:xfrm>
            <a:custGeom>
              <a:avLst/>
              <a:gdLst>
                <a:gd name="T0" fmla="*/ 243 w 243"/>
                <a:gd name="T1" fmla="*/ 0 h 442"/>
                <a:gd name="T2" fmla="*/ 243 w 243"/>
                <a:gd name="T3" fmla="*/ 442 h 442"/>
                <a:gd name="T4" fmla="*/ 199 w 243"/>
                <a:gd name="T5" fmla="*/ 427 h 442"/>
                <a:gd name="T6" fmla="*/ 157 w 243"/>
                <a:gd name="T7" fmla="*/ 412 h 442"/>
                <a:gd name="T8" fmla="*/ 113 w 243"/>
                <a:gd name="T9" fmla="*/ 390 h 442"/>
                <a:gd name="T10" fmla="*/ 70 w 243"/>
                <a:gd name="T11" fmla="*/ 365 h 442"/>
                <a:gd name="T12" fmla="*/ 47 w 243"/>
                <a:gd name="T13" fmla="*/ 347 h 442"/>
                <a:gd name="T14" fmla="*/ 27 w 243"/>
                <a:gd name="T15" fmla="*/ 327 h 442"/>
                <a:gd name="T16" fmla="*/ 12 w 243"/>
                <a:gd name="T17" fmla="*/ 301 h 442"/>
                <a:gd name="T18" fmla="*/ 4 w 243"/>
                <a:gd name="T19" fmla="*/ 271 h 442"/>
                <a:gd name="T20" fmla="*/ 0 w 243"/>
                <a:gd name="T21" fmla="*/ 238 h 442"/>
                <a:gd name="T22" fmla="*/ 0 w 243"/>
                <a:gd name="T23" fmla="*/ 207 h 442"/>
                <a:gd name="T24" fmla="*/ 7 w 243"/>
                <a:gd name="T25" fmla="*/ 177 h 442"/>
                <a:gd name="T26" fmla="*/ 17 w 243"/>
                <a:gd name="T27" fmla="*/ 147 h 442"/>
                <a:gd name="T28" fmla="*/ 33 w 243"/>
                <a:gd name="T29" fmla="*/ 121 h 442"/>
                <a:gd name="T30" fmla="*/ 58 w 243"/>
                <a:gd name="T31" fmla="*/ 89 h 442"/>
                <a:gd name="T32" fmla="*/ 91 w 243"/>
                <a:gd name="T33" fmla="*/ 63 h 442"/>
                <a:gd name="T34" fmla="*/ 126 w 243"/>
                <a:gd name="T35" fmla="*/ 41 h 442"/>
                <a:gd name="T36" fmla="*/ 164 w 243"/>
                <a:gd name="T37" fmla="*/ 23 h 442"/>
                <a:gd name="T38" fmla="*/ 204 w 243"/>
                <a:gd name="T39" fmla="*/ 10 h 442"/>
                <a:gd name="T40" fmla="*/ 243 w 243"/>
                <a:gd name="T41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3" h="442">
                  <a:moveTo>
                    <a:pt x="243" y="0"/>
                  </a:moveTo>
                  <a:lnTo>
                    <a:pt x="243" y="442"/>
                  </a:lnTo>
                  <a:lnTo>
                    <a:pt x="199" y="427"/>
                  </a:lnTo>
                  <a:lnTo>
                    <a:pt x="157" y="412"/>
                  </a:lnTo>
                  <a:lnTo>
                    <a:pt x="113" y="390"/>
                  </a:lnTo>
                  <a:lnTo>
                    <a:pt x="70" y="365"/>
                  </a:lnTo>
                  <a:lnTo>
                    <a:pt x="47" y="347"/>
                  </a:lnTo>
                  <a:lnTo>
                    <a:pt x="27" y="327"/>
                  </a:lnTo>
                  <a:lnTo>
                    <a:pt x="12" y="301"/>
                  </a:lnTo>
                  <a:lnTo>
                    <a:pt x="4" y="271"/>
                  </a:lnTo>
                  <a:lnTo>
                    <a:pt x="0" y="238"/>
                  </a:lnTo>
                  <a:lnTo>
                    <a:pt x="0" y="207"/>
                  </a:lnTo>
                  <a:lnTo>
                    <a:pt x="7" y="177"/>
                  </a:lnTo>
                  <a:lnTo>
                    <a:pt x="17" y="147"/>
                  </a:lnTo>
                  <a:lnTo>
                    <a:pt x="33" y="121"/>
                  </a:lnTo>
                  <a:lnTo>
                    <a:pt x="58" y="89"/>
                  </a:lnTo>
                  <a:lnTo>
                    <a:pt x="91" y="63"/>
                  </a:lnTo>
                  <a:lnTo>
                    <a:pt x="126" y="41"/>
                  </a:lnTo>
                  <a:lnTo>
                    <a:pt x="164" y="23"/>
                  </a:lnTo>
                  <a:lnTo>
                    <a:pt x="204" y="10"/>
                  </a:lnTo>
                  <a:lnTo>
                    <a:pt x="2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" name="Freeform 1140"/>
            <p:cNvSpPr>
              <a:spLocks noEditPoints="1"/>
            </p:cNvSpPr>
            <p:nvPr/>
          </p:nvSpPr>
          <p:spPr bwMode="auto">
            <a:xfrm>
              <a:off x="2712" y="795"/>
              <a:ext cx="2255" cy="2722"/>
            </a:xfrm>
            <a:custGeom>
              <a:avLst/>
              <a:gdLst>
                <a:gd name="T0" fmla="*/ 2105 w 4510"/>
                <a:gd name="T1" fmla="*/ 2268 h 5443"/>
                <a:gd name="T2" fmla="*/ 1792 w 4510"/>
                <a:gd name="T3" fmla="*/ 2563 h 5443"/>
                <a:gd name="T4" fmla="*/ 1592 w 4510"/>
                <a:gd name="T5" fmla="*/ 2900 h 5443"/>
                <a:gd name="T6" fmla="*/ 1683 w 4510"/>
                <a:gd name="T7" fmla="*/ 3220 h 5443"/>
                <a:gd name="T8" fmla="*/ 2040 w 4510"/>
                <a:gd name="T9" fmla="*/ 3420 h 5443"/>
                <a:gd name="T10" fmla="*/ 1898 w 4510"/>
                <a:gd name="T11" fmla="*/ 3837 h 5443"/>
                <a:gd name="T12" fmla="*/ 1781 w 4510"/>
                <a:gd name="T13" fmla="*/ 3635 h 5443"/>
                <a:gd name="T14" fmla="*/ 1592 w 4510"/>
                <a:gd name="T15" fmla="*/ 3688 h 5443"/>
                <a:gd name="T16" fmla="*/ 1632 w 4510"/>
                <a:gd name="T17" fmla="*/ 3916 h 5443"/>
                <a:gd name="T18" fmla="*/ 1971 w 4510"/>
                <a:gd name="T19" fmla="*/ 4206 h 5443"/>
                <a:gd name="T20" fmla="*/ 2153 w 4510"/>
                <a:gd name="T21" fmla="*/ 4502 h 5443"/>
                <a:gd name="T22" fmla="*/ 2343 w 4510"/>
                <a:gd name="T23" fmla="*/ 4476 h 5443"/>
                <a:gd name="T24" fmla="*/ 2568 w 4510"/>
                <a:gd name="T25" fmla="*/ 4214 h 5443"/>
                <a:gd name="T26" fmla="*/ 2900 w 4510"/>
                <a:gd name="T27" fmla="*/ 3920 h 5443"/>
                <a:gd name="T28" fmla="*/ 2877 w 4510"/>
                <a:gd name="T29" fmla="*/ 3511 h 5443"/>
                <a:gd name="T30" fmla="*/ 2887 w 4510"/>
                <a:gd name="T31" fmla="*/ 3529 h 5443"/>
                <a:gd name="T32" fmla="*/ 2869 w 4510"/>
                <a:gd name="T33" fmla="*/ 3496 h 5443"/>
                <a:gd name="T34" fmla="*/ 2870 w 4510"/>
                <a:gd name="T35" fmla="*/ 3498 h 5443"/>
                <a:gd name="T36" fmla="*/ 2735 w 4510"/>
                <a:gd name="T37" fmla="*/ 3362 h 5443"/>
                <a:gd name="T38" fmla="*/ 2369 w 4510"/>
                <a:gd name="T39" fmla="*/ 2715 h 5443"/>
                <a:gd name="T40" fmla="*/ 2627 w 4510"/>
                <a:gd name="T41" fmla="*/ 2874 h 5443"/>
                <a:gd name="T42" fmla="*/ 2740 w 4510"/>
                <a:gd name="T43" fmla="*/ 3021 h 5443"/>
                <a:gd name="T44" fmla="*/ 2907 w 4510"/>
                <a:gd name="T45" fmla="*/ 2925 h 5443"/>
                <a:gd name="T46" fmla="*/ 2812 w 4510"/>
                <a:gd name="T47" fmla="*/ 2669 h 5443"/>
                <a:gd name="T48" fmla="*/ 2421 w 4510"/>
                <a:gd name="T49" fmla="*/ 2452 h 5443"/>
                <a:gd name="T50" fmla="*/ 2292 w 4510"/>
                <a:gd name="T51" fmla="*/ 2176 h 5443"/>
                <a:gd name="T52" fmla="*/ 1528 w 4510"/>
                <a:gd name="T53" fmla="*/ 40 h 5443"/>
                <a:gd name="T54" fmla="*/ 1891 w 4510"/>
                <a:gd name="T55" fmla="*/ 185 h 5443"/>
                <a:gd name="T56" fmla="*/ 2263 w 4510"/>
                <a:gd name="T57" fmla="*/ 174 h 5443"/>
                <a:gd name="T58" fmla="*/ 2721 w 4510"/>
                <a:gd name="T59" fmla="*/ 50 h 5443"/>
                <a:gd name="T60" fmla="*/ 3079 w 4510"/>
                <a:gd name="T61" fmla="*/ 26 h 5443"/>
                <a:gd name="T62" fmla="*/ 3093 w 4510"/>
                <a:gd name="T63" fmla="*/ 260 h 5443"/>
                <a:gd name="T64" fmla="*/ 2931 w 4510"/>
                <a:gd name="T65" fmla="*/ 672 h 5443"/>
                <a:gd name="T66" fmla="*/ 2640 w 4510"/>
                <a:gd name="T67" fmla="*/ 1089 h 5443"/>
                <a:gd name="T68" fmla="*/ 2878 w 4510"/>
                <a:gd name="T69" fmla="*/ 1367 h 5443"/>
                <a:gd name="T70" fmla="*/ 3356 w 4510"/>
                <a:gd name="T71" fmla="*/ 1755 h 5443"/>
                <a:gd name="T72" fmla="*/ 3803 w 4510"/>
                <a:gd name="T73" fmla="*/ 2262 h 5443"/>
                <a:gd name="T74" fmla="*/ 4171 w 4510"/>
                <a:gd name="T75" fmla="*/ 2843 h 5443"/>
                <a:gd name="T76" fmla="*/ 4423 w 4510"/>
                <a:gd name="T77" fmla="*/ 3453 h 5443"/>
                <a:gd name="T78" fmla="*/ 4510 w 4510"/>
                <a:gd name="T79" fmla="*/ 4050 h 5443"/>
                <a:gd name="T80" fmla="*/ 4393 w 4510"/>
                <a:gd name="T81" fmla="*/ 4591 h 5443"/>
                <a:gd name="T82" fmla="*/ 4026 w 4510"/>
                <a:gd name="T83" fmla="*/ 5033 h 5443"/>
                <a:gd name="T84" fmla="*/ 3366 w 4510"/>
                <a:gd name="T85" fmla="*/ 5333 h 5443"/>
                <a:gd name="T86" fmla="*/ 2369 w 4510"/>
                <a:gd name="T87" fmla="*/ 5443 h 5443"/>
                <a:gd name="T88" fmla="*/ 1255 w 4510"/>
                <a:gd name="T89" fmla="*/ 5341 h 5443"/>
                <a:gd name="T90" fmla="*/ 536 w 4510"/>
                <a:gd name="T91" fmla="*/ 5038 h 5443"/>
                <a:gd name="T92" fmla="*/ 134 w 4510"/>
                <a:gd name="T93" fmla="*/ 4578 h 5443"/>
                <a:gd name="T94" fmla="*/ 0 w 4510"/>
                <a:gd name="T95" fmla="*/ 4011 h 5443"/>
                <a:gd name="T96" fmla="*/ 86 w 4510"/>
                <a:gd name="T97" fmla="*/ 3385 h 5443"/>
                <a:gd name="T98" fmla="*/ 341 w 4510"/>
                <a:gd name="T99" fmla="*/ 2750 h 5443"/>
                <a:gd name="T100" fmla="*/ 718 w 4510"/>
                <a:gd name="T101" fmla="*/ 2156 h 5443"/>
                <a:gd name="T102" fmla="*/ 1166 w 4510"/>
                <a:gd name="T103" fmla="*/ 1651 h 5443"/>
                <a:gd name="T104" fmla="*/ 1635 w 4510"/>
                <a:gd name="T105" fmla="*/ 1286 h 5443"/>
                <a:gd name="T106" fmla="*/ 1476 w 4510"/>
                <a:gd name="T107" fmla="*/ 953 h 5443"/>
                <a:gd name="T108" fmla="*/ 1209 w 4510"/>
                <a:gd name="T109" fmla="*/ 505 h 5443"/>
                <a:gd name="T110" fmla="*/ 1161 w 4510"/>
                <a:gd name="T111" fmla="*/ 134 h 5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10" h="5443">
                  <a:moveTo>
                    <a:pt x="2230" y="2164"/>
                  </a:moveTo>
                  <a:lnTo>
                    <a:pt x="2201" y="2167"/>
                  </a:lnTo>
                  <a:lnTo>
                    <a:pt x="2173" y="2179"/>
                  </a:lnTo>
                  <a:lnTo>
                    <a:pt x="2146" y="2197"/>
                  </a:lnTo>
                  <a:lnTo>
                    <a:pt x="2128" y="2219"/>
                  </a:lnTo>
                  <a:lnTo>
                    <a:pt x="2113" y="2242"/>
                  </a:lnTo>
                  <a:lnTo>
                    <a:pt x="2105" y="2268"/>
                  </a:lnTo>
                  <a:lnTo>
                    <a:pt x="2101" y="2297"/>
                  </a:lnTo>
                  <a:lnTo>
                    <a:pt x="2101" y="2445"/>
                  </a:lnTo>
                  <a:lnTo>
                    <a:pt x="2035" y="2457"/>
                  </a:lnTo>
                  <a:lnTo>
                    <a:pt x="1971" y="2475"/>
                  </a:lnTo>
                  <a:lnTo>
                    <a:pt x="1908" y="2498"/>
                  </a:lnTo>
                  <a:lnTo>
                    <a:pt x="1848" y="2528"/>
                  </a:lnTo>
                  <a:lnTo>
                    <a:pt x="1792" y="2563"/>
                  </a:lnTo>
                  <a:lnTo>
                    <a:pt x="1741" y="2606"/>
                  </a:lnTo>
                  <a:lnTo>
                    <a:pt x="1698" y="2651"/>
                  </a:lnTo>
                  <a:lnTo>
                    <a:pt x="1660" y="2702"/>
                  </a:lnTo>
                  <a:lnTo>
                    <a:pt x="1630" y="2756"/>
                  </a:lnTo>
                  <a:lnTo>
                    <a:pt x="1612" y="2803"/>
                  </a:lnTo>
                  <a:lnTo>
                    <a:pt x="1600" y="2851"/>
                  </a:lnTo>
                  <a:lnTo>
                    <a:pt x="1592" y="2900"/>
                  </a:lnTo>
                  <a:lnTo>
                    <a:pt x="1591" y="2950"/>
                  </a:lnTo>
                  <a:lnTo>
                    <a:pt x="1594" y="3000"/>
                  </a:lnTo>
                  <a:lnTo>
                    <a:pt x="1600" y="3048"/>
                  </a:lnTo>
                  <a:lnTo>
                    <a:pt x="1614" y="3096"/>
                  </a:lnTo>
                  <a:lnTo>
                    <a:pt x="1632" y="3142"/>
                  </a:lnTo>
                  <a:lnTo>
                    <a:pt x="1655" y="3183"/>
                  </a:lnTo>
                  <a:lnTo>
                    <a:pt x="1683" y="3220"/>
                  </a:lnTo>
                  <a:lnTo>
                    <a:pt x="1715" y="3254"/>
                  </a:lnTo>
                  <a:lnTo>
                    <a:pt x="1751" y="3284"/>
                  </a:lnTo>
                  <a:lnTo>
                    <a:pt x="1802" y="3321"/>
                  </a:lnTo>
                  <a:lnTo>
                    <a:pt x="1858" y="3352"/>
                  </a:lnTo>
                  <a:lnTo>
                    <a:pt x="1918" y="3379"/>
                  </a:lnTo>
                  <a:lnTo>
                    <a:pt x="1977" y="3400"/>
                  </a:lnTo>
                  <a:lnTo>
                    <a:pt x="2040" y="3420"/>
                  </a:lnTo>
                  <a:lnTo>
                    <a:pt x="2101" y="3436"/>
                  </a:lnTo>
                  <a:lnTo>
                    <a:pt x="2101" y="3966"/>
                  </a:lnTo>
                  <a:lnTo>
                    <a:pt x="2055" y="3951"/>
                  </a:lnTo>
                  <a:lnTo>
                    <a:pt x="2010" y="3930"/>
                  </a:lnTo>
                  <a:lnTo>
                    <a:pt x="1969" y="3905"/>
                  </a:lnTo>
                  <a:lnTo>
                    <a:pt x="1931" y="3873"/>
                  </a:lnTo>
                  <a:lnTo>
                    <a:pt x="1898" y="3837"/>
                  </a:lnTo>
                  <a:lnTo>
                    <a:pt x="1872" y="3797"/>
                  </a:lnTo>
                  <a:lnTo>
                    <a:pt x="1852" y="3754"/>
                  </a:lnTo>
                  <a:lnTo>
                    <a:pt x="1843" y="3731"/>
                  </a:lnTo>
                  <a:lnTo>
                    <a:pt x="1837" y="3708"/>
                  </a:lnTo>
                  <a:lnTo>
                    <a:pt x="1824" y="3680"/>
                  </a:lnTo>
                  <a:lnTo>
                    <a:pt x="1805" y="3655"/>
                  </a:lnTo>
                  <a:lnTo>
                    <a:pt x="1781" y="3635"/>
                  </a:lnTo>
                  <a:lnTo>
                    <a:pt x="1753" y="3622"/>
                  </a:lnTo>
                  <a:lnTo>
                    <a:pt x="1723" y="3617"/>
                  </a:lnTo>
                  <a:lnTo>
                    <a:pt x="1690" y="3617"/>
                  </a:lnTo>
                  <a:lnTo>
                    <a:pt x="1660" y="3625"/>
                  </a:lnTo>
                  <a:lnTo>
                    <a:pt x="1634" y="3640"/>
                  </a:lnTo>
                  <a:lnTo>
                    <a:pt x="1610" y="3662"/>
                  </a:lnTo>
                  <a:lnTo>
                    <a:pt x="1592" y="3688"/>
                  </a:lnTo>
                  <a:lnTo>
                    <a:pt x="1582" y="3711"/>
                  </a:lnTo>
                  <a:lnTo>
                    <a:pt x="1577" y="3738"/>
                  </a:lnTo>
                  <a:lnTo>
                    <a:pt x="1577" y="3762"/>
                  </a:lnTo>
                  <a:lnTo>
                    <a:pt x="1581" y="3786"/>
                  </a:lnTo>
                  <a:lnTo>
                    <a:pt x="1587" y="3809"/>
                  </a:lnTo>
                  <a:lnTo>
                    <a:pt x="1604" y="3857"/>
                  </a:lnTo>
                  <a:lnTo>
                    <a:pt x="1632" y="3916"/>
                  </a:lnTo>
                  <a:lnTo>
                    <a:pt x="1665" y="3973"/>
                  </a:lnTo>
                  <a:lnTo>
                    <a:pt x="1705" y="4024"/>
                  </a:lnTo>
                  <a:lnTo>
                    <a:pt x="1751" y="4070"/>
                  </a:lnTo>
                  <a:lnTo>
                    <a:pt x="1801" y="4113"/>
                  </a:lnTo>
                  <a:lnTo>
                    <a:pt x="1853" y="4148"/>
                  </a:lnTo>
                  <a:lnTo>
                    <a:pt x="1911" y="4179"/>
                  </a:lnTo>
                  <a:lnTo>
                    <a:pt x="1971" y="4206"/>
                  </a:lnTo>
                  <a:lnTo>
                    <a:pt x="2032" y="4226"/>
                  </a:lnTo>
                  <a:lnTo>
                    <a:pt x="2101" y="4241"/>
                  </a:lnTo>
                  <a:lnTo>
                    <a:pt x="2101" y="4396"/>
                  </a:lnTo>
                  <a:lnTo>
                    <a:pt x="2105" y="4428"/>
                  </a:lnTo>
                  <a:lnTo>
                    <a:pt x="2115" y="4456"/>
                  </a:lnTo>
                  <a:lnTo>
                    <a:pt x="2131" y="4481"/>
                  </a:lnTo>
                  <a:lnTo>
                    <a:pt x="2153" y="4502"/>
                  </a:lnTo>
                  <a:lnTo>
                    <a:pt x="2179" y="4519"/>
                  </a:lnTo>
                  <a:lnTo>
                    <a:pt x="2209" y="4528"/>
                  </a:lnTo>
                  <a:lnTo>
                    <a:pt x="2239" y="4530"/>
                  </a:lnTo>
                  <a:lnTo>
                    <a:pt x="2270" y="4525"/>
                  </a:lnTo>
                  <a:lnTo>
                    <a:pt x="2298" y="4515"/>
                  </a:lnTo>
                  <a:lnTo>
                    <a:pt x="2323" y="4497"/>
                  </a:lnTo>
                  <a:lnTo>
                    <a:pt x="2343" y="4476"/>
                  </a:lnTo>
                  <a:lnTo>
                    <a:pt x="2356" y="4452"/>
                  </a:lnTo>
                  <a:lnTo>
                    <a:pt x="2366" y="4424"/>
                  </a:lnTo>
                  <a:lnTo>
                    <a:pt x="2369" y="4396"/>
                  </a:lnTo>
                  <a:lnTo>
                    <a:pt x="2369" y="4254"/>
                  </a:lnTo>
                  <a:lnTo>
                    <a:pt x="2435" y="4246"/>
                  </a:lnTo>
                  <a:lnTo>
                    <a:pt x="2503" y="4234"/>
                  </a:lnTo>
                  <a:lnTo>
                    <a:pt x="2568" y="4214"/>
                  </a:lnTo>
                  <a:lnTo>
                    <a:pt x="2630" y="4189"/>
                  </a:lnTo>
                  <a:lnTo>
                    <a:pt x="2690" y="4160"/>
                  </a:lnTo>
                  <a:lnTo>
                    <a:pt x="2746" y="4120"/>
                  </a:lnTo>
                  <a:lnTo>
                    <a:pt x="2794" y="4078"/>
                  </a:lnTo>
                  <a:lnTo>
                    <a:pt x="2837" y="4030"/>
                  </a:lnTo>
                  <a:lnTo>
                    <a:pt x="2872" y="3978"/>
                  </a:lnTo>
                  <a:lnTo>
                    <a:pt x="2900" y="3920"/>
                  </a:lnTo>
                  <a:lnTo>
                    <a:pt x="2920" y="3858"/>
                  </a:lnTo>
                  <a:lnTo>
                    <a:pt x="2931" y="3796"/>
                  </a:lnTo>
                  <a:lnTo>
                    <a:pt x="2935" y="3738"/>
                  </a:lnTo>
                  <a:lnTo>
                    <a:pt x="2930" y="3678"/>
                  </a:lnTo>
                  <a:lnTo>
                    <a:pt x="2920" y="3620"/>
                  </a:lnTo>
                  <a:lnTo>
                    <a:pt x="2902" y="3564"/>
                  </a:lnTo>
                  <a:lnTo>
                    <a:pt x="2877" y="3511"/>
                  </a:lnTo>
                  <a:lnTo>
                    <a:pt x="2878" y="3514"/>
                  </a:lnTo>
                  <a:lnTo>
                    <a:pt x="2882" y="3518"/>
                  </a:lnTo>
                  <a:lnTo>
                    <a:pt x="2883" y="3521"/>
                  </a:lnTo>
                  <a:lnTo>
                    <a:pt x="2885" y="3524"/>
                  </a:lnTo>
                  <a:lnTo>
                    <a:pt x="2887" y="3527"/>
                  </a:lnTo>
                  <a:lnTo>
                    <a:pt x="2887" y="3527"/>
                  </a:lnTo>
                  <a:lnTo>
                    <a:pt x="2887" y="3529"/>
                  </a:lnTo>
                  <a:lnTo>
                    <a:pt x="2887" y="3527"/>
                  </a:lnTo>
                  <a:lnTo>
                    <a:pt x="2885" y="3526"/>
                  </a:lnTo>
                  <a:lnTo>
                    <a:pt x="2883" y="3523"/>
                  </a:lnTo>
                  <a:lnTo>
                    <a:pt x="2880" y="3516"/>
                  </a:lnTo>
                  <a:lnTo>
                    <a:pt x="2877" y="3509"/>
                  </a:lnTo>
                  <a:lnTo>
                    <a:pt x="2872" y="3503"/>
                  </a:lnTo>
                  <a:lnTo>
                    <a:pt x="2869" y="3496"/>
                  </a:lnTo>
                  <a:lnTo>
                    <a:pt x="2867" y="3493"/>
                  </a:lnTo>
                  <a:lnTo>
                    <a:pt x="2865" y="3491"/>
                  </a:lnTo>
                  <a:lnTo>
                    <a:pt x="2865" y="3489"/>
                  </a:lnTo>
                  <a:lnTo>
                    <a:pt x="2865" y="3491"/>
                  </a:lnTo>
                  <a:lnTo>
                    <a:pt x="2867" y="3491"/>
                  </a:lnTo>
                  <a:lnTo>
                    <a:pt x="2869" y="3494"/>
                  </a:lnTo>
                  <a:lnTo>
                    <a:pt x="2870" y="3498"/>
                  </a:lnTo>
                  <a:lnTo>
                    <a:pt x="2872" y="3501"/>
                  </a:lnTo>
                  <a:lnTo>
                    <a:pt x="2874" y="3504"/>
                  </a:lnTo>
                  <a:lnTo>
                    <a:pt x="2877" y="3509"/>
                  </a:lnTo>
                  <a:lnTo>
                    <a:pt x="2847" y="3466"/>
                  </a:lnTo>
                  <a:lnTo>
                    <a:pt x="2814" y="3427"/>
                  </a:lnTo>
                  <a:lnTo>
                    <a:pt x="2776" y="3392"/>
                  </a:lnTo>
                  <a:lnTo>
                    <a:pt x="2735" y="3362"/>
                  </a:lnTo>
                  <a:lnTo>
                    <a:pt x="2692" y="3334"/>
                  </a:lnTo>
                  <a:lnTo>
                    <a:pt x="2645" y="3311"/>
                  </a:lnTo>
                  <a:lnTo>
                    <a:pt x="2597" y="3291"/>
                  </a:lnTo>
                  <a:lnTo>
                    <a:pt x="2523" y="3264"/>
                  </a:lnTo>
                  <a:lnTo>
                    <a:pt x="2445" y="3241"/>
                  </a:lnTo>
                  <a:lnTo>
                    <a:pt x="2369" y="3223"/>
                  </a:lnTo>
                  <a:lnTo>
                    <a:pt x="2369" y="2715"/>
                  </a:lnTo>
                  <a:lnTo>
                    <a:pt x="2417" y="2727"/>
                  </a:lnTo>
                  <a:lnTo>
                    <a:pt x="2465" y="2742"/>
                  </a:lnTo>
                  <a:lnTo>
                    <a:pt x="2510" y="2761"/>
                  </a:lnTo>
                  <a:lnTo>
                    <a:pt x="2553" y="2788"/>
                  </a:lnTo>
                  <a:lnTo>
                    <a:pt x="2587" y="2818"/>
                  </a:lnTo>
                  <a:lnTo>
                    <a:pt x="2616" y="2854"/>
                  </a:lnTo>
                  <a:lnTo>
                    <a:pt x="2627" y="2874"/>
                  </a:lnTo>
                  <a:lnTo>
                    <a:pt x="2637" y="2895"/>
                  </a:lnTo>
                  <a:lnTo>
                    <a:pt x="2645" y="2919"/>
                  </a:lnTo>
                  <a:lnTo>
                    <a:pt x="2652" y="2940"/>
                  </a:lnTo>
                  <a:lnTo>
                    <a:pt x="2667" y="2968"/>
                  </a:lnTo>
                  <a:lnTo>
                    <a:pt x="2687" y="2991"/>
                  </a:lnTo>
                  <a:lnTo>
                    <a:pt x="2711" y="3010"/>
                  </a:lnTo>
                  <a:lnTo>
                    <a:pt x="2740" y="3021"/>
                  </a:lnTo>
                  <a:lnTo>
                    <a:pt x="2771" y="3026"/>
                  </a:lnTo>
                  <a:lnTo>
                    <a:pt x="2802" y="3025"/>
                  </a:lnTo>
                  <a:lnTo>
                    <a:pt x="2832" y="3015"/>
                  </a:lnTo>
                  <a:lnTo>
                    <a:pt x="2859" y="2998"/>
                  </a:lnTo>
                  <a:lnTo>
                    <a:pt x="2880" y="2977"/>
                  </a:lnTo>
                  <a:lnTo>
                    <a:pt x="2898" y="2948"/>
                  </a:lnTo>
                  <a:lnTo>
                    <a:pt x="2907" y="2925"/>
                  </a:lnTo>
                  <a:lnTo>
                    <a:pt x="2910" y="2899"/>
                  </a:lnTo>
                  <a:lnTo>
                    <a:pt x="2908" y="2872"/>
                  </a:lnTo>
                  <a:lnTo>
                    <a:pt x="2903" y="2849"/>
                  </a:lnTo>
                  <a:lnTo>
                    <a:pt x="2897" y="2824"/>
                  </a:lnTo>
                  <a:lnTo>
                    <a:pt x="2877" y="2776"/>
                  </a:lnTo>
                  <a:lnTo>
                    <a:pt x="2849" y="2720"/>
                  </a:lnTo>
                  <a:lnTo>
                    <a:pt x="2812" y="2669"/>
                  </a:lnTo>
                  <a:lnTo>
                    <a:pt x="2771" y="2622"/>
                  </a:lnTo>
                  <a:lnTo>
                    <a:pt x="2721" y="2579"/>
                  </a:lnTo>
                  <a:lnTo>
                    <a:pt x="2667" y="2541"/>
                  </a:lnTo>
                  <a:lnTo>
                    <a:pt x="2609" y="2512"/>
                  </a:lnTo>
                  <a:lnTo>
                    <a:pt x="2548" y="2487"/>
                  </a:lnTo>
                  <a:lnTo>
                    <a:pt x="2485" y="2467"/>
                  </a:lnTo>
                  <a:lnTo>
                    <a:pt x="2421" y="2452"/>
                  </a:lnTo>
                  <a:lnTo>
                    <a:pt x="2369" y="2444"/>
                  </a:lnTo>
                  <a:lnTo>
                    <a:pt x="2369" y="2297"/>
                  </a:lnTo>
                  <a:lnTo>
                    <a:pt x="2366" y="2267"/>
                  </a:lnTo>
                  <a:lnTo>
                    <a:pt x="2354" y="2239"/>
                  </a:lnTo>
                  <a:lnTo>
                    <a:pt x="2338" y="2212"/>
                  </a:lnTo>
                  <a:lnTo>
                    <a:pt x="2316" y="2192"/>
                  </a:lnTo>
                  <a:lnTo>
                    <a:pt x="2292" y="2176"/>
                  </a:lnTo>
                  <a:lnTo>
                    <a:pt x="2262" y="2166"/>
                  </a:lnTo>
                  <a:lnTo>
                    <a:pt x="2230" y="2164"/>
                  </a:lnTo>
                  <a:close/>
                  <a:moveTo>
                    <a:pt x="1346" y="0"/>
                  </a:moveTo>
                  <a:lnTo>
                    <a:pt x="1389" y="2"/>
                  </a:lnTo>
                  <a:lnTo>
                    <a:pt x="1433" y="10"/>
                  </a:lnTo>
                  <a:lnTo>
                    <a:pt x="1480" y="23"/>
                  </a:lnTo>
                  <a:lnTo>
                    <a:pt x="1528" y="40"/>
                  </a:lnTo>
                  <a:lnTo>
                    <a:pt x="1577" y="58"/>
                  </a:lnTo>
                  <a:lnTo>
                    <a:pt x="1627" y="79"/>
                  </a:lnTo>
                  <a:lnTo>
                    <a:pt x="1680" y="103"/>
                  </a:lnTo>
                  <a:lnTo>
                    <a:pt x="1731" y="126"/>
                  </a:lnTo>
                  <a:lnTo>
                    <a:pt x="1784" y="147"/>
                  </a:lnTo>
                  <a:lnTo>
                    <a:pt x="1837" y="167"/>
                  </a:lnTo>
                  <a:lnTo>
                    <a:pt x="1891" y="185"/>
                  </a:lnTo>
                  <a:lnTo>
                    <a:pt x="1944" y="199"/>
                  </a:lnTo>
                  <a:lnTo>
                    <a:pt x="1999" y="207"/>
                  </a:lnTo>
                  <a:lnTo>
                    <a:pt x="2052" y="212"/>
                  </a:lnTo>
                  <a:lnTo>
                    <a:pt x="2106" y="208"/>
                  </a:lnTo>
                  <a:lnTo>
                    <a:pt x="2153" y="200"/>
                  </a:lnTo>
                  <a:lnTo>
                    <a:pt x="2206" y="189"/>
                  </a:lnTo>
                  <a:lnTo>
                    <a:pt x="2263" y="174"/>
                  </a:lnTo>
                  <a:lnTo>
                    <a:pt x="2323" y="157"/>
                  </a:lnTo>
                  <a:lnTo>
                    <a:pt x="2387" y="139"/>
                  </a:lnTo>
                  <a:lnTo>
                    <a:pt x="2452" y="121"/>
                  </a:lnTo>
                  <a:lnTo>
                    <a:pt x="2520" y="103"/>
                  </a:lnTo>
                  <a:lnTo>
                    <a:pt x="2587" y="83"/>
                  </a:lnTo>
                  <a:lnTo>
                    <a:pt x="2655" y="66"/>
                  </a:lnTo>
                  <a:lnTo>
                    <a:pt x="2721" y="50"/>
                  </a:lnTo>
                  <a:lnTo>
                    <a:pt x="2786" y="35"/>
                  </a:lnTo>
                  <a:lnTo>
                    <a:pt x="2849" y="25"/>
                  </a:lnTo>
                  <a:lnTo>
                    <a:pt x="2908" y="17"/>
                  </a:lnTo>
                  <a:lnTo>
                    <a:pt x="2964" y="13"/>
                  </a:lnTo>
                  <a:lnTo>
                    <a:pt x="3016" y="13"/>
                  </a:lnTo>
                  <a:lnTo>
                    <a:pt x="3060" y="18"/>
                  </a:lnTo>
                  <a:lnTo>
                    <a:pt x="3079" y="26"/>
                  </a:lnTo>
                  <a:lnTo>
                    <a:pt x="3093" y="43"/>
                  </a:lnTo>
                  <a:lnTo>
                    <a:pt x="3103" y="65"/>
                  </a:lnTo>
                  <a:lnTo>
                    <a:pt x="3110" y="93"/>
                  </a:lnTo>
                  <a:lnTo>
                    <a:pt x="3112" y="127"/>
                  </a:lnTo>
                  <a:lnTo>
                    <a:pt x="3108" y="167"/>
                  </a:lnTo>
                  <a:lnTo>
                    <a:pt x="3103" y="210"/>
                  </a:lnTo>
                  <a:lnTo>
                    <a:pt x="3093" y="260"/>
                  </a:lnTo>
                  <a:lnTo>
                    <a:pt x="3080" y="311"/>
                  </a:lnTo>
                  <a:lnTo>
                    <a:pt x="3062" y="366"/>
                  </a:lnTo>
                  <a:lnTo>
                    <a:pt x="3042" y="424"/>
                  </a:lnTo>
                  <a:lnTo>
                    <a:pt x="3019" y="485"/>
                  </a:lnTo>
                  <a:lnTo>
                    <a:pt x="2993" y="546"/>
                  </a:lnTo>
                  <a:lnTo>
                    <a:pt x="2963" y="609"/>
                  </a:lnTo>
                  <a:lnTo>
                    <a:pt x="2931" y="672"/>
                  </a:lnTo>
                  <a:lnTo>
                    <a:pt x="2897" y="736"/>
                  </a:lnTo>
                  <a:lnTo>
                    <a:pt x="2860" y="799"/>
                  </a:lnTo>
                  <a:lnTo>
                    <a:pt x="2821" y="860"/>
                  </a:lnTo>
                  <a:lnTo>
                    <a:pt x="2778" y="922"/>
                  </a:lnTo>
                  <a:lnTo>
                    <a:pt x="2735" y="979"/>
                  </a:lnTo>
                  <a:lnTo>
                    <a:pt x="2688" y="1036"/>
                  </a:lnTo>
                  <a:lnTo>
                    <a:pt x="2640" y="1089"/>
                  </a:lnTo>
                  <a:lnTo>
                    <a:pt x="2591" y="1138"/>
                  </a:lnTo>
                  <a:lnTo>
                    <a:pt x="2540" y="1185"/>
                  </a:lnTo>
                  <a:lnTo>
                    <a:pt x="2606" y="1214"/>
                  </a:lnTo>
                  <a:lnTo>
                    <a:pt x="2673" y="1246"/>
                  </a:lnTo>
                  <a:lnTo>
                    <a:pt x="2741" y="1284"/>
                  </a:lnTo>
                  <a:lnTo>
                    <a:pt x="2809" y="1324"/>
                  </a:lnTo>
                  <a:lnTo>
                    <a:pt x="2878" y="1367"/>
                  </a:lnTo>
                  <a:lnTo>
                    <a:pt x="2946" y="1413"/>
                  </a:lnTo>
                  <a:lnTo>
                    <a:pt x="3016" y="1463"/>
                  </a:lnTo>
                  <a:lnTo>
                    <a:pt x="3084" y="1516"/>
                  </a:lnTo>
                  <a:lnTo>
                    <a:pt x="3153" y="1572"/>
                  </a:lnTo>
                  <a:lnTo>
                    <a:pt x="3221" y="1631"/>
                  </a:lnTo>
                  <a:lnTo>
                    <a:pt x="3289" y="1693"/>
                  </a:lnTo>
                  <a:lnTo>
                    <a:pt x="3356" y="1755"/>
                  </a:lnTo>
                  <a:lnTo>
                    <a:pt x="3422" y="1822"/>
                  </a:lnTo>
                  <a:lnTo>
                    <a:pt x="3489" y="1891"/>
                  </a:lnTo>
                  <a:lnTo>
                    <a:pt x="3553" y="1961"/>
                  </a:lnTo>
                  <a:lnTo>
                    <a:pt x="3618" y="2033"/>
                  </a:lnTo>
                  <a:lnTo>
                    <a:pt x="3680" y="2108"/>
                  </a:lnTo>
                  <a:lnTo>
                    <a:pt x="3742" y="2184"/>
                  </a:lnTo>
                  <a:lnTo>
                    <a:pt x="3803" y="2262"/>
                  </a:lnTo>
                  <a:lnTo>
                    <a:pt x="3861" y="2341"/>
                  </a:lnTo>
                  <a:lnTo>
                    <a:pt x="3917" y="2422"/>
                  </a:lnTo>
                  <a:lnTo>
                    <a:pt x="3973" y="2505"/>
                  </a:lnTo>
                  <a:lnTo>
                    <a:pt x="4026" y="2588"/>
                  </a:lnTo>
                  <a:lnTo>
                    <a:pt x="4077" y="2672"/>
                  </a:lnTo>
                  <a:lnTo>
                    <a:pt x="4125" y="2756"/>
                  </a:lnTo>
                  <a:lnTo>
                    <a:pt x="4171" y="2843"/>
                  </a:lnTo>
                  <a:lnTo>
                    <a:pt x="4216" y="2929"/>
                  </a:lnTo>
                  <a:lnTo>
                    <a:pt x="4257" y="3016"/>
                  </a:lnTo>
                  <a:lnTo>
                    <a:pt x="4297" y="3102"/>
                  </a:lnTo>
                  <a:lnTo>
                    <a:pt x="4333" y="3190"/>
                  </a:lnTo>
                  <a:lnTo>
                    <a:pt x="4367" y="3278"/>
                  </a:lnTo>
                  <a:lnTo>
                    <a:pt x="4396" y="3365"/>
                  </a:lnTo>
                  <a:lnTo>
                    <a:pt x="4423" y="3453"/>
                  </a:lnTo>
                  <a:lnTo>
                    <a:pt x="4446" y="3541"/>
                  </a:lnTo>
                  <a:lnTo>
                    <a:pt x="4467" y="3627"/>
                  </a:lnTo>
                  <a:lnTo>
                    <a:pt x="4484" y="3713"/>
                  </a:lnTo>
                  <a:lnTo>
                    <a:pt x="4495" y="3799"/>
                  </a:lnTo>
                  <a:lnTo>
                    <a:pt x="4505" y="3883"/>
                  </a:lnTo>
                  <a:lnTo>
                    <a:pt x="4510" y="3968"/>
                  </a:lnTo>
                  <a:lnTo>
                    <a:pt x="4510" y="4050"/>
                  </a:lnTo>
                  <a:lnTo>
                    <a:pt x="4509" y="4133"/>
                  </a:lnTo>
                  <a:lnTo>
                    <a:pt x="4500" y="4212"/>
                  </a:lnTo>
                  <a:lnTo>
                    <a:pt x="4489" y="4292"/>
                  </a:lnTo>
                  <a:lnTo>
                    <a:pt x="4472" y="4370"/>
                  </a:lnTo>
                  <a:lnTo>
                    <a:pt x="4451" y="4446"/>
                  </a:lnTo>
                  <a:lnTo>
                    <a:pt x="4424" y="4520"/>
                  </a:lnTo>
                  <a:lnTo>
                    <a:pt x="4393" y="4591"/>
                  </a:lnTo>
                  <a:lnTo>
                    <a:pt x="4357" y="4663"/>
                  </a:lnTo>
                  <a:lnTo>
                    <a:pt x="4315" y="4730"/>
                  </a:lnTo>
                  <a:lnTo>
                    <a:pt x="4269" y="4797"/>
                  </a:lnTo>
                  <a:lnTo>
                    <a:pt x="4216" y="4859"/>
                  </a:lnTo>
                  <a:lnTo>
                    <a:pt x="4158" y="4921"/>
                  </a:lnTo>
                  <a:lnTo>
                    <a:pt x="4095" y="4979"/>
                  </a:lnTo>
                  <a:lnTo>
                    <a:pt x="4026" y="5033"/>
                  </a:lnTo>
                  <a:lnTo>
                    <a:pt x="3950" y="5086"/>
                  </a:lnTo>
                  <a:lnTo>
                    <a:pt x="3869" y="5136"/>
                  </a:lnTo>
                  <a:lnTo>
                    <a:pt x="3781" y="5182"/>
                  </a:lnTo>
                  <a:lnTo>
                    <a:pt x="3687" y="5225"/>
                  </a:lnTo>
                  <a:lnTo>
                    <a:pt x="3586" y="5263"/>
                  </a:lnTo>
                  <a:lnTo>
                    <a:pt x="3480" y="5300"/>
                  </a:lnTo>
                  <a:lnTo>
                    <a:pt x="3366" y="5333"/>
                  </a:lnTo>
                  <a:lnTo>
                    <a:pt x="3246" y="5361"/>
                  </a:lnTo>
                  <a:lnTo>
                    <a:pt x="3117" y="5386"/>
                  </a:lnTo>
                  <a:lnTo>
                    <a:pt x="2983" y="5405"/>
                  </a:lnTo>
                  <a:lnTo>
                    <a:pt x="2840" y="5422"/>
                  </a:lnTo>
                  <a:lnTo>
                    <a:pt x="2692" y="5434"/>
                  </a:lnTo>
                  <a:lnTo>
                    <a:pt x="2535" y="5442"/>
                  </a:lnTo>
                  <a:lnTo>
                    <a:pt x="2369" y="5443"/>
                  </a:lnTo>
                  <a:lnTo>
                    <a:pt x="2197" y="5442"/>
                  </a:lnTo>
                  <a:lnTo>
                    <a:pt x="2017" y="5435"/>
                  </a:lnTo>
                  <a:lnTo>
                    <a:pt x="1829" y="5424"/>
                  </a:lnTo>
                  <a:lnTo>
                    <a:pt x="1673" y="5410"/>
                  </a:lnTo>
                  <a:lnTo>
                    <a:pt x="1526" y="5392"/>
                  </a:lnTo>
                  <a:lnTo>
                    <a:pt x="1387" y="5369"/>
                  </a:lnTo>
                  <a:lnTo>
                    <a:pt x="1255" y="5341"/>
                  </a:lnTo>
                  <a:lnTo>
                    <a:pt x="1131" y="5309"/>
                  </a:lnTo>
                  <a:lnTo>
                    <a:pt x="1015" y="5273"/>
                  </a:lnTo>
                  <a:lnTo>
                    <a:pt x="904" y="5233"/>
                  </a:lnTo>
                  <a:lnTo>
                    <a:pt x="802" y="5190"/>
                  </a:lnTo>
                  <a:lnTo>
                    <a:pt x="706" y="5142"/>
                  </a:lnTo>
                  <a:lnTo>
                    <a:pt x="618" y="5093"/>
                  </a:lnTo>
                  <a:lnTo>
                    <a:pt x="536" y="5038"/>
                  </a:lnTo>
                  <a:lnTo>
                    <a:pt x="460" y="4982"/>
                  </a:lnTo>
                  <a:lnTo>
                    <a:pt x="390" y="4921"/>
                  </a:lnTo>
                  <a:lnTo>
                    <a:pt x="327" y="4858"/>
                  </a:lnTo>
                  <a:lnTo>
                    <a:pt x="269" y="4792"/>
                  </a:lnTo>
                  <a:lnTo>
                    <a:pt x="218" y="4724"/>
                  </a:lnTo>
                  <a:lnTo>
                    <a:pt x="174" y="4653"/>
                  </a:lnTo>
                  <a:lnTo>
                    <a:pt x="134" y="4578"/>
                  </a:lnTo>
                  <a:lnTo>
                    <a:pt x="99" y="4504"/>
                  </a:lnTo>
                  <a:lnTo>
                    <a:pt x="69" y="4426"/>
                  </a:lnTo>
                  <a:lnTo>
                    <a:pt x="46" y="4345"/>
                  </a:lnTo>
                  <a:lnTo>
                    <a:pt x="26" y="4264"/>
                  </a:lnTo>
                  <a:lnTo>
                    <a:pt x="13" y="4181"/>
                  </a:lnTo>
                  <a:lnTo>
                    <a:pt x="5" y="4097"/>
                  </a:lnTo>
                  <a:lnTo>
                    <a:pt x="0" y="4011"/>
                  </a:lnTo>
                  <a:lnTo>
                    <a:pt x="0" y="3925"/>
                  </a:lnTo>
                  <a:lnTo>
                    <a:pt x="3" y="3835"/>
                  </a:lnTo>
                  <a:lnTo>
                    <a:pt x="13" y="3748"/>
                  </a:lnTo>
                  <a:lnTo>
                    <a:pt x="25" y="3657"/>
                  </a:lnTo>
                  <a:lnTo>
                    <a:pt x="41" y="3567"/>
                  </a:lnTo>
                  <a:lnTo>
                    <a:pt x="61" y="3476"/>
                  </a:lnTo>
                  <a:lnTo>
                    <a:pt x="86" y="3385"/>
                  </a:lnTo>
                  <a:lnTo>
                    <a:pt x="112" y="3294"/>
                  </a:lnTo>
                  <a:lnTo>
                    <a:pt x="144" y="3203"/>
                  </a:lnTo>
                  <a:lnTo>
                    <a:pt x="177" y="3111"/>
                  </a:lnTo>
                  <a:lnTo>
                    <a:pt x="215" y="3020"/>
                  </a:lnTo>
                  <a:lnTo>
                    <a:pt x="255" y="2930"/>
                  </a:lnTo>
                  <a:lnTo>
                    <a:pt x="296" y="2839"/>
                  </a:lnTo>
                  <a:lnTo>
                    <a:pt x="341" y="2750"/>
                  </a:lnTo>
                  <a:lnTo>
                    <a:pt x="389" y="2662"/>
                  </a:lnTo>
                  <a:lnTo>
                    <a:pt x="438" y="2574"/>
                  </a:lnTo>
                  <a:lnTo>
                    <a:pt x="491" y="2487"/>
                  </a:lnTo>
                  <a:lnTo>
                    <a:pt x="546" y="2402"/>
                  </a:lnTo>
                  <a:lnTo>
                    <a:pt x="600" y="2318"/>
                  </a:lnTo>
                  <a:lnTo>
                    <a:pt x="658" y="2237"/>
                  </a:lnTo>
                  <a:lnTo>
                    <a:pt x="718" y="2156"/>
                  </a:lnTo>
                  <a:lnTo>
                    <a:pt x="779" y="2076"/>
                  </a:lnTo>
                  <a:lnTo>
                    <a:pt x="840" y="2000"/>
                  </a:lnTo>
                  <a:lnTo>
                    <a:pt x="904" y="1926"/>
                  </a:lnTo>
                  <a:lnTo>
                    <a:pt x="969" y="1853"/>
                  </a:lnTo>
                  <a:lnTo>
                    <a:pt x="1033" y="1784"/>
                  </a:lnTo>
                  <a:lnTo>
                    <a:pt x="1099" y="1716"/>
                  </a:lnTo>
                  <a:lnTo>
                    <a:pt x="1166" y="1651"/>
                  </a:lnTo>
                  <a:lnTo>
                    <a:pt x="1232" y="1588"/>
                  </a:lnTo>
                  <a:lnTo>
                    <a:pt x="1300" y="1530"/>
                  </a:lnTo>
                  <a:lnTo>
                    <a:pt x="1367" y="1474"/>
                  </a:lnTo>
                  <a:lnTo>
                    <a:pt x="1435" y="1421"/>
                  </a:lnTo>
                  <a:lnTo>
                    <a:pt x="1501" y="1373"/>
                  </a:lnTo>
                  <a:lnTo>
                    <a:pt x="1569" y="1327"/>
                  </a:lnTo>
                  <a:lnTo>
                    <a:pt x="1635" y="1286"/>
                  </a:lnTo>
                  <a:lnTo>
                    <a:pt x="1701" y="1248"/>
                  </a:lnTo>
                  <a:lnTo>
                    <a:pt x="1766" y="1214"/>
                  </a:lnTo>
                  <a:lnTo>
                    <a:pt x="1703" y="1170"/>
                  </a:lnTo>
                  <a:lnTo>
                    <a:pt x="1642" y="1122"/>
                  </a:lnTo>
                  <a:lnTo>
                    <a:pt x="1584" y="1069"/>
                  </a:lnTo>
                  <a:lnTo>
                    <a:pt x="1529" y="1013"/>
                  </a:lnTo>
                  <a:lnTo>
                    <a:pt x="1476" y="953"/>
                  </a:lnTo>
                  <a:lnTo>
                    <a:pt x="1427" y="892"/>
                  </a:lnTo>
                  <a:lnTo>
                    <a:pt x="1382" y="829"/>
                  </a:lnTo>
                  <a:lnTo>
                    <a:pt x="1339" y="764"/>
                  </a:lnTo>
                  <a:lnTo>
                    <a:pt x="1301" y="698"/>
                  </a:lnTo>
                  <a:lnTo>
                    <a:pt x="1266" y="634"/>
                  </a:lnTo>
                  <a:lnTo>
                    <a:pt x="1235" y="569"/>
                  </a:lnTo>
                  <a:lnTo>
                    <a:pt x="1209" y="505"/>
                  </a:lnTo>
                  <a:lnTo>
                    <a:pt x="1187" y="443"/>
                  </a:lnTo>
                  <a:lnTo>
                    <a:pt x="1171" y="382"/>
                  </a:lnTo>
                  <a:lnTo>
                    <a:pt x="1157" y="326"/>
                  </a:lnTo>
                  <a:lnTo>
                    <a:pt x="1151" y="271"/>
                  </a:lnTo>
                  <a:lnTo>
                    <a:pt x="1149" y="222"/>
                  </a:lnTo>
                  <a:lnTo>
                    <a:pt x="1152" y="175"/>
                  </a:lnTo>
                  <a:lnTo>
                    <a:pt x="1161" y="134"/>
                  </a:lnTo>
                  <a:lnTo>
                    <a:pt x="1176" y="99"/>
                  </a:lnTo>
                  <a:lnTo>
                    <a:pt x="1197" y="69"/>
                  </a:lnTo>
                  <a:lnTo>
                    <a:pt x="1230" y="38"/>
                  </a:lnTo>
                  <a:lnTo>
                    <a:pt x="1266" y="18"/>
                  </a:lnTo>
                  <a:lnTo>
                    <a:pt x="1306" y="5"/>
                  </a:lnTo>
                  <a:lnTo>
                    <a:pt x="1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" name="Freeform 1141"/>
            <p:cNvSpPr>
              <a:spLocks/>
            </p:cNvSpPr>
            <p:nvPr/>
          </p:nvSpPr>
          <p:spPr bwMode="auto">
            <a:xfrm>
              <a:off x="4031" y="2718"/>
              <a:ext cx="0" cy="1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0 w 2"/>
                <a:gd name="T5" fmla="*/ 3 h 3"/>
                <a:gd name="T6" fmla="*/ 2 w 2"/>
                <a:gd name="T7" fmla="*/ 2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2" y="2"/>
                  </a:lnTo>
                  <a:lnTo>
                    <a:pt x="0" y="3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30" name="Group 1133"/>
          <p:cNvGrpSpPr>
            <a:grpSpLocks noChangeAspect="1"/>
          </p:cNvGrpSpPr>
          <p:nvPr/>
        </p:nvGrpSpPr>
        <p:grpSpPr bwMode="auto">
          <a:xfrm>
            <a:off x="9465133" y="5798963"/>
            <a:ext cx="448880" cy="440096"/>
            <a:chOff x="-2797" y="-3650"/>
            <a:chExt cx="3066" cy="3006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31" name="Freeform 1135"/>
            <p:cNvSpPr>
              <a:spLocks noEditPoints="1"/>
            </p:cNvSpPr>
            <p:nvPr/>
          </p:nvSpPr>
          <p:spPr bwMode="auto">
            <a:xfrm>
              <a:off x="-2797" y="-2969"/>
              <a:ext cx="3066" cy="2325"/>
            </a:xfrm>
            <a:custGeom>
              <a:avLst/>
              <a:gdLst>
                <a:gd name="T0" fmla="*/ 4595 w 6133"/>
                <a:gd name="T1" fmla="*/ 4316 h 4649"/>
                <a:gd name="T2" fmla="*/ 4602 w 6133"/>
                <a:gd name="T3" fmla="*/ 4332 h 4649"/>
                <a:gd name="T4" fmla="*/ 4714 w 6133"/>
                <a:gd name="T5" fmla="*/ 4338 h 4649"/>
                <a:gd name="T6" fmla="*/ 4733 w 6133"/>
                <a:gd name="T7" fmla="*/ 4329 h 4649"/>
                <a:gd name="T8" fmla="*/ 4735 w 6133"/>
                <a:gd name="T9" fmla="*/ 4312 h 4649"/>
                <a:gd name="T10" fmla="*/ 2458 w 6133"/>
                <a:gd name="T11" fmla="*/ 0 h 4649"/>
                <a:gd name="T12" fmla="*/ 2592 w 6133"/>
                <a:gd name="T13" fmla="*/ 72 h 4649"/>
                <a:gd name="T14" fmla="*/ 3312 w 6133"/>
                <a:gd name="T15" fmla="*/ 1066 h 4649"/>
                <a:gd name="T16" fmla="*/ 3295 w 6133"/>
                <a:gd name="T17" fmla="*/ 1131 h 4649"/>
                <a:gd name="T18" fmla="*/ 3234 w 6133"/>
                <a:gd name="T19" fmla="*/ 1174 h 4649"/>
                <a:gd name="T20" fmla="*/ 2901 w 6133"/>
                <a:gd name="T21" fmla="*/ 4338 h 4649"/>
                <a:gd name="T22" fmla="*/ 3928 w 6133"/>
                <a:gd name="T23" fmla="*/ 4332 h 4649"/>
                <a:gd name="T24" fmla="*/ 3938 w 6133"/>
                <a:gd name="T25" fmla="*/ 4319 h 4649"/>
                <a:gd name="T26" fmla="*/ 3936 w 6133"/>
                <a:gd name="T27" fmla="*/ 1750 h 4649"/>
                <a:gd name="T28" fmla="*/ 3735 w 6133"/>
                <a:gd name="T29" fmla="*/ 2124 h 4649"/>
                <a:gd name="T30" fmla="*/ 3550 w 6133"/>
                <a:gd name="T31" fmla="*/ 2187 h 4649"/>
                <a:gd name="T32" fmla="*/ 3390 w 6133"/>
                <a:gd name="T33" fmla="*/ 2141 h 4649"/>
                <a:gd name="T34" fmla="*/ 3273 w 6133"/>
                <a:gd name="T35" fmla="*/ 1999 h 4649"/>
                <a:gd name="T36" fmla="*/ 3277 w 6133"/>
                <a:gd name="T37" fmla="*/ 1770 h 4649"/>
                <a:gd name="T38" fmla="*/ 3928 w 6133"/>
                <a:gd name="T39" fmla="*/ 326 h 4649"/>
                <a:gd name="T40" fmla="*/ 4089 w 6133"/>
                <a:gd name="T41" fmla="*/ 259 h 4649"/>
                <a:gd name="T42" fmla="*/ 4189 w 6133"/>
                <a:gd name="T43" fmla="*/ 259 h 4649"/>
                <a:gd name="T44" fmla="*/ 4427 w 6133"/>
                <a:gd name="T45" fmla="*/ 257 h 4649"/>
                <a:gd name="T46" fmla="*/ 4725 w 6133"/>
                <a:gd name="T47" fmla="*/ 257 h 4649"/>
                <a:gd name="T48" fmla="*/ 5003 w 6133"/>
                <a:gd name="T49" fmla="*/ 257 h 4649"/>
                <a:gd name="T50" fmla="*/ 5181 w 6133"/>
                <a:gd name="T51" fmla="*/ 255 h 4649"/>
                <a:gd name="T52" fmla="*/ 5306 w 6133"/>
                <a:gd name="T53" fmla="*/ 272 h 4649"/>
                <a:gd name="T54" fmla="*/ 5463 w 6133"/>
                <a:gd name="T55" fmla="*/ 391 h 4649"/>
                <a:gd name="T56" fmla="*/ 6086 w 6133"/>
                <a:gd name="T57" fmla="*/ 1884 h 4649"/>
                <a:gd name="T58" fmla="*/ 6017 w 6133"/>
                <a:gd name="T59" fmla="*/ 2079 h 4649"/>
                <a:gd name="T60" fmla="*/ 5868 w 6133"/>
                <a:gd name="T61" fmla="*/ 2176 h 4649"/>
                <a:gd name="T62" fmla="*/ 5690 w 6133"/>
                <a:gd name="T63" fmla="*/ 2171 h 4649"/>
                <a:gd name="T64" fmla="*/ 5537 w 6133"/>
                <a:gd name="T65" fmla="*/ 2051 h 4649"/>
                <a:gd name="T66" fmla="*/ 5394 w 6133"/>
                <a:gd name="T67" fmla="*/ 4316 h 4649"/>
                <a:gd name="T68" fmla="*/ 5431 w 6133"/>
                <a:gd name="T69" fmla="*/ 4338 h 4649"/>
                <a:gd name="T70" fmla="*/ 6086 w 6133"/>
                <a:gd name="T71" fmla="*/ 4383 h 4649"/>
                <a:gd name="T72" fmla="*/ 6127 w 6133"/>
                <a:gd name="T73" fmla="*/ 4536 h 4649"/>
                <a:gd name="T74" fmla="*/ 6017 w 6133"/>
                <a:gd name="T75" fmla="*/ 4644 h 4649"/>
                <a:gd name="T76" fmla="*/ 76 w 6133"/>
                <a:gd name="T77" fmla="*/ 4629 h 4649"/>
                <a:gd name="T78" fmla="*/ 0 w 6133"/>
                <a:gd name="T79" fmla="*/ 4495 h 4649"/>
                <a:gd name="T80" fmla="*/ 76 w 6133"/>
                <a:gd name="T81" fmla="*/ 4359 h 4649"/>
                <a:gd name="T82" fmla="*/ 514 w 6133"/>
                <a:gd name="T83" fmla="*/ 2387 h 4649"/>
                <a:gd name="T84" fmla="*/ 158 w 6133"/>
                <a:gd name="T85" fmla="*/ 2370 h 4649"/>
                <a:gd name="T86" fmla="*/ 114 w 6133"/>
                <a:gd name="T87" fmla="*/ 2324 h 4649"/>
                <a:gd name="T88" fmla="*/ 108 w 6133"/>
                <a:gd name="T89" fmla="*/ 2245 h 4649"/>
                <a:gd name="T90" fmla="*/ 851 w 6133"/>
                <a:gd name="T91" fmla="*/ 1246 h 4649"/>
                <a:gd name="T92" fmla="*/ 994 w 6133"/>
                <a:gd name="T93" fmla="*/ 1211 h 4649"/>
                <a:gd name="T94" fmla="*/ 1774 w 6133"/>
                <a:gd name="T95" fmla="*/ 2186 h 4649"/>
                <a:gd name="T96" fmla="*/ 1810 w 6133"/>
                <a:gd name="T97" fmla="*/ 2292 h 4649"/>
                <a:gd name="T98" fmla="*/ 1785 w 6133"/>
                <a:gd name="T99" fmla="*/ 2346 h 4649"/>
                <a:gd name="T100" fmla="*/ 1707 w 6133"/>
                <a:gd name="T101" fmla="*/ 2385 h 4649"/>
                <a:gd name="T102" fmla="*/ 2014 w 6133"/>
                <a:gd name="T103" fmla="*/ 4338 h 4649"/>
                <a:gd name="T104" fmla="*/ 1681 w 6133"/>
                <a:gd name="T105" fmla="*/ 1174 h 4649"/>
                <a:gd name="T106" fmla="*/ 1620 w 6133"/>
                <a:gd name="T107" fmla="*/ 1131 h 4649"/>
                <a:gd name="T108" fmla="*/ 1603 w 6133"/>
                <a:gd name="T109" fmla="*/ 1066 h 4649"/>
                <a:gd name="T110" fmla="*/ 2324 w 6133"/>
                <a:gd name="T111" fmla="*/ 72 h 4649"/>
                <a:gd name="T112" fmla="*/ 2458 w 6133"/>
                <a:gd name="T113" fmla="*/ 0 h 4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133" h="4649">
                  <a:moveTo>
                    <a:pt x="4595" y="2562"/>
                  </a:moveTo>
                  <a:lnTo>
                    <a:pt x="4595" y="4308"/>
                  </a:lnTo>
                  <a:lnTo>
                    <a:pt x="4595" y="4312"/>
                  </a:lnTo>
                  <a:lnTo>
                    <a:pt x="4595" y="4316"/>
                  </a:lnTo>
                  <a:lnTo>
                    <a:pt x="4595" y="4321"/>
                  </a:lnTo>
                  <a:lnTo>
                    <a:pt x="4597" y="4325"/>
                  </a:lnTo>
                  <a:lnTo>
                    <a:pt x="4599" y="4329"/>
                  </a:lnTo>
                  <a:lnTo>
                    <a:pt x="4602" y="4332"/>
                  </a:lnTo>
                  <a:lnTo>
                    <a:pt x="4606" y="4336"/>
                  </a:lnTo>
                  <a:lnTo>
                    <a:pt x="4614" y="4338"/>
                  </a:lnTo>
                  <a:lnTo>
                    <a:pt x="4621" y="4338"/>
                  </a:lnTo>
                  <a:lnTo>
                    <a:pt x="4714" y="4338"/>
                  </a:lnTo>
                  <a:lnTo>
                    <a:pt x="4722" y="4338"/>
                  </a:lnTo>
                  <a:lnTo>
                    <a:pt x="4727" y="4336"/>
                  </a:lnTo>
                  <a:lnTo>
                    <a:pt x="4731" y="4332"/>
                  </a:lnTo>
                  <a:lnTo>
                    <a:pt x="4733" y="4329"/>
                  </a:lnTo>
                  <a:lnTo>
                    <a:pt x="4735" y="4325"/>
                  </a:lnTo>
                  <a:lnTo>
                    <a:pt x="4735" y="4321"/>
                  </a:lnTo>
                  <a:lnTo>
                    <a:pt x="4735" y="4316"/>
                  </a:lnTo>
                  <a:lnTo>
                    <a:pt x="4735" y="4312"/>
                  </a:lnTo>
                  <a:lnTo>
                    <a:pt x="4735" y="4308"/>
                  </a:lnTo>
                  <a:lnTo>
                    <a:pt x="4735" y="2562"/>
                  </a:lnTo>
                  <a:lnTo>
                    <a:pt x="4595" y="2562"/>
                  </a:lnTo>
                  <a:close/>
                  <a:moveTo>
                    <a:pt x="2458" y="0"/>
                  </a:moveTo>
                  <a:lnTo>
                    <a:pt x="2495" y="5"/>
                  </a:lnTo>
                  <a:lnTo>
                    <a:pt x="2530" y="20"/>
                  </a:lnTo>
                  <a:lnTo>
                    <a:pt x="2564" y="43"/>
                  </a:lnTo>
                  <a:lnTo>
                    <a:pt x="2592" y="72"/>
                  </a:lnTo>
                  <a:lnTo>
                    <a:pt x="3275" y="980"/>
                  </a:lnTo>
                  <a:lnTo>
                    <a:pt x="3295" y="1012"/>
                  </a:lnTo>
                  <a:lnTo>
                    <a:pt x="3307" y="1040"/>
                  </a:lnTo>
                  <a:lnTo>
                    <a:pt x="3312" y="1066"/>
                  </a:lnTo>
                  <a:lnTo>
                    <a:pt x="3310" y="1088"/>
                  </a:lnTo>
                  <a:lnTo>
                    <a:pt x="3307" y="1105"/>
                  </a:lnTo>
                  <a:lnTo>
                    <a:pt x="3301" y="1120"/>
                  </a:lnTo>
                  <a:lnTo>
                    <a:pt x="3295" y="1131"/>
                  </a:lnTo>
                  <a:lnTo>
                    <a:pt x="3286" y="1142"/>
                  </a:lnTo>
                  <a:lnTo>
                    <a:pt x="3273" y="1153"/>
                  </a:lnTo>
                  <a:lnTo>
                    <a:pt x="3256" y="1164"/>
                  </a:lnTo>
                  <a:lnTo>
                    <a:pt x="3234" y="1174"/>
                  </a:lnTo>
                  <a:lnTo>
                    <a:pt x="3208" y="1179"/>
                  </a:lnTo>
                  <a:lnTo>
                    <a:pt x="3174" y="1181"/>
                  </a:lnTo>
                  <a:lnTo>
                    <a:pt x="2901" y="1181"/>
                  </a:lnTo>
                  <a:lnTo>
                    <a:pt x="2901" y="4338"/>
                  </a:lnTo>
                  <a:lnTo>
                    <a:pt x="3908" y="4338"/>
                  </a:lnTo>
                  <a:lnTo>
                    <a:pt x="3917" y="4338"/>
                  </a:lnTo>
                  <a:lnTo>
                    <a:pt x="3925" y="4336"/>
                  </a:lnTo>
                  <a:lnTo>
                    <a:pt x="3928" y="4332"/>
                  </a:lnTo>
                  <a:lnTo>
                    <a:pt x="3932" y="4331"/>
                  </a:lnTo>
                  <a:lnTo>
                    <a:pt x="3936" y="4327"/>
                  </a:lnTo>
                  <a:lnTo>
                    <a:pt x="3936" y="4323"/>
                  </a:lnTo>
                  <a:lnTo>
                    <a:pt x="3938" y="4319"/>
                  </a:lnTo>
                  <a:lnTo>
                    <a:pt x="3938" y="4316"/>
                  </a:lnTo>
                  <a:lnTo>
                    <a:pt x="3936" y="4312"/>
                  </a:lnTo>
                  <a:lnTo>
                    <a:pt x="3936" y="4308"/>
                  </a:lnTo>
                  <a:lnTo>
                    <a:pt x="3936" y="1750"/>
                  </a:lnTo>
                  <a:lnTo>
                    <a:pt x="3826" y="2007"/>
                  </a:lnTo>
                  <a:lnTo>
                    <a:pt x="3802" y="2051"/>
                  </a:lnTo>
                  <a:lnTo>
                    <a:pt x="3770" y="2091"/>
                  </a:lnTo>
                  <a:lnTo>
                    <a:pt x="3735" y="2124"/>
                  </a:lnTo>
                  <a:lnTo>
                    <a:pt x="3694" y="2150"/>
                  </a:lnTo>
                  <a:lnTo>
                    <a:pt x="3649" y="2171"/>
                  </a:lnTo>
                  <a:lnTo>
                    <a:pt x="3601" y="2184"/>
                  </a:lnTo>
                  <a:lnTo>
                    <a:pt x="3550" y="2187"/>
                  </a:lnTo>
                  <a:lnTo>
                    <a:pt x="3511" y="2184"/>
                  </a:lnTo>
                  <a:lnTo>
                    <a:pt x="3470" y="2176"/>
                  </a:lnTo>
                  <a:lnTo>
                    <a:pt x="3433" y="2163"/>
                  </a:lnTo>
                  <a:lnTo>
                    <a:pt x="3390" y="2141"/>
                  </a:lnTo>
                  <a:lnTo>
                    <a:pt x="3353" y="2113"/>
                  </a:lnTo>
                  <a:lnTo>
                    <a:pt x="3321" y="2079"/>
                  </a:lnTo>
                  <a:lnTo>
                    <a:pt x="3294" y="2040"/>
                  </a:lnTo>
                  <a:lnTo>
                    <a:pt x="3273" y="1999"/>
                  </a:lnTo>
                  <a:lnTo>
                    <a:pt x="3256" y="1942"/>
                  </a:lnTo>
                  <a:lnTo>
                    <a:pt x="3253" y="1884"/>
                  </a:lnTo>
                  <a:lnTo>
                    <a:pt x="3258" y="1826"/>
                  </a:lnTo>
                  <a:lnTo>
                    <a:pt x="3277" y="1770"/>
                  </a:lnTo>
                  <a:lnTo>
                    <a:pt x="3852" y="436"/>
                  </a:lnTo>
                  <a:lnTo>
                    <a:pt x="3873" y="397"/>
                  </a:lnTo>
                  <a:lnTo>
                    <a:pt x="3899" y="357"/>
                  </a:lnTo>
                  <a:lnTo>
                    <a:pt x="3928" y="326"/>
                  </a:lnTo>
                  <a:lnTo>
                    <a:pt x="3962" y="298"/>
                  </a:lnTo>
                  <a:lnTo>
                    <a:pt x="4001" y="277"/>
                  </a:lnTo>
                  <a:lnTo>
                    <a:pt x="4042" y="262"/>
                  </a:lnTo>
                  <a:lnTo>
                    <a:pt x="4089" y="259"/>
                  </a:lnTo>
                  <a:lnTo>
                    <a:pt x="4096" y="259"/>
                  </a:lnTo>
                  <a:lnTo>
                    <a:pt x="4116" y="259"/>
                  </a:lnTo>
                  <a:lnTo>
                    <a:pt x="4146" y="259"/>
                  </a:lnTo>
                  <a:lnTo>
                    <a:pt x="4189" y="259"/>
                  </a:lnTo>
                  <a:lnTo>
                    <a:pt x="4237" y="259"/>
                  </a:lnTo>
                  <a:lnTo>
                    <a:pt x="4295" y="259"/>
                  </a:lnTo>
                  <a:lnTo>
                    <a:pt x="4359" y="259"/>
                  </a:lnTo>
                  <a:lnTo>
                    <a:pt x="4427" y="257"/>
                  </a:lnTo>
                  <a:lnTo>
                    <a:pt x="4500" y="257"/>
                  </a:lnTo>
                  <a:lnTo>
                    <a:pt x="4574" y="257"/>
                  </a:lnTo>
                  <a:lnTo>
                    <a:pt x="4649" y="257"/>
                  </a:lnTo>
                  <a:lnTo>
                    <a:pt x="4725" y="257"/>
                  </a:lnTo>
                  <a:lnTo>
                    <a:pt x="4800" y="257"/>
                  </a:lnTo>
                  <a:lnTo>
                    <a:pt x="4872" y="257"/>
                  </a:lnTo>
                  <a:lnTo>
                    <a:pt x="4939" y="257"/>
                  </a:lnTo>
                  <a:lnTo>
                    <a:pt x="5003" y="257"/>
                  </a:lnTo>
                  <a:lnTo>
                    <a:pt x="5060" y="257"/>
                  </a:lnTo>
                  <a:lnTo>
                    <a:pt x="5109" y="257"/>
                  </a:lnTo>
                  <a:lnTo>
                    <a:pt x="5150" y="255"/>
                  </a:lnTo>
                  <a:lnTo>
                    <a:pt x="5181" y="255"/>
                  </a:lnTo>
                  <a:lnTo>
                    <a:pt x="5200" y="255"/>
                  </a:lnTo>
                  <a:lnTo>
                    <a:pt x="5208" y="255"/>
                  </a:lnTo>
                  <a:lnTo>
                    <a:pt x="5258" y="261"/>
                  </a:lnTo>
                  <a:lnTo>
                    <a:pt x="5306" y="272"/>
                  </a:lnTo>
                  <a:lnTo>
                    <a:pt x="5353" y="292"/>
                  </a:lnTo>
                  <a:lnTo>
                    <a:pt x="5394" y="318"/>
                  </a:lnTo>
                  <a:lnTo>
                    <a:pt x="5431" y="352"/>
                  </a:lnTo>
                  <a:lnTo>
                    <a:pt x="5463" y="391"/>
                  </a:lnTo>
                  <a:lnTo>
                    <a:pt x="5487" y="436"/>
                  </a:lnTo>
                  <a:lnTo>
                    <a:pt x="6062" y="1770"/>
                  </a:lnTo>
                  <a:lnTo>
                    <a:pt x="6081" y="1826"/>
                  </a:lnTo>
                  <a:lnTo>
                    <a:pt x="6086" y="1884"/>
                  </a:lnTo>
                  <a:lnTo>
                    <a:pt x="6083" y="1942"/>
                  </a:lnTo>
                  <a:lnTo>
                    <a:pt x="6066" y="1999"/>
                  </a:lnTo>
                  <a:lnTo>
                    <a:pt x="6045" y="2040"/>
                  </a:lnTo>
                  <a:lnTo>
                    <a:pt x="6017" y="2079"/>
                  </a:lnTo>
                  <a:lnTo>
                    <a:pt x="5986" y="2113"/>
                  </a:lnTo>
                  <a:lnTo>
                    <a:pt x="5949" y="2141"/>
                  </a:lnTo>
                  <a:lnTo>
                    <a:pt x="5906" y="2163"/>
                  </a:lnTo>
                  <a:lnTo>
                    <a:pt x="5868" y="2176"/>
                  </a:lnTo>
                  <a:lnTo>
                    <a:pt x="5829" y="2184"/>
                  </a:lnTo>
                  <a:lnTo>
                    <a:pt x="5788" y="2187"/>
                  </a:lnTo>
                  <a:lnTo>
                    <a:pt x="5738" y="2184"/>
                  </a:lnTo>
                  <a:lnTo>
                    <a:pt x="5690" y="2171"/>
                  </a:lnTo>
                  <a:lnTo>
                    <a:pt x="5645" y="2150"/>
                  </a:lnTo>
                  <a:lnTo>
                    <a:pt x="5604" y="2124"/>
                  </a:lnTo>
                  <a:lnTo>
                    <a:pt x="5569" y="2091"/>
                  </a:lnTo>
                  <a:lnTo>
                    <a:pt x="5537" y="2051"/>
                  </a:lnTo>
                  <a:lnTo>
                    <a:pt x="5513" y="2007"/>
                  </a:lnTo>
                  <a:lnTo>
                    <a:pt x="5392" y="1727"/>
                  </a:lnTo>
                  <a:lnTo>
                    <a:pt x="5392" y="4308"/>
                  </a:lnTo>
                  <a:lnTo>
                    <a:pt x="5394" y="4316"/>
                  </a:lnTo>
                  <a:lnTo>
                    <a:pt x="5396" y="4323"/>
                  </a:lnTo>
                  <a:lnTo>
                    <a:pt x="5401" y="4331"/>
                  </a:lnTo>
                  <a:lnTo>
                    <a:pt x="5414" y="4336"/>
                  </a:lnTo>
                  <a:lnTo>
                    <a:pt x="5431" y="4338"/>
                  </a:lnTo>
                  <a:lnTo>
                    <a:pt x="5976" y="4338"/>
                  </a:lnTo>
                  <a:lnTo>
                    <a:pt x="6017" y="4344"/>
                  </a:lnTo>
                  <a:lnTo>
                    <a:pt x="6055" y="4359"/>
                  </a:lnTo>
                  <a:lnTo>
                    <a:pt x="6086" y="4383"/>
                  </a:lnTo>
                  <a:lnTo>
                    <a:pt x="6110" y="4414"/>
                  </a:lnTo>
                  <a:lnTo>
                    <a:pt x="6127" y="4452"/>
                  </a:lnTo>
                  <a:lnTo>
                    <a:pt x="6133" y="4495"/>
                  </a:lnTo>
                  <a:lnTo>
                    <a:pt x="6127" y="4536"/>
                  </a:lnTo>
                  <a:lnTo>
                    <a:pt x="6110" y="4573"/>
                  </a:lnTo>
                  <a:lnTo>
                    <a:pt x="6086" y="4605"/>
                  </a:lnTo>
                  <a:lnTo>
                    <a:pt x="6055" y="4629"/>
                  </a:lnTo>
                  <a:lnTo>
                    <a:pt x="6017" y="4644"/>
                  </a:lnTo>
                  <a:lnTo>
                    <a:pt x="5976" y="4649"/>
                  </a:lnTo>
                  <a:lnTo>
                    <a:pt x="156" y="4649"/>
                  </a:lnTo>
                  <a:lnTo>
                    <a:pt x="114" y="4644"/>
                  </a:lnTo>
                  <a:lnTo>
                    <a:pt x="76" y="4629"/>
                  </a:lnTo>
                  <a:lnTo>
                    <a:pt x="47" y="4605"/>
                  </a:lnTo>
                  <a:lnTo>
                    <a:pt x="20" y="4573"/>
                  </a:lnTo>
                  <a:lnTo>
                    <a:pt x="6" y="4536"/>
                  </a:lnTo>
                  <a:lnTo>
                    <a:pt x="0" y="4495"/>
                  </a:lnTo>
                  <a:lnTo>
                    <a:pt x="6" y="4452"/>
                  </a:lnTo>
                  <a:lnTo>
                    <a:pt x="20" y="4414"/>
                  </a:lnTo>
                  <a:lnTo>
                    <a:pt x="47" y="4383"/>
                  </a:lnTo>
                  <a:lnTo>
                    <a:pt x="76" y="4359"/>
                  </a:lnTo>
                  <a:lnTo>
                    <a:pt x="114" y="4344"/>
                  </a:lnTo>
                  <a:lnTo>
                    <a:pt x="156" y="4338"/>
                  </a:lnTo>
                  <a:lnTo>
                    <a:pt x="514" y="4338"/>
                  </a:lnTo>
                  <a:lnTo>
                    <a:pt x="514" y="2387"/>
                  </a:lnTo>
                  <a:lnTo>
                    <a:pt x="240" y="2387"/>
                  </a:lnTo>
                  <a:lnTo>
                    <a:pt x="207" y="2385"/>
                  </a:lnTo>
                  <a:lnTo>
                    <a:pt x="181" y="2379"/>
                  </a:lnTo>
                  <a:lnTo>
                    <a:pt x="158" y="2370"/>
                  </a:lnTo>
                  <a:lnTo>
                    <a:pt x="141" y="2359"/>
                  </a:lnTo>
                  <a:lnTo>
                    <a:pt x="128" y="2346"/>
                  </a:lnTo>
                  <a:lnTo>
                    <a:pt x="119" y="2335"/>
                  </a:lnTo>
                  <a:lnTo>
                    <a:pt x="114" y="2324"/>
                  </a:lnTo>
                  <a:lnTo>
                    <a:pt x="108" y="2310"/>
                  </a:lnTo>
                  <a:lnTo>
                    <a:pt x="102" y="2292"/>
                  </a:lnTo>
                  <a:lnTo>
                    <a:pt x="102" y="2271"/>
                  </a:lnTo>
                  <a:lnTo>
                    <a:pt x="108" y="2245"/>
                  </a:lnTo>
                  <a:lnTo>
                    <a:pt x="119" y="2217"/>
                  </a:lnTo>
                  <a:lnTo>
                    <a:pt x="140" y="2186"/>
                  </a:lnTo>
                  <a:lnTo>
                    <a:pt x="823" y="1278"/>
                  </a:lnTo>
                  <a:lnTo>
                    <a:pt x="851" y="1246"/>
                  </a:lnTo>
                  <a:lnTo>
                    <a:pt x="883" y="1224"/>
                  </a:lnTo>
                  <a:lnTo>
                    <a:pt x="920" y="1211"/>
                  </a:lnTo>
                  <a:lnTo>
                    <a:pt x="957" y="1205"/>
                  </a:lnTo>
                  <a:lnTo>
                    <a:pt x="994" y="1211"/>
                  </a:lnTo>
                  <a:lnTo>
                    <a:pt x="1030" y="1224"/>
                  </a:lnTo>
                  <a:lnTo>
                    <a:pt x="1063" y="1246"/>
                  </a:lnTo>
                  <a:lnTo>
                    <a:pt x="1091" y="1278"/>
                  </a:lnTo>
                  <a:lnTo>
                    <a:pt x="1774" y="2186"/>
                  </a:lnTo>
                  <a:lnTo>
                    <a:pt x="1795" y="2217"/>
                  </a:lnTo>
                  <a:lnTo>
                    <a:pt x="1806" y="2245"/>
                  </a:lnTo>
                  <a:lnTo>
                    <a:pt x="1812" y="2271"/>
                  </a:lnTo>
                  <a:lnTo>
                    <a:pt x="1810" y="2292"/>
                  </a:lnTo>
                  <a:lnTo>
                    <a:pt x="1806" y="2310"/>
                  </a:lnTo>
                  <a:lnTo>
                    <a:pt x="1800" y="2324"/>
                  </a:lnTo>
                  <a:lnTo>
                    <a:pt x="1795" y="2335"/>
                  </a:lnTo>
                  <a:lnTo>
                    <a:pt x="1785" y="2346"/>
                  </a:lnTo>
                  <a:lnTo>
                    <a:pt x="1772" y="2359"/>
                  </a:lnTo>
                  <a:lnTo>
                    <a:pt x="1756" y="2370"/>
                  </a:lnTo>
                  <a:lnTo>
                    <a:pt x="1733" y="2379"/>
                  </a:lnTo>
                  <a:lnTo>
                    <a:pt x="1707" y="2385"/>
                  </a:lnTo>
                  <a:lnTo>
                    <a:pt x="1674" y="2387"/>
                  </a:lnTo>
                  <a:lnTo>
                    <a:pt x="1400" y="2387"/>
                  </a:lnTo>
                  <a:lnTo>
                    <a:pt x="1400" y="4338"/>
                  </a:lnTo>
                  <a:lnTo>
                    <a:pt x="2014" y="4338"/>
                  </a:lnTo>
                  <a:lnTo>
                    <a:pt x="2014" y="1181"/>
                  </a:lnTo>
                  <a:lnTo>
                    <a:pt x="1741" y="1181"/>
                  </a:lnTo>
                  <a:lnTo>
                    <a:pt x="1707" y="1179"/>
                  </a:lnTo>
                  <a:lnTo>
                    <a:pt x="1681" y="1174"/>
                  </a:lnTo>
                  <a:lnTo>
                    <a:pt x="1659" y="1164"/>
                  </a:lnTo>
                  <a:lnTo>
                    <a:pt x="1642" y="1153"/>
                  </a:lnTo>
                  <a:lnTo>
                    <a:pt x="1629" y="1142"/>
                  </a:lnTo>
                  <a:lnTo>
                    <a:pt x="1620" y="1131"/>
                  </a:lnTo>
                  <a:lnTo>
                    <a:pt x="1614" y="1120"/>
                  </a:lnTo>
                  <a:lnTo>
                    <a:pt x="1609" y="1105"/>
                  </a:lnTo>
                  <a:lnTo>
                    <a:pt x="1603" y="1088"/>
                  </a:lnTo>
                  <a:lnTo>
                    <a:pt x="1603" y="1066"/>
                  </a:lnTo>
                  <a:lnTo>
                    <a:pt x="1609" y="1040"/>
                  </a:lnTo>
                  <a:lnTo>
                    <a:pt x="1620" y="1012"/>
                  </a:lnTo>
                  <a:lnTo>
                    <a:pt x="1640" y="980"/>
                  </a:lnTo>
                  <a:lnTo>
                    <a:pt x="2324" y="72"/>
                  </a:lnTo>
                  <a:lnTo>
                    <a:pt x="2351" y="43"/>
                  </a:lnTo>
                  <a:lnTo>
                    <a:pt x="2383" y="20"/>
                  </a:lnTo>
                  <a:lnTo>
                    <a:pt x="2420" y="5"/>
                  </a:lnTo>
                  <a:lnTo>
                    <a:pt x="245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2" name="Freeform 1136"/>
            <p:cNvSpPr>
              <a:spLocks/>
            </p:cNvSpPr>
            <p:nvPr/>
          </p:nvSpPr>
          <p:spPr bwMode="auto">
            <a:xfrm>
              <a:off x="-856" y="-3650"/>
              <a:ext cx="753" cy="754"/>
            </a:xfrm>
            <a:custGeom>
              <a:avLst/>
              <a:gdLst>
                <a:gd name="T0" fmla="*/ 754 w 1506"/>
                <a:gd name="T1" fmla="*/ 0 h 1510"/>
                <a:gd name="T2" fmla="*/ 847 w 1506"/>
                <a:gd name="T3" fmla="*/ 8 h 1510"/>
                <a:gd name="T4" fmla="*/ 938 w 1506"/>
                <a:gd name="T5" fmla="*/ 25 h 1510"/>
                <a:gd name="T6" fmla="*/ 1026 w 1506"/>
                <a:gd name="T7" fmla="*/ 53 h 1510"/>
                <a:gd name="T8" fmla="*/ 1108 w 1506"/>
                <a:gd name="T9" fmla="*/ 90 h 1510"/>
                <a:gd name="T10" fmla="*/ 1184 w 1506"/>
                <a:gd name="T11" fmla="*/ 136 h 1510"/>
                <a:gd name="T12" fmla="*/ 1253 w 1506"/>
                <a:gd name="T13" fmla="*/ 192 h 1510"/>
                <a:gd name="T14" fmla="*/ 1316 w 1506"/>
                <a:gd name="T15" fmla="*/ 254 h 1510"/>
                <a:gd name="T16" fmla="*/ 1372 w 1506"/>
                <a:gd name="T17" fmla="*/ 325 h 1510"/>
                <a:gd name="T18" fmla="*/ 1419 w 1506"/>
                <a:gd name="T19" fmla="*/ 401 h 1510"/>
                <a:gd name="T20" fmla="*/ 1456 w 1506"/>
                <a:gd name="T21" fmla="*/ 483 h 1510"/>
                <a:gd name="T22" fmla="*/ 1484 w 1506"/>
                <a:gd name="T23" fmla="*/ 571 h 1510"/>
                <a:gd name="T24" fmla="*/ 1501 w 1506"/>
                <a:gd name="T25" fmla="*/ 660 h 1510"/>
                <a:gd name="T26" fmla="*/ 1506 w 1506"/>
                <a:gd name="T27" fmla="*/ 755 h 1510"/>
                <a:gd name="T28" fmla="*/ 1501 w 1506"/>
                <a:gd name="T29" fmla="*/ 850 h 1510"/>
                <a:gd name="T30" fmla="*/ 1484 w 1506"/>
                <a:gd name="T31" fmla="*/ 942 h 1510"/>
                <a:gd name="T32" fmla="*/ 1456 w 1506"/>
                <a:gd name="T33" fmla="*/ 1027 h 1510"/>
                <a:gd name="T34" fmla="*/ 1419 w 1506"/>
                <a:gd name="T35" fmla="*/ 1109 h 1510"/>
                <a:gd name="T36" fmla="*/ 1372 w 1506"/>
                <a:gd name="T37" fmla="*/ 1186 h 1510"/>
                <a:gd name="T38" fmla="*/ 1316 w 1506"/>
                <a:gd name="T39" fmla="*/ 1256 h 1510"/>
                <a:gd name="T40" fmla="*/ 1253 w 1506"/>
                <a:gd name="T41" fmla="*/ 1318 h 1510"/>
                <a:gd name="T42" fmla="*/ 1184 w 1506"/>
                <a:gd name="T43" fmla="*/ 1374 h 1510"/>
                <a:gd name="T44" fmla="*/ 1108 w 1506"/>
                <a:gd name="T45" fmla="*/ 1420 h 1510"/>
                <a:gd name="T46" fmla="*/ 1026 w 1506"/>
                <a:gd name="T47" fmla="*/ 1458 h 1510"/>
                <a:gd name="T48" fmla="*/ 938 w 1506"/>
                <a:gd name="T49" fmla="*/ 1486 h 1510"/>
                <a:gd name="T50" fmla="*/ 847 w 1506"/>
                <a:gd name="T51" fmla="*/ 1502 h 1510"/>
                <a:gd name="T52" fmla="*/ 754 w 1506"/>
                <a:gd name="T53" fmla="*/ 1510 h 1510"/>
                <a:gd name="T54" fmla="*/ 659 w 1506"/>
                <a:gd name="T55" fmla="*/ 1502 h 1510"/>
                <a:gd name="T56" fmla="*/ 568 w 1506"/>
                <a:gd name="T57" fmla="*/ 1486 h 1510"/>
                <a:gd name="T58" fmla="*/ 482 w 1506"/>
                <a:gd name="T59" fmla="*/ 1458 h 1510"/>
                <a:gd name="T60" fmla="*/ 400 w 1506"/>
                <a:gd name="T61" fmla="*/ 1420 h 1510"/>
                <a:gd name="T62" fmla="*/ 324 w 1506"/>
                <a:gd name="T63" fmla="*/ 1374 h 1510"/>
                <a:gd name="T64" fmla="*/ 253 w 1506"/>
                <a:gd name="T65" fmla="*/ 1318 h 1510"/>
                <a:gd name="T66" fmla="*/ 190 w 1506"/>
                <a:gd name="T67" fmla="*/ 1256 h 1510"/>
                <a:gd name="T68" fmla="*/ 136 w 1506"/>
                <a:gd name="T69" fmla="*/ 1186 h 1510"/>
                <a:gd name="T70" fmla="*/ 89 w 1506"/>
                <a:gd name="T71" fmla="*/ 1109 h 1510"/>
                <a:gd name="T72" fmla="*/ 50 w 1506"/>
                <a:gd name="T73" fmla="*/ 1027 h 1510"/>
                <a:gd name="T74" fmla="*/ 22 w 1506"/>
                <a:gd name="T75" fmla="*/ 942 h 1510"/>
                <a:gd name="T76" fmla="*/ 5 w 1506"/>
                <a:gd name="T77" fmla="*/ 850 h 1510"/>
                <a:gd name="T78" fmla="*/ 0 w 1506"/>
                <a:gd name="T79" fmla="*/ 755 h 1510"/>
                <a:gd name="T80" fmla="*/ 5 w 1506"/>
                <a:gd name="T81" fmla="*/ 660 h 1510"/>
                <a:gd name="T82" fmla="*/ 22 w 1506"/>
                <a:gd name="T83" fmla="*/ 571 h 1510"/>
                <a:gd name="T84" fmla="*/ 50 w 1506"/>
                <a:gd name="T85" fmla="*/ 483 h 1510"/>
                <a:gd name="T86" fmla="*/ 89 w 1506"/>
                <a:gd name="T87" fmla="*/ 401 h 1510"/>
                <a:gd name="T88" fmla="*/ 136 w 1506"/>
                <a:gd name="T89" fmla="*/ 325 h 1510"/>
                <a:gd name="T90" fmla="*/ 190 w 1506"/>
                <a:gd name="T91" fmla="*/ 254 h 1510"/>
                <a:gd name="T92" fmla="*/ 253 w 1506"/>
                <a:gd name="T93" fmla="*/ 192 h 1510"/>
                <a:gd name="T94" fmla="*/ 324 w 1506"/>
                <a:gd name="T95" fmla="*/ 136 h 1510"/>
                <a:gd name="T96" fmla="*/ 400 w 1506"/>
                <a:gd name="T97" fmla="*/ 90 h 1510"/>
                <a:gd name="T98" fmla="*/ 482 w 1506"/>
                <a:gd name="T99" fmla="*/ 53 h 1510"/>
                <a:gd name="T100" fmla="*/ 568 w 1506"/>
                <a:gd name="T101" fmla="*/ 25 h 1510"/>
                <a:gd name="T102" fmla="*/ 659 w 1506"/>
                <a:gd name="T103" fmla="*/ 8 h 1510"/>
                <a:gd name="T104" fmla="*/ 754 w 1506"/>
                <a:gd name="T105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06" h="1510">
                  <a:moveTo>
                    <a:pt x="754" y="0"/>
                  </a:moveTo>
                  <a:lnTo>
                    <a:pt x="847" y="8"/>
                  </a:lnTo>
                  <a:lnTo>
                    <a:pt x="938" y="25"/>
                  </a:lnTo>
                  <a:lnTo>
                    <a:pt x="1026" y="53"/>
                  </a:lnTo>
                  <a:lnTo>
                    <a:pt x="1108" y="90"/>
                  </a:lnTo>
                  <a:lnTo>
                    <a:pt x="1184" y="136"/>
                  </a:lnTo>
                  <a:lnTo>
                    <a:pt x="1253" y="192"/>
                  </a:lnTo>
                  <a:lnTo>
                    <a:pt x="1316" y="254"/>
                  </a:lnTo>
                  <a:lnTo>
                    <a:pt x="1372" y="325"/>
                  </a:lnTo>
                  <a:lnTo>
                    <a:pt x="1419" y="401"/>
                  </a:lnTo>
                  <a:lnTo>
                    <a:pt x="1456" y="483"/>
                  </a:lnTo>
                  <a:lnTo>
                    <a:pt x="1484" y="571"/>
                  </a:lnTo>
                  <a:lnTo>
                    <a:pt x="1501" y="660"/>
                  </a:lnTo>
                  <a:lnTo>
                    <a:pt x="1506" y="755"/>
                  </a:lnTo>
                  <a:lnTo>
                    <a:pt x="1501" y="850"/>
                  </a:lnTo>
                  <a:lnTo>
                    <a:pt x="1484" y="942"/>
                  </a:lnTo>
                  <a:lnTo>
                    <a:pt x="1456" y="1027"/>
                  </a:lnTo>
                  <a:lnTo>
                    <a:pt x="1419" y="1109"/>
                  </a:lnTo>
                  <a:lnTo>
                    <a:pt x="1372" y="1186"/>
                  </a:lnTo>
                  <a:lnTo>
                    <a:pt x="1316" y="1256"/>
                  </a:lnTo>
                  <a:lnTo>
                    <a:pt x="1253" y="1318"/>
                  </a:lnTo>
                  <a:lnTo>
                    <a:pt x="1184" y="1374"/>
                  </a:lnTo>
                  <a:lnTo>
                    <a:pt x="1108" y="1420"/>
                  </a:lnTo>
                  <a:lnTo>
                    <a:pt x="1026" y="1458"/>
                  </a:lnTo>
                  <a:lnTo>
                    <a:pt x="938" y="1486"/>
                  </a:lnTo>
                  <a:lnTo>
                    <a:pt x="847" y="1502"/>
                  </a:lnTo>
                  <a:lnTo>
                    <a:pt x="754" y="1510"/>
                  </a:lnTo>
                  <a:lnTo>
                    <a:pt x="659" y="1502"/>
                  </a:lnTo>
                  <a:lnTo>
                    <a:pt x="568" y="1486"/>
                  </a:lnTo>
                  <a:lnTo>
                    <a:pt x="482" y="1458"/>
                  </a:lnTo>
                  <a:lnTo>
                    <a:pt x="400" y="1420"/>
                  </a:lnTo>
                  <a:lnTo>
                    <a:pt x="324" y="1374"/>
                  </a:lnTo>
                  <a:lnTo>
                    <a:pt x="253" y="1318"/>
                  </a:lnTo>
                  <a:lnTo>
                    <a:pt x="190" y="1256"/>
                  </a:lnTo>
                  <a:lnTo>
                    <a:pt x="136" y="1186"/>
                  </a:lnTo>
                  <a:lnTo>
                    <a:pt x="89" y="1109"/>
                  </a:lnTo>
                  <a:lnTo>
                    <a:pt x="50" y="1027"/>
                  </a:lnTo>
                  <a:lnTo>
                    <a:pt x="22" y="942"/>
                  </a:lnTo>
                  <a:lnTo>
                    <a:pt x="5" y="850"/>
                  </a:lnTo>
                  <a:lnTo>
                    <a:pt x="0" y="755"/>
                  </a:lnTo>
                  <a:lnTo>
                    <a:pt x="5" y="660"/>
                  </a:lnTo>
                  <a:lnTo>
                    <a:pt x="22" y="571"/>
                  </a:lnTo>
                  <a:lnTo>
                    <a:pt x="50" y="483"/>
                  </a:lnTo>
                  <a:lnTo>
                    <a:pt x="89" y="401"/>
                  </a:lnTo>
                  <a:lnTo>
                    <a:pt x="136" y="325"/>
                  </a:lnTo>
                  <a:lnTo>
                    <a:pt x="190" y="254"/>
                  </a:lnTo>
                  <a:lnTo>
                    <a:pt x="253" y="192"/>
                  </a:lnTo>
                  <a:lnTo>
                    <a:pt x="324" y="136"/>
                  </a:lnTo>
                  <a:lnTo>
                    <a:pt x="400" y="90"/>
                  </a:lnTo>
                  <a:lnTo>
                    <a:pt x="482" y="53"/>
                  </a:lnTo>
                  <a:lnTo>
                    <a:pt x="568" y="25"/>
                  </a:lnTo>
                  <a:lnTo>
                    <a:pt x="659" y="8"/>
                  </a:lnTo>
                  <a:lnTo>
                    <a:pt x="7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72" name="Group 741"/>
          <p:cNvGrpSpPr>
            <a:grpSpLocks noChangeAspect="1"/>
          </p:cNvGrpSpPr>
          <p:nvPr/>
        </p:nvGrpSpPr>
        <p:grpSpPr bwMode="auto">
          <a:xfrm>
            <a:off x="8167923" y="4884439"/>
            <a:ext cx="401580" cy="419552"/>
            <a:chOff x="91" y="2455"/>
            <a:chExt cx="1944" cy="203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3" name="Freeform 743"/>
            <p:cNvSpPr>
              <a:spLocks/>
            </p:cNvSpPr>
            <p:nvPr/>
          </p:nvSpPr>
          <p:spPr bwMode="auto">
            <a:xfrm>
              <a:off x="1004" y="3622"/>
              <a:ext cx="506" cy="536"/>
            </a:xfrm>
            <a:custGeom>
              <a:avLst/>
              <a:gdLst>
                <a:gd name="T0" fmla="*/ 222 w 1013"/>
                <a:gd name="T1" fmla="*/ 0 h 1072"/>
                <a:gd name="T2" fmla="*/ 309 w 1013"/>
                <a:gd name="T3" fmla="*/ 47 h 1072"/>
                <a:gd name="T4" fmla="*/ 819 w 1013"/>
                <a:gd name="T5" fmla="*/ 299 h 1072"/>
                <a:gd name="T6" fmla="*/ 866 w 1013"/>
                <a:gd name="T7" fmla="*/ 326 h 1072"/>
                <a:gd name="T8" fmla="*/ 909 w 1013"/>
                <a:gd name="T9" fmla="*/ 357 h 1072"/>
                <a:gd name="T10" fmla="*/ 947 w 1013"/>
                <a:gd name="T11" fmla="*/ 394 h 1072"/>
                <a:gd name="T12" fmla="*/ 983 w 1013"/>
                <a:gd name="T13" fmla="*/ 434 h 1072"/>
                <a:gd name="T14" fmla="*/ 1013 w 1013"/>
                <a:gd name="T15" fmla="*/ 478 h 1072"/>
                <a:gd name="T16" fmla="*/ 419 w 1013"/>
                <a:gd name="T17" fmla="*/ 1072 h 1072"/>
                <a:gd name="T18" fmla="*/ 35 w 1013"/>
                <a:gd name="T19" fmla="*/ 687 h 1072"/>
                <a:gd name="T20" fmla="*/ 0 w 1013"/>
                <a:gd name="T21" fmla="*/ 653 h 1072"/>
                <a:gd name="T22" fmla="*/ 159 w 1013"/>
                <a:gd name="T23" fmla="*/ 457 h 1072"/>
                <a:gd name="T24" fmla="*/ 384 w 1013"/>
                <a:gd name="T25" fmla="*/ 475 h 1072"/>
                <a:gd name="T26" fmla="*/ 222 w 1013"/>
                <a:gd name="T2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13" h="1072">
                  <a:moveTo>
                    <a:pt x="222" y="0"/>
                  </a:moveTo>
                  <a:lnTo>
                    <a:pt x="309" y="47"/>
                  </a:lnTo>
                  <a:lnTo>
                    <a:pt x="819" y="299"/>
                  </a:lnTo>
                  <a:lnTo>
                    <a:pt x="866" y="326"/>
                  </a:lnTo>
                  <a:lnTo>
                    <a:pt x="909" y="357"/>
                  </a:lnTo>
                  <a:lnTo>
                    <a:pt x="947" y="394"/>
                  </a:lnTo>
                  <a:lnTo>
                    <a:pt x="983" y="434"/>
                  </a:lnTo>
                  <a:lnTo>
                    <a:pt x="1013" y="478"/>
                  </a:lnTo>
                  <a:lnTo>
                    <a:pt x="419" y="1072"/>
                  </a:lnTo>
                  <a:lnTo>
                    <a:pt x="35" y="687"/>
                  </a:lnTo>
                  <a:lnTo>
                    <a:pt x="0" y="653"/>
                  </a:lnTo>
                  <a:lnTo>
                    <a:pt x="159" y="457"/>
                  </a:lnTo>
                  <a:lnTo>
                    <a:pt x="384" y="475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4" name="Freeform 744"/>
            <p:cNvSpPr>
              <a:spLocks/>
            </p:cNvSpPr>
            <p:nvPr/>
          </p:nvSpPr>
          <p:spPr bwMode="auto">
            <a:xfrm>
              <a:off x="91" y="3622"/>
              <a:ext cx="574" cy="575"/>
            </a:xfrm>
            <a:custGeom>
              <a:avLst/>
              <a:gdLst>
                <a:gd name="T0" fmla="*/ 933 w 1148"/>
                <a:gd name="T1" fmla="*/ 0 h 1148"/>
                <a:gd name="T2" fmla="*/ 769 w 1148"/>
                <a:gd name="T3" fmla="*/ 475 h 1148"/>
                <a:gd name="T4" fmla="*/ 994 w 1148"/>
                <a:gd name="T5" fmla="*/ 457 h 1148"/>
                <a:gd name="T6" fmla="*/ 1148 w 1148"/>
                <a:gd name="T7" fmla="*/ 648 h 1148"/>
                <a:gd name="T8" fmla="*/ 648 w 1148"/>
                <a:gd name="T9" fmla="*/ 1148 h 1148"/>
                <a:gd name="T10" fmla="*/ 53 w 1148"/>
                <a:gd name="T11" fmla="*/ 1148 h 1148"/>
                <a:gd name="T12" fmla="*/ 35 w 1148"/>
                <a:gd name="T13" fmla="*/ 1145 h 1148"/>
                <a:gd name="T14" fmla="*/ 19 w 1148"/>
                <a:gd name="T15" fmla="*/ 1136 h 1148"/>
                <a:gd name="T16" fmla="*/ 6 w 1148"/>
                <a:gd name="T17" fmla="*/ 1121 h 1148"/>
                <a:gd name="T18" fmla="*/ 0 w 1148"/>
                <a:gd name="T19" fmla="*/ 1104 h 1148"/>
                <a:gd name="T20" fmla="*/ 0 w 1148"/>
                <a:gd name="T21" fmla="*/ 1084 h 1148"/>
                <a:gd name="T22" fmla="*/ 81 w 1148"/>
                <a:gd name="T23" fmla="*/ 634 h 1148"/>
                <a:gd name="T24" fmla="*/ 94 w 1148"/>
                <a:gd name="T25" fmla="*/ 581 h 1148"/>
                <a:gd name="T26" fmla="*/ 114 w 1148"/>
                <a:gd name="T27" fmla="*/ 529 h 1148"/>
                <a:gd name="T28" fmla="*/ 138 w 1148"/>
                <a:gd name="T29" fmla="*/ 481 h 1148"/>
                <a:gd name="T30" fmla="*/ 168 w 1148"/>
                <a:gd name="T31" fmla="*/ 436 h 1148"/>
                <a:gd name="T32" fmla="*/ 204 w 1148"/>
                <a:gd name="T33" fmla="*/ 394 h 1148"/>
                <a:gd name="T34" fmla="*/ 243 w 1148"/>
                <a:gd name="T35" fmla="*/ 357 h 1148"/>
                <a:gd name="T36" fmla="*/ 288 w 1148"/>
                <a:gd name="T37" fmla="*/ 325 h 1148"/>
                <a:gd name="T38" fmla="*/ 335 w 1148"/>
                <a:gd name="T39" fmla="*/ 298 h 1148"/>
                <a:gd name="T40" fmla="*/ 832 w 1148"/>
                <a:gd name="T41" fmla="*/ 52 h 1148"/>
                <a:gd name="T42" fmla="*/ 933 w 1148"/>
                <a:gd name="T43" fmla="*/ 0 h 1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8" h="1148">
                  <a:moveTo>
                    <a:pt x="933" y="0"/>
                  </a:moveTo>
                  <a:lnTo>
                    <a:pt x="769" y="475"/>
                  </a:lnTo>
                  <a:lnTo>
                    <a:pt x="994" y="457"/>
                  </a:lnTo>
                  <a:lnTo>
                    <a:pt x="1148" y="648"/>
                  </a:lnTo>
                  <a:lnTo>
                    <a:pt x="648" y="1148"/>
                  </a:lnTo>
                  <a:lnTo>
                    <a:pt x="53" y="1148"/>
                  </a:lnTo>
                  <a:lnTo>
                    <a:pt x="35" y="1145"/>
                  </a:lnTo>
                  <a:lnTo>
                    <a:pt x="19" y="1136"/>
                  </a:lnTo>
                  <a:lnTo>
                    <a:pt x="6" y="1121"/>
                  </a:lnTo>
                  <a:lnTo>
                    <a:pt x="0" y="1104"/>
                  </a:lnTo>
                  <a:lnTo>
                    <a:pt x="0" y="1084"/>
                  </a:lnTo>
                  <a:lnTo>
                    <a:pt x="81" y="634"/>
                  </a:lnTo>
                  <a:lnTo>
                    <a:pt x="94" y="581"/>
                  </a:lnTo>
                  <a:lnTo>
                    <a:pt x="114" y="529"/>
                  </a:lnTo>
                  <a:lnTo>
                    <a:pt x="138" y="481"/>
                  </a:lnTo>
                  <a:lnTo>
                    <a:pt x="168" y="436"/>
                  </a:lnTo>
                  <a:lnTo>
                    <a:pt x="204" y="394"/>
                  </a:lnTo>
                  <a:lnTo>
                    <a:pt x="243" y="357"/>
                  </a:lnTo>
                  <a:lnTo>
                    <a:pt x="288" y="325"/>
                  </a:lnTo>
                  <a:lnTo>
                    <a:pt x="335" y="298"/>
                  </a:lnTo>
                  <a:lnTo>
                    <a:pt x="832" y="52"/>
                  </a:lnTo>
                  <a:lnTo>
                    <a:pt x="9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5" name="Freeform 745"/>
            <p:cNvSpPr>
              <a:spLocks/>
            </p:cNvSpPr>
            <p:nvPr/>
          </p:nvSpPr>
          <p:spPr bwMode="auto">
            <a:xfrm>
              <a:off x="1439" y="2771"/>
              <a:ext cx="384" cy="742"/>
            </a:xfrm>
            <a:custGeom>
              <a:avLst/>
              <a:gdLst>
                <a:gd name="T0" fmla="*/ 419 w 770"/>
                <a:gd name="T1" fmla="*/ 0 h 1485"/>
                <a:gd name="T2" fmla="*/ 470 w 770"/>
                <a:gd name="T3" fmla="*/ 11 h 1485"/>
                <a:gd name="T4" fmla="*/ 482 w 770"/>
                <a:gd name="T5" fmla="*/ 62 h 1485"/>
                <a:gd name="T6" fmla="*/ 483 w 770"/>
                <a:gd name="T7" fmla="*/ 135 h 1485"/>
                <a:gd name="T8" fmla="*/ 505 w 770"/>
                <a:gd name="T9" fmla="*/ 161 h 1485"/>
                <a:gd name="T10" fmla="*/ 597 w 770"/>
                <a:gd name="T11" fmla="*/ 179 h 1485"/>
                <a:gd name="T12" fmla="*/ 705 w 770"/>
                <a:gd name="T13" fmla="*/ 220 h 1485"/>
                <a:gd name="T14" fmla="*/ 721 w 770"/>
                <a:gd name="T15" fmla="*/ 254 h 1485"/>
                <a:gd name="T16" fmla="*/ 683 w 770"/>
                <a:gd name="T17" fmla="*/ 390 h 1485"/>
                <a:gd name="T18" fmla="*/ 662 w 770"/>
                <a:gd name="T19" fmla="*/ 423 h 1485"/>
                <a:gd name="T20" fmla="*/ 623 w 770"/>
                <a:gd name="T21" fmla="*/ 414 h 1485"/>
                <a:gd name="T22" fmla="*/ 454 w 770"/>
                <a:gd name="T23" fmla="*/ 370 h 1485"/>
                <a:gd name="T24" fmla="*/ 352 w 770"/>
                <a:gd name="T25" fmla="*/ 375 h 1485"/>
                <a:gd name="T26" fmla="*/ 292 w 770"/>
                <a:gd name="T27" fmla="*/ 412 h 1485"/>
                <a:gd name="T28" fmla="*/ 273 w 770"/>
                <a:gd name="T29" fmla="*/ 475 h 1485"/>
                <a:gd name="T30" fmla="*/ 310 w 770"/>
                <a:gd name="T31" fmla="*/ 537 h 1485"/>
                <a:gd name="T32" fmla="*/ 410 w 770"/>
                <a:gd name="T33" fmla="*/ 592 h 1485"/>
                <a:gd name="T34" fmla="*/ 592 w 770"/>
                <a:gd name="T35" fmla="*/ 674 h 1485"/>
                <a:gd name="T36" fmla="*/ 698 w 770"/>
                <a:gd name="T37" fmla="*/ 764 h 1485"/>
                <a:gd name="T38" fmla="*/ 757 w 770"/>
                <a:gd name="T39" fmla="*/ 880 h 1485"/>
                <a:gd name="T40" fmla="*/ 767 w 770"/>
                <a:gd name="T41" fmla="*/ 1008 h 1485"/>
                <a:gd name="T42" fmla="*/ 724 w 770"/>
                <a:gd name="T43" fmla="*/ 1131 h 1485"/>
                <a:gd name="T44" fmla="*/ 634 w 770"/>
                <a:gd name="T45" fmla="*/ 1230 h 1485"/>
                <a:gd name="T46" fmla="*/ 515 w 770"/>
                <a:gd name="T47" fmla="*/ 1286 h 1485"/>
                <a:gd name="T48" fmla="*/ 477 w 770"/>
                <a:gd name="T49" fmla="*/ 1312 h 1485"/>
                <a:gd name="T50" fmla="*/ 472 w 770"/>
                <a:gd name="T51" fmla="*/ 1391 h 1485"/>
                <a:gd name="T52" fmla="*/ 465 w 770"/>
                <a:gd name="T53" fmla="*/ 1468 h 1485"/>
                <a:gd name="T54" fmla="*/ 429 w 770"/>
                <a:gd name="T55" fmla="*/ 1485 h 1485"/>
                <a:gd name="T56" fmla="*/ 309 w 770"/>
                <a:gd name="T57" fmla="*/ 1483 h 1485"/>
                <a:gd name="T58" fmla="*/ 282 w 770"/>
                <a:gd name="T59" fmla="*/ 1454 h 1485"/>
                <a:gd name="T60" fmla="*/ 279 w 770"/>
                <a:gd name="T61" fmla="*/ 1366 h 1485"/>
                <a:gd name="T62" fmla="*/ 272 w 770"/>
                <a:gd name="T63" fmla="*/ 1319 h 1485"/>
                <a:gd name="T64" fmla="*/ 228 w 770"/>
                <a:gd name="T65" fmla="*/ 1306 h 1485"/>
                <a:gd name="T66" fmla="*/ 88 w 770"/>
                <a:gd name="T67" fmla="*/ 1271 h 1485"/>
                <a:gd name="T68" fmla="*/ 11 w 770"/>
                <a:gd name="T69" fmla="*/ 1232 h 1485"/>
                <a:gd name="T70" fmla="*/ 3 w 770"/>
                <a:gd name="T71" fmla="*/ 1192 h 1485"/>
                <a:gd name="T72" fmla="*/ 39 w 770"/>
                <a:gd name="T73" fmla="*/ 1063 h 1485"/>
                <a:gd name="T74" fmla="*/ 60 w 770"/>
                <a:gd name="T75" fmla="*/ 1028 h 1485"/>
                <a:gd name="T76" fmla="*/ 100 w 770"/>
                <a:gd name="T77" fmla="*/ 1038 h 1485"/>
                <a:gd name="T78" fmla="*/ 251 w 770"/>
                <a:gd name="T79" fmla="*/ 1089 h 1485"/>
                <a:gd name="T80" fmla="*/ 372 w 770"/>
                <a:gd name="T81" fmla="*/ 1099 h 1485"/>
                <a:gd name="T82" fmla="*/ 462 w 770"/>
                <a:gd name="T83" fmla="*/ 1067 h 1485"/>
                <a:gd name="T84" fmla="*/ 503 w 770"/>
                <a:gd name="T85" fmla="*/ 1009 h 1485"/>
                <a:gd name="T86" fmla="*/ 496 w 770"/>
                <a:gd name="T87" fmla="*/ 940 h 1485"/>
                <a:gd name="T88" fmla="*/ 439 w 770"/>
                <a:gd name="T89" fmla="*/ 880 h 1485"/>
                <a:gd name="T90" fmla="*/ 334 w 770"/>
                <a:gd name="T91" fmla="*/ 831 h 1485"/>
                <a:gd name="T92" fmla="*/ 178 w 770"/>
                <a:gd name="T93" fmla="*/ 759 h 1485"/>
                <a:gd name="T94" fmla="*/ 86 w 770"/>
                <a:gd name="T95" fmla="*/ 686 h 1485"/>
                <a:gd name="T96" fmla="*/ 28 w 770"/>
                <a:gd name="T97" fmla="*/ 594 h 1485"/>
                <a:gd name="T98" fmla="*/ 11 w 770"/>
                <a:gd name="T99" fmla="*/ 477 h 1485"/>
                <a:gd name="T100" fmla="*/ 45 w 770"/>
                <a:gd name="T101" fmla="*/ 348 h 1485"/>
                <a:gd name="T102" fmla="*/ 121 w 770"/>
                <a:gd name="T103" fmla="*/ 252 h 1485"/>
                <a:gd name="T104" fmla="*/ 239 w 770"/>
                <a:gd name="T105" fmla="*/ 189 h 1485"/>
                <a:gd name="T106" fmla="*/ 284 w 770"/>
                <a:gd name="T107" fmla="*/ 168 h 1485"/>
                <a:gd name="T108" fmla="*/ 295 w 770"/>
                <a:gd name="T109" fmla="*/ 132 h 1485"/>
                <a:gd name="T110" fmla="*/ 295 w 770"/>
                <a:gd name="T111" fmla="*/ 52 h 1485"/>
                <a:gd name="T112" fmla="*/ 305 w 770"/>
                <a:gd name="T113" fmla="*/ 10 h 1485"/>
                <a:gd name="T114" fmla="*/ 347 w 770"/>
                <a:gd name="T115" fmla="*/ 0 h 1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70" h="1485">
                  <a:moveTo>
                    <a:pt x="347" y="0"/>
                  </a:moveTo>
                  <a:lnTo>
                    <a:pt x="388" y="0"/>
                  </a:lnTo>
                  <a:lnTo>
                    <a:pt x="419" y="0"/>
                  </a:lnTo>
                  <a:lnTo>
                    <a:pt x="442" y="1"/>
                  </a:lnTo>
                  <a:lnTo>
                    <a:pt x="458" y="5"/>
                  </a:lnTo>
                  <a:lnTo>
                    <a:pt x="470" y="11"/>
                  </a:lnTo>
                  <a:lnTo>
                    <a:pt x="477" y="22"/>
                  </a:lnTo>
                  <a:lnTo>
                    <a:pt x="481" y="39"/>
                  </a:lnTo>
                  <a:lnTo>
                    <a:pt x="482" y="62"/>
                  </a:lnTo>
                  <a:lnTo>
                    <a:pt x="482" y="93"/>
                  </a:lnTo>
                  <a:lnTo>
                    <a:pt x="482" y="118"/>
                  </a:lnTo>
                  <a:lnTo>
                    <a:pt x="483" y="135"/>
                  </a:lnTo>
                  <a:lnTo>
                    <a:pt x="487" y="147"/>
                  </a:lnTo>
                  <a:lnTo>
                    <a:pt x="494" y="156"/>
                  </a:lnTo>
                  <a:lnTo>
                    <a:pt x="505" y="161"/>
                  </a:lnTo>
                  <a:lnTo>
                    <a:pt x="523" y="165"/>
                  </a:lnTo>
                  <a:lnTo>
                    <a:pt x="547" y="170"/>
                  </a:lnTo>
                  <a:lnTo>
                    <a:pt x="597" y="179"/>
                  </a:lnTo>
                  <a:lnTo>
                    <a:pt x="645" y="193"/>
                  </a:lnTo>
                  <a:lnTo>
                    <a:pt x="692" y="213"/>
                  </a:lnTo>
                  <a:lnTo>
                    <a:pt x="705" y="220"/>
                  </a:lnTo>
                  <a:lnTo>
                    <a:pt x="714" y="229"/>
                  </a:lnTo>
                  <a:lnTo>
                    <a:pt x="720" y="240"/>
                  </a:lnTo>
                  <a:lnTo>
                    <a:pt x="721" y="254"/>
                  </a:lnTo>
                  <a:lnTo>
                    <a:pt x="719" y="268"/>
                  </a:lnTo>
                  <a:lnTo>
                    <a:pt x="702" y="329"/>
                  </a:lnTo>
                  <a:lnTo>
                    <a:pt x="683" y="390"/>
                  </a:lnTo>
                  <a:lnTo>
                    <a:pt x="677" y="406"/>
                  </a:lnTo>
                  <a:lnTo>
                    <a:pt x="671" y="417"/>
                  </a:lnTo>
                  <a:lnTo>
                    <a:pt x="662" y="423"/>
                  </a:lnTo>
                  <a:lnTo>
                    <a:pt x="652" y="424"/>
                  </a:lnTo>
                  <a:lnTo>
                    <a:pt x="639" y="422"/>
                  </a:lnTo>
                  <a:lnTo>
                    <a:pt x="623" y="414"/>
                  </a:lnTo>
                  <a:lnTo>
                    <a:pt x="568" y="392"/>
                  </a:lnTo>
                  <a:lnTo>
                    <a:pt x="512" y="377"/>
                  </a:lnTo>
                  <a:lnTo>
                    <a:pt x="454" y="370"/>
                  </a:lnTo>
                  <a:lnTo>
                    <a:pt x="394" y="370"/>
                  </a:lnTo>
                  <a:lnTo>
                    <a:pt x="372" y="371"/>
                  </a:lnTo>
                  <a:lnTo>
                    <a:pt x="352" y="375"/>
                  </a:lnTo>
                  <a:lnTo>
                    <a:pt x="333" y="382"/>
                  </a:lnTo>
                  <a:lnTo>
                    <a:pt x="309" y="396"/>
                  </a:lnTo>
                  <a:lnTo>
                    <a:pt x="292" y="412"/>
                  </a:lnTo>
                  <a:lnTo>
                    <a:pt x="279" y="432"/>
                  </a:lnTo>
                  <a:lnTo>
                    <a:pt x="273" y="453"/>
                  </a:lnTo>
                  <a:lnTo>
                    <a:pt x="273" y="475"/>
                  </a:lnTo>
                  <a:lnTo>
                    <a:pt x="279" y="496"/>
                  </a:lnTo>
                  <a:lnTo>
                    <a:pt x="292" y="517"/>
                  </a:lnTo>
                  <a:lnTo>
                    <a:pt x="310" y="537"/>
                  </a:lnTo>
                  <a:lnTo>
                    <a:pt x="342" y="558"/>
                  </a:lnTo>
                  <a:lnTo>
                    <a:pt x="376" y="576"/>
                  </a:lnTo>
                  <a:lnTo>
                    <a:pt x="410" y="592"/>
                  </a:lnTo>
                  <a:lnTo>
                    <a:pt x="472" y="617"/>
                  </a:lnTo>
                  <a:lnTo>
                    <a:pt x="533" y="644"/>
                  </a:lnTo>
                  <a:lnTo>
                    <a:pt x="592" y="674"/>
                  </a:lnTo>
                  <a:lnTo>
                    <a:pt x="633" y="700"/>
                  </a:lnTo>
                  <a:lnTo>
                    <a:pt x="667" y="730"/>
                  </a:lnTo>
                  <a:lnTo>
                    <a:pt x="698" y="764"/>
                  </a:lnTo>
                  <a:lnTo>
                    <a:pt x="723" y="800"/>
                  </a:lnTo>
                  <a:lnTo>
                    <a:pt x="744" y="840"/>
                  </a:lnTo>
                  <a:lnTo>
                    <a:pt x="757" y="880"/>
                  </a:lnTo>
                  <a:lnTo>
                    <a:pt x="767" y="923"/>
                  </a:lnTo>
                  <a:lnTo>
                    <a:pt x="770" y="965"/>
                  </a:lnTo>
                  <a:lnTo>
                    <a:pt x="767" y="1008"/>
                  </a:lnTo>
                  <a:lnTo>
                    <a:pt x="759" y="1050"/>
                  </a:lnTo>
                  <a:lnTo>
                    <a:pt x="745" y="1092"/>
                  </a:lnTo>
                  <a:lnTo>
                    <a:pt x="724" y="1131"/>
                  </a:lnTo>
                  <a:lnTo>
                    <a:pt x="697" y="1170"/>
                  </a:lnTo>
                  <a:lnTo>
                    <a:pt x="667" y="1202"/>
                  </a:lnTo>
                  <a:lnTo>
                    <a:pt x="634" y="1230"/>
                  </a:lnTo>
                  <a:lnTo>
                    <a:pt x="597" y="1254"/>
                  </a:lnTo>
                  <a:lnTo>
                    <a:pt x="557" y="1272"/>
                  </a:lnTo>
                  <a:lnTo>
                    <a:pt x="515" y="1286"/>
                  </a:lnTo>
                  <a:lnTo>
                    <a:pt x="499" y="1292"/>
                  </a:lnTo>
                  <a:lnTo>
                    <a:pt x="486" y="1301"/>
                  </a:lnTo>
                  <a:lnTo>
                    <a:pt x="477" y="1312"/>
                  </a:lnTo>
                  <a:lnTo>
                    <a:pt x="473" y="1326"/>
                  </a:lnTo>
                  <a:lnTo>
                    <a:pt x="472" y="1343"/>
                  </a:lnTo>
                  <a:lnTo>
                    <a:pt x="472" y="1391"/>
                  </a:lnTo>
                  <a:lnTo>
                    <a:pt x="472" y="1439"/>
                  </a:lnTo>
                  <a:lnTo>
                    <a:pt x="470" y="1455"/>
                  </a:lnTo>
                  <a:lnTo>
                    <a:pt x="465" y="1468"/>
                  </a:lnTo>
                  <a:lnTo>
                    <a:pt x="456" y="1476"/>
                  </a:lnTo>
                  <a:lnTo>
                    <a:pt x="444" y="1483"/>
                  </a:lnTo>
                  <a:lnTo>
                    <a:pt x="429" y="1485"/>
                  </a:lnTo>
                  <a:lnTo>
                    <a:pt x="377" y="1485"/>
                  </a:lnTo>
                  <a:lnTo>
                    <a:pt x="325" y="1485"/>
                  </a:lnTo>
                  <a:lnTo>
                    <a:pt x="309" y="1483"/>
                  </a:lnTo>
                  <a:lnTo>
                    <a:pt x="297" y="1476"/>
                  </a:lnTo>
                  <a:lnTo>
                    <a:pt x="287" y="1467"/>
                  </a:lnTo>
                  <a:lnTo>
                    <a:pt x="282" y="1454"/>
                  </a:lnTo>
                  <a:lnTo>
                    <a:pt x="281" y="1437"/>
                  </a:lnTo>
                  <a:lnTo>
                    <a:pt x="279" y="1402"/>
                  </a:lnTo>
                  <a:lnTo>
                    <a:pt x="279" y="1366"/>
                  </a:lnTo>
                  <a:lnTo>
                    <a:pt x="279" y="1345"/>
                  </a:lnTo>
                  <a:lnTo>
                    <a:pt x="277" y="1329"/>
                  </a:lnTo>
                  <a:lnTo>
                    <a:pt x="272" y="1319"/>
                  </a:lnTo>
                  <a:lnTo>
                    <a:pt x="263" y="1313"/>
                  </a:lnTo>
                  <a:lnTo>
                    <a:pt x="249" y="1308"/>
                  </a:lnTo>
                  <a:lnTo>
                    <a:pt x="228" y="1306"/>
                  </a:lnTo>
                  <a:lnTo>
                    <a:pt x="181" y="1296"/>
                  </a:lnTo>
                  <a:lnTo>
                    <a:pt x="134" y="1285"/>
                  </a:lnTo>
                  <a:lnTo>
                    <a:pt x="88" y="1271"/>
                  </a:lnTo>
                  <a:lnTo>
                    <a:pt x="44" y="1253"/>
                  </a:lnTo>
                  <a:lnTo>
                    <a:pt x="24" y="1242"/>
                  </a:lnTo>
                  <a:lnTo>
                    <a:pt x="11" y="1232"/>
                  </a:lnTo>
                  <a:lnTo>
                    <a:pt x="3" y="1222"/>
                  </a:lnTo>
                  <a:lnTo>
                    <a:pt x="0" y="1208"/>
                  </a:lnTo>
                  <a:lnTo>
                    <a:pt x="3" y="1192"/>
                  </a:lnTo>
                  <a:lnTo>
                    <a:pt x="8" y="1170"/>
                  </a:lnTo>
                  <a:lnTo>
                    <a:pt x="23" y="1117"/>
                  </a:lnTo>
                  <a:lnTo>
                    <a:pt x="39" y="1063"/>
                  </a:lnTo>
                  <a:lnTo>
                    <a:pt x="45" y="1046"/>
                  </a:lnTo>
                  <a:lnTo>
                    <a:pt x="52" y="1034"/>
                  </a:lnTo>
                  <a:lnTo>
                    <a:pt x="60" y="1028"/>
                  </a:lnTo>
                  <a:lnTo>
                    <a:pt x="71" y="1026"/>
                  </a:lnTo>
                  <a:lnTo>
                    <a:pt x="83" y="1029"/>
                  </a:lnTo>
                  <a:lnTo>
                    <a:pt x="100" y="1038"/>
                  </a:lnTo>
                  <a:lnTo>
                    <a:pt x="150" y="1060"/>
                  </a:lnTo>
                  <a:lnTo>
                    <a:pt x="199" y="1077"/>
                  </a:lnTo>
                  <a:lnTo>
                    <a:pt x="251" y="1089"/>
                  </a:lnTo>
                  <a:lnTo>
                    <a:pt x="304" y="1098"/>
                  </a:lnTo>
                  <a:lnTo>
                    <a:pt x="339" y="1101"/>
                  </a:lnTo>
                  <a:lnTo>
                    <a:pt x="372" y="1099"/>
                  </a:lnTo>
                  <a:lnTo>
                    <a:pt x="405" y="1092"/>
                  </a:lnTo>
                  <a:lnTo>
                    <a:pt x="437" y="1081"/>
                  </a:lnTo>
                  <a:lnTo>
                    <a:pt x="462" y="1067"/>
                  </a:lnTo>
                  <a:lnTo>
                    <a:pt x="481" y="1050"/>
                  </a:lnTo>
                  <a:lnTo>
                    <a:pt x="494" y="1030"/>
                  </a:lnTo>
                  <a:lnTo>
                    <a:pt x="503" y="1009"/>
                  </a:lnTo>
                  <a:lnTo>
                    <a:pt x="507" y="986"/>
                  </a:lnTo>
                  <a:lnTo>
                    <a:pt x="504" y="962"/>
                  </a:lnTo>
                  <a:lnTo>
                    <a:pt x="496" y="940"/>
                  </a:lnTo>
                  <a:lnTo>
                    <a:pt x="482" y="918"/>
                  </a:lnTo>
                  <a:lnTo>
                    <a:pt x="462" y="898"/>
                  </a:lnTo>
                  <a:lnTo>
                    <a:pt x="439" y="880"/>
                  </a:lnTo>
                  <a:lnTo>
                    <a:pt x="413" y="866"/>
                  </a:lnTo>
                  <a:lnTo>
                    <a:pt x="387" y="853"/>
                  </a:lnTo>
                  <a:lnTo>
                    <a:pt x="334" y="831"/>
                  </a:lnTo>
                  <a:lnTo>
                    <a:pt x="281" y="810"/>
                  </a:lnTo>
                  <a:lnTo>
                    <a:pt x="229" y="787"/>
                  </a:lnTo>
                  <a:lnTo>
                    <a:pt x="178" y="759"/>
                  </a:lnTo>
                  <a:lnTo>
                    <a:pt x="144" y="737"/>
                  </a:lnTo>
                  <a:lnTo>
                    <a:pt x="113" y="714"/>
                  </a:lnTo>
                  <a:lnTo>
                    <a:pt x="86" y="686"/>
                  </a:lnTo>
                  <a:lnTo>
                    <a:pt x="62" y="658"/>
                  </a:lnTo>
                  <a:lnTo>
                    <a:pt x="42" y="627"/>
                  </a:lnTo>
                  <a:lnTo>
                    <a:pt x="28" y="594"/>
                  </a:lnTo>
                  <a:lnTo>
                    <a:pt x="16" y="558"/>
                  </a:lnTo>
                  <a:lnTo>
                    <a:pt x="11" y="519"/>
                  </a:lnTo>
                  <a:lnTo>
                    <a:pt x="11" y="477"/>
                  </a:lnTo>
                  <a:lnTo>
                    <a:pt x="18" y="430"/>
                  </a:lnTo>
                  <a:lnTo>
                    <a:pt x="29" y="387"/>
                  </a:lnTo>
                  <a:lnTo>
                    <a:pt x="45" y="348"/>
                  </a:lnTo>
                  <a:lnTo>
                    <a:pt x="66" y="313"/>
                  </a:lnTo>
                  <a:lnTo>
                    <a:pt x="92" y="281"/>
                  </a:lnTo>
                  <a:lnTo>
                    <a:pt x="121" y="252"/>
                  </a:lnTo>
                  <a:lnTo>
                    <a:pt x="157" y="228"/>
                  </a:lnTo>
                  <a:lnTo>
                    <a:pt x="195" y="207"/>
                  </a:lnTo>
                  <a:lnTo>
                    <a:pt x="239" y="189"/>
                  </a:lnTo>
                  <a:lnTo>
                    <a:pt x="260" y="181"/>
                  </a:lnTo>
                  <a:lnTo>
                    <a:pt x="274" y="175"/>
                  </a:lnTo>
                  <a:lnTo>
                    <a:pt x="284" y="168"/>
                  </a:lnTo>
                  <a:lnTo>
                    <a:pt x="291" y="160"/>
                  </a:lnTo>
                  <a:lnTo>
                    <a:pt x="294" y="149"/>
                  </a:lnTo>
                  <a:lnTo>
                    <a:pt x="295" y="132"/>
                  </a:lnTo>
                  <a:lnTo>
                    <a:pt x="295" y="111"/>
                  </a:lnTo>
                  <a:lnTo>
                    <a:pt x="294" y="82"/>
                  </a:lnTo>
                  <a:lnTo>
                    <a:pt x="295" y="52"/>
                  </a:lnTo>
                  <a:lnTo>
                    <a:pt x="297" y="34"/>
                  </a:lnTo>
                  <a:lnTo>
                    <a:pt x="300" y="20"/>
                  </a:lnTo>
                  <a:lnTo>
                    <a:pt x="305" y="10"/>
                  </a:lnTo>
                  <a:lnTo>
                    <a:pt x="315" y="4"/>
                  </a:lnTo>
                  <a:lnTo>
                    <a:pt x="329" y="1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6" name="Freeform 746"/>
            <p:cNvSpPr>
              <a:spLocks/>
            </p:cNvSpPr>
            <p:nvPr/>
          </p:nvSpPr>
          <p:spPr bwMode="auto">
            <a:xfrm>
              <a:off x="289" y="2455"/>
              <a:ext cx="1089" cy="1425"/>
            </a:xfrm>
            <a:custGeom>
              <a:avLst/>
              <a:gdLst>
                <a:gd name="T0" fmla="*/ 1124 w 2178"/>
                <a:gd name="T1" fmla="*/ 8 h 2850"/>
                <a:gd name="T2" fmla="*/ 1229 w 2178"/>
                <a:gd name="T3" fmla="*/ 39 h 2850"/>
                <a:gd name="T4" fmla="*/ 1305 w 2178"/>
                <a:gd name="T5" fmla="*/ 78 h 2850"/>
                <a:gd name="T6" fmla="*/ 1355 w 2178"/>
                <a:gd name="T7" fmla="*/ 117 h 2850"/>
                <a:gd name="T8" fmla="*/ 1378 w 2178"/>
                <a:gd name="T9" fmla="*/ 139 h 2850"/>
                <a:gd name="T10" fmla="*/ 1489 w 2178"/>
                <a:gd name="T11" fmla="*/ 141 h 2850"/>
                <a:gd name="T12" fmla="*/ 1627 w 2178"/>
                <a:gd name="T13" fmla="*/ 181 h 2850"/>
                <a:gd name="T14" fmla="*/ 1739 w 2178"/>
                <a:gd name="T15" fmla="*/ 264 h 2850"/>
                <a:gd name="T16" fmla="*/ 1823 w 2178"/>
                <a:gd name="T17" fmla="*/ 384 h 2850"/>
                <a:gd name="T18" fmla="*/ 1881 w 2178"/>
                <a:gd name="T19" fmla="*/ 533 h 2850"/>
                <a:gd name="T20" fmla="*/ 1915 w 2178"/>
                <a:gd name="T21" fmla="*/ 710 h 2850"/>
                <a:gd name="T22" fmla="*/ 1929 w 2178"/>
                <a:gd name="T23" fmla="*/ 905 h 2850"/>
                <a:gd name="T24" fmla="*/ 1923 w 2178"/>
                <a:gd name="T25" fmla="*/ 1116 h 2850"/>
                <a:gd name="T26" fmla="*/ 1910 w 2178"/>
                <a:gd name="T27" fmla="*/ 1328 h 2850"/>
                <a:gd name="T28" fmla="*/ 1925 w 2178"/>
                <a:gd name="T29" fmla="*/ 1500 h 2850"/>
                <a:gd name="T30" fmla="*/ 1965 w 2178"/>
                <a:gd name="T31" fmla="*/ 1632 h 2850"/>
                <a:gd name="T32" fmla="*/ 2016 w 2178"/>
                <a:gd name="T33" fmla="*/ 1728 h 2850"/>
                <a:gd name="T34" fmla="*/ 2073 w 2178"/>
                <a:gd name="T35" fmla="*/ 1793 h 2850"/>
                <a:gd name="T36" fmla="*/ 2125 w 2178"/>
                <a:gd name="T37" fmla="*/ 1833 h 2850"/>
                <a:gd name="T38" fmla="*/ 2163 w 2178"/>
                <a:gd name="T39" fmla="*/ 1852 h 2850"/>
                <a:gd name="T40" fmla="*/ 2178 w 2178"/>
                <a:gd name="T41" fmla="*/ 1859 h 2850"/>
                <a:gd name="T42" fmla="*/ 2051 w 2178"/>
                <a:gd name="T43" fmla="*/ 1951 h 2850"/>
                <a:gd name="T44" fmla="*/ 1904 w 2178"/>
                <a:gd name="T45" fmla="*/ 2012 h 2850"/>
                <a:gd name="T46" fmla="*/ 1756 w 2178"/>
                <a:gd name="T47" fmla="*/ 2047 h 2850"/>
                <a:gd name="T48" fmla="*/ 1625 w 2178"/>
                <a:gd name="T49" fmla="*/ 2063 h 2850"/>
                <a:gd name="T50" fmla="*/ 1532 w 2178"/>
                <a:gd name="T51" fmla="*/ 2068 h 2850"/>
                <a:gd name="T52" fmla="*/ 1498 w 2178"/>
                <a:gd name="T53" fmla="*/ 2068 h 2850"/>
                <a:gd name="T54" fmla="*/ 1284 w 2178"/>
                <a:gd name="T55" fmla="*/ 2850 h 2850"/>
                <a:gd name="T56" fmla="*/ 1173 w 2178"/>
                <a:gd name="T57" fmla="*/ 2798 h 2850"/>
                <a:gd name="T58" fmla="*/ 1050 w 2178"/>
                <a:gd name="T59" fmla="*/ 2790 h 2850"/>
                <a:gd name="T60" fmla="*/ 937 w 2178"/>
                <a:gd name="T61" fmla="*/ 2824 h 2850"/>
                <a:gd name="T62" fmla="*/ 690 w 2178"/>
                <a:gd name="T63" fmla="*/ 2071 h 2850"/>
                <a:gd name="T64" fmla="*/ 475 w 2178"/>
                <a:gd name="T65" fmla="*/ 2059 h 2850"/>
                <a:gd name="T66" fmla="*/ 306 w 2178"/>
                <a:gd name="T67" fmla="*/ 2024 h 2850"/>
                <a:gd name="T68" fmla="*/ 179 w 2178"/>
                <a:gd name="T69" fmla="*/ 1979 h 2850"/>
                <a:gd name="T70" fmla="*/ 90 w 2178"/>
                <a:gd name="T71" fmla="*/ 1928 h 2850"/>
                <a:gd name="T72" fmla="*/ 33 w 2178"/>
                <a:gd name="T73" fmla="*/ 1883 h 2850"/>
                <a:gd name="T74" fmla="*/ 5 w 2178"/>
                <a:gd name="T75" fmla="*/ 1855 h 2850"/>
                <a:gd name="T76" fmla="*/ 1 w 2178"/>
                <a:gd name="T77" fmla="*/ 1849 h 2850"/>
                <a:gd name="T78" fmla="*/ 19 w 2178"/>
                <a:gd name="T79" fmla="*/ 1845 h 2850"/>
                <a:gd name="T80" fmla="*/ 51 w 2178"/>
                <a:gd name="T81" fmla="*/ 1834 h 2850"/>
                <a:gd name="T82" fmla="*/ 94 w 2178"/>
                <a:gd name="T83" fmla="*/ 1806 h 2850"/>
                <a:gd name="T84" fmla="*/ 142 w 2178"/>
                <a:gd name="T85" fmla="*/ 1756 h 2850"/>
                <a:gd name="T86" fmla="*/ 190 w 2178"/>
                <a:gd name="T87" fmla="*/ 1678 h 2850"/>
                <a:gd name="T88" fmla="*/ 235 w 2178"/>
                <a:gd name="T89" fmla="*/ 1564 h 2850"/>
                <a:gd name="T90" fmla="*/ 267 w 2178"/>
                <a:gd name="T91" fmla="*/ 1409 h 2850"/>
                <a:gd name="T92" fmla="*/ 285 w 2178"/>
                <a:gd name="T93" fmla="*/ 1206 h 2850"/>
                <a:gd name="T94" fmla="*/ 285 w 2178"/>
                <a:gd name="T95" fmla="*/ 950 h 2850"/>
                <a:gd name="T96" fmla="*/ 303 w 2178"/>
                <a:gd name="T97" fmla="*/ 714 h 2850"/>
                <a:gd name="T98" fmla="*/ 343 w 2178"/>
                <a:gd name="T99" fmla="*/ 525 h 2850"/>
                <a:gd name="T100" fmla="*/ 401 w 2178"/>
                <a:gd name="T101" fmla="*/ 376 h 2850"/>
                <a:gd name="T102" fmla="*/ 472 w 2178"/>
                <a:gd name="T103" fmla="*/ 263 h 2850"/>
                <a:gd name="T104" fmla="*/ 548 w 2178"/>
                <a:gd name="T105" fmla="*/ 180 h 2850"/>
                <a:gd name="T106" fmla="*/ 626 w 2178"/>
                <a:gd name="T107" fmla="*/ 122 h 2850"/>
                <a:gd name="T108" fmla="*/ 698 w 2178"/>
                <a:gd name="T109" fmla="*/ 82 h 2850"/>
                <a:gd name="T110" fmla="*/ 758 w 2178"/>
                <a:gd name="T111" fmla="*/ 57 h 2850"/>
                <a:gd name="T112" fmla="*/ 890 w 2178"/>
                <a:gd name="T113" fmla="*/ 15 h 2850"/>
                <a:gd name="T114" fmla="*/ 1040 w 2178"/>
                <a:gd name="T115" fmla="*/ 0 h 2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178" h="2850">
                  <a:moveTo>
                    <a:pt x="1040" y="0"/>
                  </a:moveTo>
                  <a:lnTo>
                    <a:pt x="1083" y="3"/>
                  </a:lnTo>
                  <a:lnTo>
                    <a:pt x="1124" y="8"/>
                  </a:lnTo>
                  <a:lnTo>
                    <a:pt x="1162" y="16"/>
                  </a:lnTo>
                  <a:lnTo>
                    <a:pt x="1197" y="26"/>
                  </a:lnTo>
                  <a:lnTo>
                    <a:pt x="1229" y="39"/>
                  </a:lnTo>
                  <a:lnTo>
                    <a:pt x="1257" y="51"/>
                  </a:lnTo>
                  <a:lnTo>
                    <a:pt x="1283" y="65"/>
                  </a:lnTo>
                  <a:lnTo>
                    <a:pt x="1305" y="78"/>
                  </a:lnTo>
                  <a:lnTo>
                    <a:pt x="1325" y="92"/>
                  </a:lnTo>
                  <a:lnTo>
                    <a:pt x="1341" y="106"/>
                  </a:lnTo>
                  <a:lnTo>
                    <a:pt x="1355" y="117"/>
                  </a:lnTo>
                  <a:lnTo>
                    <a:pt x="1366" y="127"/>
                  </a:lnTo>
                  <a:lnTo>
                    <a:pt x="1373" y="134"/>
                  </a:lnTo>
                  <a:lnTo>
                    <a:pt x="1378" y="139"/>
                  </a:lnTo>
                  <a:lnTo>
                    <a:pt x="1379" y="141"/>
                  </a:lnTo>
                  <a:lnTo>
                    <a:pt x="1436" y="138"/>
                  </a:lnTo>
                  <a:lnTo>
                    <a:pt x="1489" y="141"/>
                  </a:lnTo>
                  <a:lnTo>
                    <a:pt x="1539" y="150"/>
                  </a:lnTo>
                  <a:lnTo>
                    <a:pt x="1584" y="164"/>
                  </a:lnTo>
                  <a:lnTo>
                    <a:pt x="1627" y="181"/>
                  </a:lnTo>
                  <a:lnTo>
                    <a:pt x="1668" y="204"/>
                  </a:lnTo>
                  <a:lnTo>
                    <a:pt x="1705" y="232"/>
                  </a:lnTo>
                  <a:lnTo>
                    <a:pt x="1739" y="264"/>
                  </a:lnTo>
                  <a:lnTo>
                    <a:pt x="1769" y="300"/>
                  </a:lnTo>
                  <a:lnTo>
                    <a:pt x="1797" y="339"/>
                  </a:lnTo>
                  <a:lnTo>
                    <a:pt x="1823" y="384"/>
                  </a:lnTo>
                  <a:lnTo>
                    <a:pt x="1845" y="431"/>
                  </a:lnTo>
                  <a:lnTo>
                    <a:pt x="1863" y="480"/>
                  </a:lnTo>
                  <a:lnTo>
                    <a:pt x="1881" y="533"/>
                  </a:lnTo>
                  <a:lnTo>
                    <a:pt x="1894" y="590"/>
                  </a:lnTo>
                  <a:lnTo>
                    <a:pt x="1907" y="648"/>
                  </a:lnTo>
                  <a:lnTo>
                    <a:pt x="1915" y="710"/>
                  </a:lnTo>
                  <a:lnTo>
                    <a:pt x="1923" y="773"/>
                  </a:lnTo>
                  <a:lnTo>
                    <a:pt x="1928" y="839"/>
                  </a:lnTo>
                  <a:lnTo>
                    <a:pt x="1929" y="905"/>
                  </a:lnTo>
                  <a:lnTo>
                    <a:pt x="1929" y="973"/>
                  </a:lnTo>
                  <a:lnTo>
                    <a:pt x="1928" y="1044"/>
                  </a:lnTo>
                  <a:lnTo>
                    <a:pt x="1923" y="1116"/>
                  </a:lnTo>
                  <a:lnTo>
                    <a:pt x="1916" y="1187"/>
                  </a:lnTo>
                  <a:lnTo>
                    <a:pt x="1911" y="1260"/>
                  </a:lnTo>
                  <a:lnTo>
                    <a:pt x="1910" y="1328"/>
                  </a:lnTo>
                  <a:lnTo>
                    <a:pt x="1911" y="1390"/>
                  </a:lnTo>
                  <a:lnTo>
                    <a:pt x="1918" y="1448"/>
                  </a:lnTo>
                  <a:lnTo>
                    <a:pt x="1925" y="1500"/>
                  </a:lnTo>
                  <a:lnTo>
                    <a:pt x="1936" y="1548"/>
                  </a:lnTo>
                  <a:lnTo>
                    <a:pt x="1950" y="1593"/>
                  </a:lnTo>
                  <a:lnTo>
                    <a:pt x="1965" y="1632"/>
                  </a:lnTo>
                  <a:lnTo>
                    <a:pt x="1981" y="1668"/>
                  </a:lnTo>
                  <a:lnTo>
                    <a:pt x="1998" y="1699"/>
                  </a:lnTo>
                  <a:lnTo>
                    <a:pt x="2016" y="1728"/>
                  </a:lnTo>
                  <a:lnTo>
                    <a:pt x="2035" y="1752"/>
                  </a:lnTo>
                  <a:lnTo>
                    <a:pt x="2055" y="1775"/>
                  </a:lnTo>
                  <a:lnTo>
                    <a:pt x="2073" y="1793"/>
                  </a:lnTo>
                  <a:lnTo>
                    <a:pt x="2092" y="1809"/>
                  </a:lnTo>
                  <a:lnTo>
                    <a:pt x="2109" y="1822"/>
                  </a:lnTo>
                  <a:lnTo>
                    <a:pt x="2125" y="1833"/>
                  </a:lnTo>
                  <a:lnTo>
                    <a:pt x="2140" y="1841"/>
                  </a:lnTo>
                  <a:lnTo>
                    <a:pt x="2152" y="1848"/>
                  </a:lnTo>
                  <a:lnTo>
                    <a:pt x="2163" y="1852"/>
                  </a:lnTo>
                  <a:lnTo>
                    <a:pt x="2171" y="1856"/>
                  </a:lnTo>
                  <a:lnTo>
                    <a:pt x="2176" y="1857"/>
                  </a:lnTo>
                  <a:lnTo>
                    <a:pt x="2178" y="1859"/>
                  </a:lnTo>
                  <a:lnTo>
                    <a:pt x="2140" y="1893"/>
                  </a:lnTo>
                  <a:lnTo>
                    <a:pt x="2097" y="1924"/>
                  </a:lnTo>
                  <a:lnTo>
                    <a:pt x="2051" y="1951"/>
                  </a:lnTo>
                  <a:lnTo>
                    <a:pt x="2004" y="1975"/>
                  </a:lnTo>
                  <a:lnTo>
                    <a:pt x="1955" y="1995"/>
                  </a:lnTo>
                  <a:lnTo>
                    <a:pt x="1904" y="2012"/>
                  </a:lnTo>
                  <a:lnTo>
                    <a:pt x="1853" y="2026"/>
                  </a:lnTo>
                  <a:lnTo>
                    <a:pt x="1804" y="2038"/>
                  </a:lnTo>
                  <a:lnTo>
                    <a:pt x="1756" y="2047"/>
                  </a:lnTo>
                  <a:lnTo>
                    <a:pt x="1709" y="2054"/>
                  </a:lnTo>
                  <a:lnTo>
                    <a:pt x="1666" y="2059"/>
                  </a:lnTo>
                  <a:lnTo>
                    <a:pt x="1625" y="2063"/>
                  </a:lnTo>
                  <a:lnTo>
                    <a:pt x="1589" y="2065"/>
                  </a:lnTo>
                  <a:lnTo>
                    <a:pt x="1558" y="2068"/>
                  </a:lnTo>
                  <a:lnTo>
                    <a:pt x="1532" y="2068"/>
                  </a:lnTo>
                  <a:lnTo>
                    <a:pt x="1514" y="2068"/>
                  </a:lnTo>
                  <a:lnTo>
                    <a:pt x="1502" y="2068"/>
                  </a:lnTo>
                  <a:lnTo>
                    <a:pt x="1498" y="2068"/>
                  </a:lnTo>
                  <a:lnTo>
                    <a:pt x="1498" y="2214"/>
                  </a:lnTo>
                  <a:lnTo>
                    <a:pt x="1499" y="2225"/>
                  </a:lnTo>
                  <a:lnTo>
                    <a:pt x="1284" y="2850"/>
                  </a:lnTo>
                  <a:lnTo>
                    <a:pt x="1250" y="2828"/>
                  </a:lnTo>
                  <a:lnTo>
                    <a:pt x="1213" y="2811"/>
                  </a:lnTo>
                  <a:lnTo>
                    <a:pt x="1173" y="2798"/>
                  </a:lnTo>
                  <a:lnTo>
                    <a:pt x="1131" y="2791"/>
                  </a:lnTo>
                  <a:lnTo>
                    <a:pt x="1089" y="2787"/>
                  </a:lnTo>
                  <a:lnTo>
                    <a:pt x="1050" y="2790"/>
                  </a:lnTo>
                  <a:lnTo>
                    <a:pt x="1011" y="2797"/>
                  </a:lnTo>
                  <a:lnTo>
                    <a:pt x="973" y="2808"/>
                  </a:lnTo>
                  <a:lnTo>
                    <a:pt x="937" y="2824"/>
                  </a:lnTo>
                  <a:lnTo>
                    <a:pt x="903" y="2844"/>
                  </a:lnTo>
                  <a:lnTo>
                    <a:pt x="690" y="2221"/>
                  </a:lnTo>
                  <a:lnTo>
                    <a:pt x="690" y="2071"/>
                  </a:lnTo>
                  <a:lnTo>
                    <a:pt x="613" y="2070"/>
                  </a:lnTo>
                  <a:lnTo>
                    <a:pt x="541" y="2066"/>
                  </a:lnTo>
                  <a:lnTo>
                    <a:pt x="475" y="2059"/>
                  </a:lnTo>
                  <a:lnTo>
                    <a:pt x="414" y="2049"/>
                  </a:lnTo>
                  <a:lnTo>
                    <a:pt x="358" y="2038"/>
                  </a:lnTo>
                  <a:lnTo>
                    <a:pt x="306" y="2024"/>
                  </a:lnTo>
                  <a:lnTo>
                    <a:pt x="259" y="2010"/>
                  </a:lnTo>
                  <a:lnTo>
                    <a:pt x="217" y="1995"/>
                  </a:lnTo>
                  <a:lnTo>
                    <a:pt x="179" y="1979"/>
                  </a:lnTo>
                  <a:lnTo>
                    <a:pt x="146" y="1961"/>
                  </a:lnTo>
                  <a:lnTo>
                    <a:pt x="116" y="1944"/>
                  </a:lnTo>
                  <a:lnTo>
                    <a:pt x="90" y="1928"/>
                  </a:lnTo>
                  <a:lnTo>
                    <a:pt x="68" y="1912"/>
                  </a:lnTo>
                  <a:lnTo>
                    <a:pt x="49" y="1897"/>
                  </a:lnTo>
                  <a:lnTo>
                    <a:pt x="33" y="1883"/>
                  </a:lnTo>
                  <a:lnTo>
                    <a:pt x="21" y="1872"/>
                  </a:lnTo>
                  <a:lnTo>
                    <a:pt x="12" y="1862"/>
                  </a:lnTo>
                  <a:lnTo>
                    <a:pt x="5" y="1855"/>
                  </a:lnTo>
                  <a:lnTo>
                    <a:pt x="1" y="1850"/>
                  </a:lnTo>
                  <a:lnTo>
                    <a:pt x="0" y="1849"/>
                  </a:lnTo>
                  <a:lnTo>
                    <a:pt x="1" y="1849"/>
                  </a:lnTo>
                  <a:lnTo>
                    <a:pt x="5" y="1848"/>
                  </a:lnTo>
                  <a:lnTo>
                    <a:pt x="11" y="1848"/>
                  </a:lnTo>
                  <a:lnTo>
                    <a:pt x="19" y="1845"/>
                  </a:lnTo>
                  <a:lnTo>
                    <a:pt x="29" y="1843"/>
                  </a:lnTo>
                  <a:lnTo>
                    <a:pt x="38" y="1839"/>
                  </a:lnTo>
                  <a:lnTo>
                    <a:pt x="51" y="1834"/>
                  </a:lnTo>
                  <a:lnTo>
                    <a:pt x="64" y="1827"/>
                  </a:lnTo>
                  <a:lnTo>
                    <a:pt x="79" y="1818"/>
                  </a:lnTo>
                  <a:lnTo>
                    <a:pt x="94" y="1806"/>
                  </a:lnTo>
                  <a:lnTo>
                    <a:pt x="110" y="1792"/>
                  </a:lnTo>
                  <a:lnTo>
                    <a:pt x="126" y="1776"/>
                  </a:lnTo>
                  <a:lnTo>
                    <a:pt x="142" y="1756"/>
                  </a:lnTo>
                  <a:lnTo>
                    <a:pt x="158" y="1734"/>
                  </a:lnTo>
                  <a:lnTo>
                    <a:pt x="175" y="1708"/>
                  </a:lnTo>
                  <a:lnTo>
                    <a:pt x="190" y="1678"/>
                  </a:lnTo>
                  <a:lnTo>
                    <a:pt x="206" y="1645"/>
                  </a:lnTo>
                  <a:lnTo>
                    <a:pt x="221" y="1606"/>
                  </a:lnTo>
                  <a:lnTo>
                    <a:pt x="235" y="1564"/>
                  </a:lnTo>
                  <a:lnTo>
                    <a:pt x="247" y="1517"/>
                  </a:lnTo>
                  <a:lnTo>
                    <a:pt x="258" y="1466"/>
                  </a:lnTo>
                  <a:lnTo>
                    <a:pt x="267" y="1409"/>
                  </a:lnTo>
                  <a:lnTo>
                    <a:pt x="275" y="1347"/>
                  </a:lnTo>
                  <a:lnTo>
                    <a:pt x="282" y="1279"/>
                  </a:lnTo>
                  <a:lnTo>
                    <a:pt x="285" y="1206"/>
                  </a:lnTo>
                  <a:lnTo>
                    <a:pt x="287" y="1126"/>
                  </a:lnTo>
                  <a:lnTo>
                    <a:pt x="287" y="1039"/>
                  </a:lnTo>
                  <a:lnTo>
                    <a:pt x="285" y="950"/>
                  </a:lnTo>
                  <a:lnTo>
                    <a:pt x="288" y="866"/>
                  </a:lnTo>
                  <a:lnTo>
                    <a:pt x="294" y="787"/>
                  </a:lnTo>
                  <a:lnTo>
                    <a:pt x="303" y="714"/>
                  </a:lnTo>
                  <a:lnTo>
                    <a:pt x="314" y="646"/>
                  </a:lnTo>
                  <a:lnTo>
                    <a:pt x="327" y="583"/>
                  </a:lnTo>
                  <a:lnTo>
                    <a:pt x="343" y="525"/>
                  </a:lnTo>
                  <a:lnTo>
                    <a:pt x="361" y="470"/>
                  </a:lnTo>
                  <a:lnTo>
                    <a:pt x="380" y="421"/>
                  </a:lnTo>
                  <a:lnTo>
                    <a:pt x="401" y="376"/>
                  </a:lnTo>
                  <a:lnTo>
                    <a:pt x="424" y="334"/>
                  </a:lnTo>
                  <a:lnTo>
                    <a:pt x="447" y="297"/>
                  </a:lnTo>
                  <a:lnTo>
                    <a:pt x="472" y="263"/>
                  </a:lnTo>
                  <a:lnTo>
                    <a:pt x="496" y="233"/>
                  </a:lnTo>
                  <a:lnTo>
                    <a:pt x="522" y="204"/>
                  </a:lnTo>
                  <a:lnTo>
                    <a:pt x="548" y="180"/>
                  </a:lnTo>
                  <a:lnTo>
                    <a:pt x="574" y="159"/>
                  </a:lnTo>
                  <a:lnTo>
                    <a:pt x="600" y="139"/>
                  </a:lnTo>
                  <a:lnTo>
                    <a:pt x="626" y="122"/>
                  </a:lnTo>
                  <a:lnTo>
                    <a:pt x="651" y="107"/>
                  </a:lnTo>
                  <a:lnTo>
                    <a:pt x="674" y="93"/>
                  </a:lnTo>
                  <a:lnTo>
                    <a:pt x="698" y="82"/>
                  </a:lnTo>
                  <a:lnTo>
                    <a:pt x="720" y="72"/>
                  </a:lnTo>
                  <a:lnTo>
                    <a:pt x="740" y="63"/>
                  </a:lnTo>
                  <a:lnTo>
                    <a:pt x="758" y="57"/>
                  </a:lnTo>
                  <a:lnTo>
                    <a:pt x="776" y="50"/>
                  </a:lnTo>
                  <a:lnTo>
                    <a:pt x="835" y="30"/>
                  </a:lnTo>
                  <a:lnTo>
                    <a:pt x="890" y="15"/>
                  </a:lnTo>
                  <a:lnTo>
                    <a:pt x="943" y="7"/>
                  </a:lnTo>
                  <a:lnTo>
                    <a:pt x="993" y="0"/>
                  </a:lnTo>
                  <a:lnTo>
                    <a:pt x="104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7" name="Freeform 747"/>
            <p:cNvSpPr>
              <a:spLocks/>
            </p:cNvSpPr>
            <p:nvPr/>
          </p:nvSpPr>
          <p:spPr bwMode="auto">
            <a:xfrm>
              <a:off x="449" y="3592"/>
              <a:ext cx="1586" cy="894"/>
            </a:xfrm>
            <a:custGeom>
              <a:avLst/>
              <a:gdLst>
                <a:gd name="T0" fmla="*/ 3102 w 3172"/>
                <a:gd name="T1" fmla="*/ 0 h 1789"/>
                <a:gd name="T2" fmla="*/ 3144 w 3172"/>
                <a:gd name="T3" fmla="*/ 9 h 1789"/>
                <a:gd name="T4" fmla="*/ 3167 w 3172"/>
                <a:gd name="T5" fmla="*/ 35 h 1789"/>
                <a:gd name="T6" fmla="*/ 3172 w 3172"/>
                <a:gd name="T7" fmla="*/ 78 h 1789"/>
                <a:gd name="T8" fmla="*/ 3146 w 3172"/>
                <a:gd name="T9" fmla="*/ 606 h 1789"/>
                <a:gd name="T10" fmla="*/ 3141 w 3172"/>
                <a:gd name="T11" fmla="*/ 643 h 1789"/>
                <a:gd name="T12" fmla="*/ 3123 w 3172"/>
                <a:gd name="T13" fmla="*/ 673 h 1789"/>
                <a:gd name="T14" fmla="*/ 3092 w 3172"/>
                <a:gd name="T15" fmla="*/ 690 h 1789"/>
                <a:gd name="T16" fmla="*/ 3065 w 3172"/>
                <a:gd name="T17" fmla="*/ 689 h 1789"/>
                <a:gd name="T18" fmla="*/ 3040 w 3172"/>
                <a:gd name="T19" fmla="*/ 671 h 1789"/>
                <a:gd name="T20" fmla="*/ 2866 w 3172"/>
                <a:gd name="T21" fmla="*/ 498 h 1789"/>
                <a:gd name="T22" fmla="*/ 1594 w 3172"/>
                <a:gd name="T23" fmla="*/ 1769 h 1789"/>
                <a:gd name="T24" fmla="*/ 1551 w 3172"/>
                <a:gd name="T25" fmla="*/ 1787 h 1789"/>
                <a:gd name="T26" fmla="*/ 1506 w 3172"/>
                <a:gd name="T27" fmla="*/ 1787 h 1789"/>
                <a:gd name="T28" fmla="*/ 1463 w 3172"/>
                <a:gd name="T29" fmla="*/ 1769 h 1789"/>
                <a:gd name="T30" fmla="*/ 768 w 3172"/>
                <a:gd name="T31" fmla="*/ 1077 h 1789"/>
                <a:gd name="T32" fmla="*/ 213 w 3172"/>
                <a:gd name="T33" fmla="*/ 1631 h 1789"/>
                <a:gd name="T34" fmla="*/ 171 w 3172"/>
                <a:gd name="T35" fmla="*/ 1648 h 1789"/>
                <a:gd name="T36" fmla="*/ 125 w 3172"/>
                <a:gd name="T37" fmla="*/ 1648 h 1789"/>
                <a:gd name="T38" fmla="*/ 83 w 3172"/>
                <a:gd name="T39" fmla="*/ 1631 h 1789"/>
                <a:gd name="T40" fmla="*/ 33 w 3172"/>
                <a:gd name="T41" fmla="*/ 1585 h 1789"/>
                <a:gd name="T42" fmla="*/ 5 w 3172"/>
                <a:gd name="T43" fmla="*/ 1541 h 1789"/>
                <a:gd name="T44" fmla="*/ 0 w 3172"/>
                <a:gd name="T45" fmla="*/ 1489 h 1789"/>
                <a:gd name="T46" fmla="*/ 17 w 3172"/>
                <a:gd name="T47" fmla="*/ 1439 h 1789"/>
                <a:gd name="T48" fmla="*/ 656 w 3172"/>
                <a:gd name="T49" fmla="*/ 794 h 1789"/>
                <a:gd name="T50" fmla="*/ 704 w 3172"/>
                <a:gd name="T51" fmla="*/ 749 h 1789"/>
                <a:gd name="T52" fmla="*/ 746 w 3172"/>
                <a:gd name="T53" fmla="*/ 732 h 1789"/>
                <a:gd name="T54" fmla="*/ 792 w 3172"/>
                <a:gd name="T55" fmla="*/ 732 h 1789"/>
                <a:gd name="T56" fmla="*/ 834 w 3172"/>
                <a:gd name="T57" fmla="*/ 749 h 1789"/>
                <a:gd name="T58" fmla="*/ 883 w 3172"/>
                <a:gd name="T59" fmla="*/ 794 h 1789"/>
                <a:gd name="T60" fmla="*/ 1504 w 3172"/>
                <a:gd name="T61" fmla="*/ 1417 h 1789"/>
                <a:gd name="T62" fmla="*/ 2670 w 3172"/>
                <a:gd name="T63" fmla="*/ 301 h 1789"/>
                <a:gd name="T64" fmla="*/ 2504 w 3172"/>
                <a:gd name="T65" fmla="*/ 134 h 1789"/>
                <a:gd name="T66" fmla="*/ 2487 w 3172"/>
                <a:gd name="T67" fmla="*/ 115 h 1789"/>
                <a:gd name="T68" fmla="*/ 2477 w 3172"/>
                <a:gd name="T69" fmla="*/ 92 h 1789"/>
                <a:gd name="T70" fmla="*/ 2482 w 3172"/>
                <a:gd name="T71" fmla="*/ 63 h 1789"/>
                <a:gd name="T72" fmla="*/ 2502 w 3172"/>
                <a:gd name="T73" fmla="*/ 38 h 1789"/>
                <a:gd name="T74" fmla="*/ 2526 w 3172"/>
                <a:gd name="T75" fmla="*/ 29 h 1789"/>
                <a:gd name="T76" fmla="*/ 2554 w 3172"/>
                <a:gd name="T77" fmla="*/ 26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172" h="1789">
                  <a:moveTo>
                    <a:pt x="3093" y="0"/>
                  </a:moveTo>
                  <a:lnTo>
                    <a:pt x="3102" y="0"/>
                  </a:lnTo>
                  <a:lnTo>
                    <a:pt x="3125" y="3"/>
                  </a:lnTo>
                  <a:lnTo>
                    <a:pt x="3144" y="9"/>
                  </a:lnTo>
                  <a:lnTo>
                    <a:pt x="3157" y="20"/>
                  </a:lnTo>
                  <a:lnTo>
                    <a:pt x="3167" y="35"/>
                  </a:lnTo>
                  <a:lnTo>
                    <a:pt x="3171" y="54"/>
                  </a:lnTo>
                  <a:lnTo>
                    <a:pt x="3172" y="78"/>
                  </a:lnTo>
                  <a:lnTo>
                    <a:pt x="3159" y="343"/>
                  </a:lnTo>
                  <a:lnTo>
                    <a:pt x="3146" y="606"/>
                  </a:lnTo>
                  <a:lnTo>
                    <a:pt x="3145" y="624"/>
                  </a:lnTo>
                  <a:lnTo>
                    <a:pt x="3141" y="643"/>
                  </a:lnTo>
                  <a:lnTo>
                    <a:pt x="3134" y="658"/>
                  </a:lnTo>
                  <a:lnTo>
                    <a:pt x="3123" y="673"/>
                  </a:lnTo>
                  <a:lnTo>
                    <a:pt x="3107" y="684"/>
                  </a:lnTo>
                  <a:lnTo>
                    <a:pt x="3092" y="690"/>
                  </a:lnTo>
                  <a:lnTo>
                    <a:pt x="3080" y="691"/>
                  </a:lnTo>
                  <a:lnTo>
                    <a:pt x="3065" y="689"/>
                  </a:lnTo>
                  <a:lnTo>
                    <a:pt x="3051" y="681"/>
                  </a:lnTo>
                  <a:lnTo>
                    <a:pt x="3040" y="671"/>
                  </a:lnTo>
                  <a:lnTo>
                    <a:pt x="3028" y="660"/>
                  </a:lnTo>
                  <a:lnTo>
                    <a:pt x="2866" y="498"/>
                  </a:lnTo>
                  <a:lnTo>
                    <a:pt x="1613" y="1753"/>
                  </a:lnTo>
                  <a:lnTo>
                    <a:pt x="1594" y="1769"/>
                  </a:lnTo>
                  <a:lnTo>
                    <a:pt x="1573" y="1780"/>
                  </a:lnTo>
                  <a:lnTo>
                    <a:pt x="1551" y="1787"/>
                  </a:lnTo>
                  <a:lnTo>
                    <a:pt x="1529" y="1789"/>
                  </a:lnTo>
                  <a:lnTo>
                    <a:pt x="1506" y="1787"/>
                  </a:lnTo>
                  <a:lnTo>
                    <a:pt x="1484" y="1780"/>
                  </a:lnTo>
                  <a:lnTo>
                    <a:pt x="1463" y="1769"/>
                  </a:lnTo>
                  <a:lnTo>
                    <a:pt x="1445" y="1753"/>
                  </a:lnTo>
                  <a:lnTo>
                    <a:pt x="768" y="1077"/>
                  </a:lnTo>
                  <a:lnTo>
                    <a:pt x="231" y="1615"/>
                  </a:lnTo>
                  <a:lnTo>
                    <a:pt x="213" y="1631"/>
                  </a:lnTo>
                  <a:lnTo>
                    <a:pt x="193" y="1641"/>
                  </a:lnTo>
                  <a:lnTo>
                    <a:pt x="171" y="1648"/>
                  </a:lnTo>
                  <a:lnTo>
                    <a:pt x="147" y="1649"/>
                  </a:lnTo>
                  <a:lnTo>
                    <a:pt x="125" y="1648"/>
                  </a:lnTo>
                  <a:lnTo>
                    <a:pt x="103" y="1641"/>
                  </a:lnTo>
                  <a:lnTo>
                    <a:pt x="83" y="1631"/>
                  </a:lnTo>
                  <a:lnTo>
                    <a:pt x="64" y="1615"/>
                  </a:lnTo>
                  <a:lnTo>
                    <a:pt x="33" y="1585"/>
                  </a:lnTo>
                  <a:lnTo>
                    <a:pt x="17" y="1564"/>
                  </a:lnTo>
                  <a:lnTo>
                    <a:pt x="5" y="1541"/>
                  </a:lnTo>
                  <a:lnTo>
                    <a:pt x="0" y="1515"/>
                  </a:lnTo>
                  <a:lnTo>
                    <a:pt x="0" y="1489"/>
                  </a:lnTo>
                  <a:lnTo>
                    <a:pt x="5" y="1463"/>
                  </a:lnTo>
                  <a:lnTo>
                    <a:pt x="17" y="1439"/>
                  </a:lnTo>
                  <a:lnTo>
                    <a:pt x="33" y="1417"/>
                  </a:lnTo>
                  <a:lnTo>
                    <a:pt x="656" y="794"/>
                  </a:lnTo>
                  <a:lnTo>
                    <a:pt x="685" y="764"/>
                  </a:lnTo>
                  <a:lnTo>
                    <a:pt x="704" y="749"/>
                  </a:lnTo>
                  <a:lnTo>
                    <a:pt x="724" y="738"/>
                  </a:lnTo>
                  <a:lnTo>
                    <a:pt x="746" y="732"/>
                  </a:lnTo>
                  <a:lnTo>
                    <a:pt x="768" y="730"/>
                  </a:lnTo>
                  <a:lnTo>
                    <a:pt x="792" y="732"/>
                  </a:lnTo>
                  <a:lnTo>
                    <a:pt x="813" y="738"/>
                  </a:lnTo>
                  <a:lnTo>
                    <a:pt x="834" y="749"/>
                  </a:lnTo>
                  <a:lnTo>
                    <a:pt x="852" y="764"/>
                  </a:lnTo>
                  <a:lnTo>
                    <a:pt x="883" y="794"/>
                  </a:lnTo>
                  <a:lnTo>
                    <a:pt x="992" y="904"/>
                  </a:lnTo>
                  <a:lnTo>
                    <a:pt x="1504" y="1417"/>
                  </a:lnTo>
                  <a:lnTo>
                    <a:pt x="1529" y="1442"/>
                  </a:lnTo>
                  <a:lnTo>
                    <a:pt x="2670" y="301"/>
                  </a:lnTo>
                  <a:lnTo>
                    <a:pt x="2587" y="218"/>
                  </a:lnTo>
                  <a:lnTo>
                    <a:pt x="2504" y="134"/>
                  </a:lnTo>
                  <a:lnTo>
                    <a:pt x="2494" y="125"/>
                  </a:lnTo>
                  <a:lnTo>
                    <a:pt x="2487" y="115"/>
                  </a:lnTo>
                  <a:lnTo>
                    <a:pt x="2481" y="104"/>
                  </a:lnTo>
                  <a:lnTo>
                    <a:pt x="2477" y="92"/>
                  </a:lnTo>
                  <a:lnTo>
                    <a:pt x="2477" y="78"/>
                  </a:lnTo>
                  <a:lnTo>
                    <a:pt x="2482" y="63"/>
                  </a:lnTo>
                  <a:lnTo>
                    <a:pt x="2491" y="48"/>
                  </a:lnTo>
                  <a:lnTo>
                    <a:pt x="2502" y="38"/>
                  </a:lnTo>
                  <a:lnTo>
                    <a:pt x="2513" y="32"/>
                  </a:lnTo>
                  <a:lnTo>
                    <a:pt x="2526" y="29"/>
                  </a:lnTo>
                  <a:lnTo>
                    <a:pt x="2540" y="27"/>
                  </a:lnTo>
                  <a:lnTo>
                    <a:pt x="2554" y="26"/>
                  </a:lnTo>
                  <a:lnTo>
                    <a:pt x="30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9" name="Freeform 1099"/>
          <p:cNvSpPr>
            <a:spLocks noEditPoints="1"/>
          </p:cNvSpPr>
          <p:nvPr/>
        </p:nvSpPr>
        <p:spPr bwMode="auto">
          <a:xfrm>
            <a:off x="2232223" y="4869143"/>
            <a:ext cx="447079" cy="450144"/>
          </a:xfrm>
          <a:custGeom>
            <a:avLst/>
            <a:gdLst>
              <a:gd name="T0" fmla="*/ 2770 w 3499"/>
              <a:gd name="T1" fmla="*/ 2789 h 3524"/>
              <a:gd name="T2" fmla="*/ 2920 w 3499"/>
              <a:gd name="T3" fmla="*/ 2433 h 3524"/>
              <a:gd name="T4" fmla="*/ 2450 w 3499"/>
              <a:gd name="T5" fmla="*/ 1771 h 3524"/>
              <a:gd name="T6" fmla="*/ 2073 w 3499"/>
              <a:gd name="T7" fmla="*/ 1912 h 3524"/>
              <a:gd name="T8" fmla="*/ 1656 w 3499"/>
              <a:gd name="T9" fmla="*/ 2015 h 3524"/>
              <a:gd name="T10" fmla="*/ 1310 w 3499"/>
              <a:gd name="T11" fmla="*/ 2173 h 3524"/>
              <a:gd name="T12" fmla="*/ 1157 w 3499"/>
              <a:gd name="T13" fmla="*/ 2448 h 3524"/>
              <a:gd name="T14" fmla="*/ 1137 w 3499"/>
              <a:gd name="T15" fmla="*/ 2777 h 3524"/>
              <a:gd name="T16" fmla="*/ 1366 w 3499"/>
              <a:gd name="T17" fmla="*/ 3134 h 3524"/>
              <a:gd name="T18" fmla="*/ 1656 w 3499"/>
              <a:gd name="T19" fmla="*/ 3353 h 3524"/>
              <a:gd name="T20" fmla="*/ 1976 w 3499"/>
              <a:gd name="T21" fmla="*/ 3399 h 3524"/>
              <a:gd name="T22" fmla="*/ 2301 w 3499"/>
              <a:gd name="T23" fmla="*/ 3224 h 3524"/>
              <a:gd name="T24" fmla="*/ 2110 w 3499"/>
              <a:gd name="T25" fmla="*/ 3291 h 3524"/>
              <a:gd name="T26" fmla="*/ 1678 w 3499"/>
              <a:gd name="T27" fmla="*/ 3323 h 3524"/>
              <a:gd name="T28" fmla="*/ 1521 w 3499"/>
              <a:gd name="T29" fmla="*/ 3137 h 3524"/>
              <a:gd name="T30" fmla="*/ 1614 w 3499"/>
              <a:gd name="T31" fmla="*/ 2909 h 3524"/>
              <a:gd name="T32" fmla="*/ 2048 w 3499"/>
              <a:gd name="T33" fmla="*/ 2875 h 3524"/>
              <a:gd name="T34" fmla="*/ 2280 w 3499"/>
              <a:gd name="T35" fmla="*/ 3017 h 3524"/>
              <a:gd name="T36" fmla="*/ 2615 w 3499"/>
              <a:gd name="T37" fmla="*/ 2840 h 3524"/>
              <a:gd name="T38" fmla="*/ 2786 w 3499"/>
              <a:gd name="T39" fmla="*/ 2353 h 3524"/>
              <a:gd name="T40" fmla="*/ 2709 w 3499"/>
              <a:gd name="T41" fmla="*/ 2333 h 3524"/>
              <a:gd name="T42" fmla="*/ 2715 w 3499"/>
              <a:gd name="T43" fmla="*/ 2239 h 3524"/>
              <a:gd name="T44" fmla="*/ 2741 w 3499"/>
              <a:gd name="T45" fmla="*/ 2005 h 3524"/>
              <a:gd name="T46" fmla="*/ 2678 w 3499"/>
              <a:gd name="T47" fmla="*/ 1715 h 3524"/>
              <a:gd name="T48" fmla="*/ 1492 w 3499"/>
              <a:gd name="T49" fmla="*/ 192 h 3524"/>
              <a:gd name="T50" fmla="*/ 974 w 3499"/>
              <a:gd name="T51" fmla="*/ 444 h 3524"/>
              <a:gd name="T52" fmla="*/ 631 w 3499"/>
              <a:gd name="T53" fmla="*/ 902 h 3524"/>
              <a:gd name="T54" fmla="*/ 998 w 3499"/>
              <a:gd name="T55" fmla="*/ 571 h 3524"/>
              <a:gd name="T56" fmla="*/ 1416 w 3499"/>
              <a:gd name="T57" fmla="*/ 397 h 3524"/>
              <a:gd name="T58" fmla="*/ 1997 w 3499"/>
              <a:gd name="T59" fmla="*/ 363 h 3524"/>
              <a:gd name="T60" fmla="*/ 2358 w 3499"/>
              <a:gd name="T61" fmla="*/ 498 h 3524"/>
              <a:gd name="T62" fmla="*/ 2553 w 3499"/>
              <a:gd name="T63" fmla="*/ 657 h 3524"/>
              <a:gd name="T64" fmla="*/ 2622 w 3499"/>
              <a:gd name="T65" fmla="*/ 741 h 3524"/>
              <a:gd name="T66" fmla="*/ 2757 w 3499"/>
              <a:gd name="T67" fmla="*/ 938 h 3524"/>
              <a:gd name="T68" fmla="*/ 2818 w 3499"/>
              <a:gd name="T69" fmla="*/ 799 h 3524"/>
              <a:gd name="T70" fmla="*/ 2414 w 3499"/>
              <a:gd name="T71" fmla="*/ 362 h 3524"/>
              <a:gd name="T72" fmla="*/ 1841 w 3499"/>
              <a:gd name="T73" fmla="*/ 168 h 3524"/>
              <a:gd name="T74" fmla="*/ 2117 w 3499"/>
              <a:gd name="T75" fmla="*/ 50 h 3524"/>
              <a:gd name="T76" fmla="*/ 2661 w 3499"/>
              <a:gd name="T77" fmla="*/ 346 h 3524"/>
              <a:gd name="T78" fmla="*/ 3022 w 3499"/>
              <a:gd name="T79" fmla="*/ 847 h 3524"/>
              <a:gd name="T80" fmla="*/ 3131 w 3499"/>
              <a:gd name="T81" fmla="*/ 1436 h 3524"/>
              <a:gd name="T82" fmla="*/ 3406 w 3499"/>
              <a:gd name="T83" fmla="*/ 1530 h 3524"/>
              <a:gd name="T84" fmla="*/ 3499 w 3499"/>
              <a:gd name="T85" fmla="*/ 2220 h 3524"/>
              <a:gd name="T86" fmla="*/ 3376 w 3499"/>
              <a:gd name="T87" fmla="*/ 2473 h 3524"/>
              <a:gd name="T88" fmla="*/ 3051 w 3499"/>
              <a:gd name="T89" fmla="*/ 2606 h 3524"/>
              <a:gd name="T90" fmla="*/ 2791 w 3499"/>
              <a:gd name="T91" fmla="*/ 2997 h 3524"/>
              <a:gd name="T92" fmla="*/ 2400 w 3499"/>
              <a:gd name="T93" fmla="*/ 3292 h 3524"/>
              <a:gd name="T94" fmla="*/ 2054 w 3499"/>
              <a:gd name="T95" fmla="*/ 3500 h 3524"/>
              <a:gd name="T96" fmla="*/ 1656 w 3499"/>
              <a:gd name="T97" fmla="*/ 3480 h 3524"/>
              <a:gd name="T98" fmla="*/ 1299 w 3499"/>
              <a:gd name="T99" fmla="*/ 3231 h 3524"/>
              <a:gd name="T100" fmla="*/ 1199 w 3499"/>
              <a:gd name="T101" fmla="*/ 3177 h 3524"/>
              <a:gd name="T102" fmla="*/ 1117 w 3499"/>
              <a:gd name="T103" fmla="*/ 3210 h 3524"/>
              <a:gd name="T104" fmla="*/ 1021 w 3499"/>
              <a:gd name="T105" fmla="*/ 3118 h 3524"/>
              <a:gd name="T106" fmla="*/ 809 w 3499"/>
              <a:gd name="T107" fmla="*/ 2871 h 3524"/>
              <a:gd name="T108" fmla="*/ 570 w 3499"/>
              <a:gd name="T109" fmla="*/ 2489 h 3524"/>
              <a:gd name="T110" fmla="*/ 275 w 3499"/>
              <a:gd name="T111" fmla="*/ 2535 h 3524"/>
              <a:gd name="T112" fmla="*/ 43 w 3499"/>
              <a:gd name="T113" fmla="*/ 2381 h 3524"/>
              <a:gd name="T114" fmla="*/ 12 w 3499"/>
              <a:gd name="T115" fmla="*/ 1670 h 3524"/>
              <a:gd name="T116" fmla="*/ 194 w 3499"/>
              <a:gd name="T117" fmla="*/ 1461 h 3524"/>
              <a:gd name="T118" fmla="*/ 380 w 3499"/>
              <a:gd name="T119" fmla="*/ 1197 h 3524"/>
              <a:gd name="T120" fmla="*/ 604 w 3499"/>
              <a:gd name="T121" fmla="*/ 612 h 3524"/>
              <a:gd name="T122" fmla="*/ 1053 w 3499"/>
              <a:gd name="T123" fmla="*/ 189 h 3524"/>
              <a:gd name="T124" fmla="*/ 1655 w 3499"/>
              <a:gd name="T125" fmla="*/ 4 h 3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99" h="3524">
                <a:moveTo>
                  <a:pt x="2922" y="2276"/>
                </a:moveTo>
                <a:lnTo>
                  <a:pt x="2906" y="2362"/>
                </a:lnTo>
                <a:lnTo>
                  <a:pt x="2885" y="2449"/>
                </a:lnTo>
                <a:lnTo>
                  <a:pt x="2863" y="2536"/>
                </a:lnTo>
                <a:lnTo>
                  <a:pt x="2836" y="2622"/>
                </a:lnTo>
                <a:lnTo>
                  <a:pt x="2806" y="2706"/>
                </a:lnTo>
                <a:lnTo>
                  <a:pt x="2770" y="2789"/>
                </a:lnTo>
                <a:lnTo>
                  <a:pt x="2805" y="2745"/>
                </a:lnTo>
                <a:lnTo>
                  <a:pt x="2834" y="2699"/>
                </a:lnTo>
                <a:lnTo>
                  <a:pt x="2861" y="2650"/>
                </a:lnTo>
                <a:lnTo>
                  <a:pt x="2882" y="2599"/>
                </a:lnTo>
                <a:lnTo>
                  <a:pt x="2899" y="2545"/>
                </a:lnTo>
                <a:lnTo>
                  <a:pt x="2912" y="2490"/>
                </a:lnTo>
                <a:lnTo>
                  <a:pt x="2920" y="2433"/>
                </a:lnTo>
                <a:lnTo>
                  <a:pt x="2922" y="2373"/>
                </a:lnTo>
                <a:lnTo>
                  <a:pt x="2922" y="2276"/>
                </a:lnTo>
                <a:close/>
                <a:moveTo>
                  <a:pt x="2613" y="1637"/>
                </a:moveTo>
                <a:lnTo>
                  <a:pt x="2577" y="1674"/>
                </a:lnTo>
                <a:lnTo>
                  <a:pt x="2538" y="1710"/>
                </a:lnTo>
                <a:lnTo>
                  <a:pt x="2495" y="1741"/>
                </a:lnTo>
                <a:lnTo>
                  <a:pt x="2450" y="1771"/>
                </a:lnTo>
                <a:lnTo>
                  <a:pt x="2403" y="1796"/>
                </a:lnTo>
                <a:lnTo>
                  <a:pt x="2352" y="1820"/>
                </a:lnTo>
                <a:lnTo>
                  <a:pt x="2299" y="1842"/>
                </a:lnTo>
                <a:lnTo>
                  <a:pt x="2244" y="1861"/>
                </a:lnTo>
                <a:lnTo>
                  <a:pt x="2188" y="1880"/>
                </a:lnTo>
                <a:lnTo>
                  <a:pt x="2131" y="1897"/>
                </a:lnTo>
                <a:lnTo>
                  <a:pt x="2073" y="1912"/>
                </a:lnTo>
                <a:lnTo>
                  <a:pt x="2013" y="1927"/>
                </a:lnTo>
                <a:lnTo>
                  <a:pt x="1954" y="1941"/>
                </a:lnTo>
                <a:lnTo>
                  <a:pt x="1895" y="1955"/>
                </a:lnTo>
                <a:lnTo>
                  <a:pt x="1835" y="1969"/>
                </a:lnTo>
                <a:lnTo>
                  <a:pt x="1774" y="1983"/>
                </a:lnTo>
                <a:lnTo>
                  <a:pt x="1715" y="1998"/>
                </a:lnTo>
                <a:lnTo>
                  <a:pt x="1656" y="2015"/>
                </a:lnTo>
                <a:lnTo>
                  <a:pt x="1598" y="2032"/>
                </a:lnTo>
                <a:lnTo>
                  <a:pt x="1542" y="2050"/>
                </a:lnTo>
                <a:lnTo>
                  <a:pt x="1490" y="2071"/>
                </a:lnTo>
                <a:lnTo>
                  <a:pt x="1439" y="2092"/>
                </a:lnTo>
                <a:lnTo>
                  <a:pt x="1393" y="2117"/>
                </a:lnTo>
                <a:lnTo>
                  <a:pt x="1348" y="2144"/>
                </a:lnTo>
                <a:lnTo>
                  <a:pt x="1310" y="2173"/>
                </a:lnTo>
                <a:lnTo>
                  <a:pt x="1276" y="2205"/>
                </a:lnTo>
                <a:lnTo>
                  <a:pt x="1248" y="2239"/>
                </a:lnTo>
                <a:lnTo>
                  <a:pt x="1222" y="2276"/>
                </a:lnTo>
                <a:lnTo>
                  <a:pt x="1201" y="2316"/>
                </a:lnTo>
                <a:lnTo>
                  <a:pt x="1183" y="2358"/>
                </a:lnTo>
                <a:lnTo>
                  <a:pt x="1168" y="2402"/>
                </a:lnTo>
                <a:lnTo>
                  <a:pt x="1157" y="2448"/>
                </a:lnTo>
                <a:lnTo>
                  <a:pt x="1147" y="2494"/>
                </a:lnTo>
                <a:lnTo>
                  <a:pt x="1140" y="2541"/>
                </a:lnTo>
                <a:lnTo>
                  <a:pt x="1136" y="2589"/>
                </a:lnTo>
                <a:lnTo>
                  <a:pt x="1134" y="2637"/>
                </a:lnTo>
                <a:lnTo>
                  <a:pt x="1133" y="2684"/>
                </a:lnTo>
                <a:lnTo>
                  <a:pt x="1134" y="2732"/>
                </a:lnTo>
                <a:lnTo>
                  <a:pt x="1137" y="2777"/>
                </a:lnTo>
                <a:lnTo>
                  <a:pt x="1140" y="2822"/>
                </a:lnTo>
                <a:lnTo>
                  <a:pt x="1150" y="2840"/>
                </a:lnTo>
                <a:lnTo>
                  <a:pt x="1191" y="2909"/>
                </a:lnTo>
                <a:lnTo>
                  <a:pt x="1233" y="2973"/>
                </a:lnTo>
                <a:lnTo>
                  <a:pt x="1276" y="3031"/>
                </a:lnTo>
                <a:lnTo>
                  <a:pt x="1320" y="3085"/>
                </a:lnTo>
                <a:lnTo>
                  <a:pt x="1366" y="3134"/>
                </a:lnTo>
                <a:lnTo>
                  <a:pt x="1410" y="3177"/>
                </a:lnTo>
                <a:lnTo>
                  <a:pt x="1454" y="3216"/>
                </a:lnTo>
                <a:lnTo>
                  <a:pt x="1497" y="3251"/>
                </a:lnTo>
                <a:lnTo>
                  <a:pt x="1539" y="3281"/>
                </a:lnTo>
                <a:lnTo>
                  <a:pt x="1580" y="3310"/>
                </a:lnTo>
                <a:lnTo>
                  <a:pt x="1619" y="3332"/>
                </a:lnTo>
                <a:lnTo>
                  <a:pt x="1656" y="3353"/>
                </a:lnTo>
                <a:lnTo>
                  <a:pt x="1699" y="3372"/>
                </a:lnTo>
                <a:lnTo>
                  <a:pt x="1743" y="3388"/>
                </a:lnTo>
                <a:lnTo>
                  <a:pt x="1789" y="3399"/>
                </a:lnTo>
                <a:lnTo>
                  <a:pt x="1836" y="3406"/>
                </a:lnTo>
                <a:lnTo>
                  <a:pt x="1883" y="3409"/>
                </a:lnTo>
                <a:lnTo>
                  <a:pt x="1929" y="3406"/>
                </a:lnTo>
                <a:lnTo>
                  <a:pt x="1976" y="3399"/>
                </a:lnTo>
                <a:lnTo>
                  <a:pt x="2022" y="3388"/>
                </a:lnTo>
                <a:lnTo>
                  <a:pt x="2066" y="3372"/>
                </a:lnTo>
                <a:lnTo>
                  <a:pt x="2109" y="3353"/>
                </a:lnTo>
                <a:lnTo>
                  <a:pt x="2154" y="3328"/>
                </a:lnTo>
                <a:lnTo>
                  <a:pt x="2200" y="3299"/>
                </a:lnTo>
                <a:lnTo>
                  <a:pt x="2250" y="3264"/>
                </a:lnTo>
                <a:lnTo>
                  <a:pt x="2301" y="3224"/>
                </a:lnTo>
                <a:lnTo>
                  <a:pt x="2354" y="3178"/>
                </a:lnTo>
                <a:lnTo>
                  <a:pt x="2280" y="3181"/>
                </a:lnTo>
                <a:lnTo>
                  <a:pt x="2196" y="3181"/>
                </a:lnTo>
                <a:lnTo>
                  <a:pt x="2181" y="3213"/>
                </a:lnTo>
                <a:lnTo>
                  <a:pt x="2161" y="3243"/>
                </a:lnTo>
                <a:lnTo>
                  <a:pt x="2137" y="3269"/>
                </a:lnTo>
                <a:lnTo>
                  <a:pt x="2110" y="3291"/>
                </a:lnTo>
                <a:lnTo>
                  <a:pt x="2080" y="3310"/>
                </a:lnTo>
                <a:lnTo>
                  <a:pt x="2048" y="3323"/>
                </a:lnTo>
                <a:lnTo>
                  <a:pt x="2012" y="3331"/>
                </a:lnTo>
                <a:lnTo>
                  <a:pt x="1976" y="3334"/>
                </a:lnTo>
                <a:lnTo>
                  <a:pt x="1753" y="3334"/>
                </a:lnTo>
                <a:lnTo>
                  <a:pt x="1714" y="3331"/>
                </a:lnTo>
                <a:lnTo>
                  <a:pt x="1678" y="3323"/>
                </a:lnTo>
                <a:lnTo>
                  <a:pt x="1645" y="3308"/>
                </a:lnTo>
                <a:lnTo>
                  <a:pt x="1614" y="3289"/>
                </a:lnTo>
                <a:lnTo>
                  <a:pt x="1587" y="3265"/>
                </a:lnTo>
                <a:lnTo>
                  <a:pt x="1563" y="3238"/>
                </a:lnTo>
                <a:lnTo>
                  <a:pt x="1544" y="3207"/>
                </a:lnTo>
                <a:lnTo>
                  <a:pt x="1529" y="3173"/>
                </a:lnTo>
                <a:lnTo>
                  <a:pt x="1521" y="3137"/>
                </a:lnTo>
                <a:lnTo>
                  <a:pt x="1518" y="3099"/>
                </a:lnTo>
                <a:lnTo>
                  <a:pt x="1521" y="3061"/>
                </a:lnTo>
                <a:lnTo>
                  <a:pt x="1529" y="3024"/>
                </a:lnTo>
                <a:lnTo>
                  <a:pt x="1544" y="2991"/>
                </a:lnTo>
                <a:lnTo>
                  <a:pt x="1563" y="2961"/>
                </a:lnTo>
                <a:lnTo>
                  <a:pt x="1587" y="2933"/>
                </a:lnTo>
                <a:lnTo>
                  <a:pt x="1614" y="2909"/>
                </a:lnTo>
                <a:lnTo>
                  <a:pt x="1645" y="2891"/>
                </a:lnTo>
                <a:lnTo>
                  <a:pt x="1678" y="2876"/>
                </a:lnTo>
                <a:lnTo>
                  <a:pt x="1714" y="2867"/>
                </a:lnTo>
                <a:lnTo>
                  <a:pt x="1753" y="2864"/>
                </a:lnTo>
                <a:lnTo>
                  <a:pt x="1976" y="2864"/>
                </a:lnTo>
                <a:lnTo>
                  <a:pt x="2012" y="2867"/>
                </a:lnTo>
                <a:lnTo>
                  <a:pt x="2048" y="2875"/>
                </a:lnTo>
                <a:lnTo>
                  <a:pt x="2080" y="2888"/>
                </a:lnTo>
                <a:lnTo>
                  <a:pt x="2110" y="2907"/>
                </a:lnTo>
                <a:lnTo>
                  <a:pt x="2137" y="2929"/>
                </a:lnTo>
                <a:lnTo>
                  <a:pt x="2161" y="2955"/>
                </a:lnTo>
                <a:lnTo>
                  <a:pt x="2181" y="2984"/>
                </a:lnTo>
                <a:lnTo>
                  <a:pt x="2196" y="3017"/>
                </a:lnTo>
                <a:lnTo>
                  <a:pt x="2280" y="3017"/>
                </a:lnTo>
                <a:lnTo>
                  <a:pt x="2335" y="3015"/>
                </a:lnTo>
                <a:lnTo>
                  <a:pt x="2389" y="3008"/>
                </a:lnTo>
                <a:lnTo>
                  <a:pt x="2440" y="2997"/>
                </a:lnTo>
                <a:lnTo>
                  <a:pt x="2490" y="2981"/>
                </a:lnTo>
                <a:lnTo>
                  <a:pt x="2538" y="2963"/>
                </a:lnTo>
                <a:lnTo>
                  <a:pt x="2577" y="2903"/>
                </a:lnTo>
                <a:lnTo>
                  <a:pt x="2615" y="2840"/>
                </a:lnTo>
                <a:lnTo>
                  <a:pt x="2655" y="2764"/>
                </a:lnTo>
                <a:lnTo>
                  <a:pt x="2689" y="2685"/>
                </a:lnTo>
                <a:lnTo>
                  <a:pt x="2719" y="2604"/>
                </a:lnTo>
                <a:lnTo>
                  <a:pt x="2746" y="2521"/>
                </a:lnTo>
                <a:lnTo>
                  <a:pt x="2769" y="2436"/>
                </a:lnTo>
                <a:lnTo>
                  <a:pt x="2788" y="2352"/>
                </a:lnTo>
                <a:lnTo>
                  <a:pt x="2786" y="2353"/>
                </a:lnTo>
                <a:lnTo>
                  <a:pt x="2785" y="2354"/>
                </a:lnTo>
                <a:lnTo>
                  <a:pt x="2771" y="2359"/>
                </a:lnTo>
                <a:lnTo>
                  <a:pt x="2757" y="2360"/>
                </a:lnTo>
                <a:lnTo>
                  <a:pt x="2744" y="2359"/>
                </a:lnTo>
                <a:lnTo>
                  <a:pt x="2731" y="2354"/>
                </a:lnTo>
                <a:lnTo>
                  <a:pt x="2719" y="2346"/>
                </a:lnTo>
                <a:lnTo>
                  <a:pt x="2709" y="2333"/>
                </a:lnTo>
                <a:lnTo>
                  <a:pt x="2702" y="2317"/>
                </a:lnTo>
                <a:lnTo>
                  <a:pt x="2700" y="2301"/>
                </a:lnTo>
                <a:lnTo>
                  <a:pt x="2703" y="2284"/>
                </a:lnTo>
                <a:lnTo>
                  <a:pt x="2704" y="2280"/>
                </a:lnTo>
                <a:lnTo>
                  <a:pt x="2707" y="2272"/>
                </a:lnTo>
                <a:lnTo>
                  <a:pt x="2711" y="2258"/>
                </a:lnTo>
                <a:lnTo>
                  <a:pt x="2715" y="2239"/>
                </a:lnTo>
                <a:lnTo>
                  <a:pt x="2721" y="2217"/>
                </a:lnTo>
                <a:lnTo>
                  <a:pt x="2726" y="2190"/>
                </a:lnTo>
                <a:lnTo>
                  <a:pt x="2730" y="2158"/>
                </a:lnTo>
                <a:lnTo>
                  <a:pt x="2735" y="2125"/>
                </a:lnTo>
                <a:lnTo>
                  <a:pt x="2739" y="2087"/>
                </a:lnTo>
                <a:lnTo>
                  <a:pt x="2741" y="2047"/>
                </a:lnTo>
                <a:lnTo>
                  <a:pt x="2741" y="2005"/>
                </a:lnTo>
                <a:lnTo>
                  <a:pt x="2740" y="1960"/>
                </a:lnTo>
                <a:lnTo>
                  <a:pt x="2736" y="1913"/>
                </a:lnTo>
                <a:lnTo>
                  <a:pt x="2729" y="1865"/>
                </a:lnTo>
                <a:lnTo>
                  <a:pt x="2719" y="1815"/>
                </a:lnTo>
                <a:lnTo>
                  <a:pt x="2710" y="1779"/>
                </a:lnTo>
                <a:lnTo>
                  <a:pt x="2696" y="1747"/>
                </a:lnTo>
                <a:lnTo>
                  <a:pt x="2678" y="1715"/>
                </a:lnTo>
                <a:lnTo>
                  <a:pt x="2659" y="1687"/>
                </a:lnTo>
                <a:lnTo>
                  <a:pt x="2636" y="1660"/>
                </a:lnTo>
                <a:lnTo>
                  <a:pt x="2613" y="1637"/>
                </a:lnTo>
                <a:close/>
                <a:moveTo>
                  <a:pt x="1749" y="165"/>
                </a:moveTo>
                <a:lnTo>
                  <a:pt x="1662" y="168"/>
                </a:lnTo>
                <a:lnTo>
                  <a:pt x="1576" y="176"/>
                </a:lnTo>
                <a:lnTo>
                  <a:pt x="1492" y="192"/>
                </a:lnTo>
                <a:lnTo>
                  <a:pt x="1410" y="212"/>
                </a:lnTo>
                <a:lnTo>
                  <a:pt x="1330" y="239"/>
                </a:lnTo>
                <a:lnTo>
                  <a:pt x="1254" y="270"/>
                </a:lnTo>
                <a:lnTo>
                  <a:pt x="1179" y="307"/>
                </a:lnTo>
                <a:lnTo>
                  <a:pt x="1107" y="348"/>
                </a:lnTo>
                <a:lnTo>
                  <a:pt x="1039" y="395"/>
                </a:lnTo>
                <a:lnTo>
                  <a:pt x="974" y="444"/>
                </a:lnTo>
                <a:lnTo>
                  <a:pt x="913" y="499"/>
                </a:lnTo>
                <a:lnTo>
                  <a:pt x="855" y="558"/>
                </a:lnTo>
                <a:lnTo>
                  <a:pt x="801" y="619"/>
                </a:lnTo>
                <a:lnTo>
                  <a:pt x="752" y="685"/>
                </a:lnTo>
                <a:lnTo>
                  <a:pt x="707" y="754"/>
                </a:lnTo>
                <a:lnTo>
                  <a:pt x="666" y="827"/>
                </a:lnTo>
                <a:lnTo>
                  <a:pt x="631" y="902"/>
                </a:lnTo>
                <a:lnTo>
                  <a:pt x="680" y="840"/>
                </a:lnTo>
                <a:lnTo>
                  <a:pt x="732" y="783"/>
                </a:lnTo>
                <a:lnTo>
                  <a:pt x="785" y="732"/>
                </a:lnTo>
                <a:lnTo>
                  <a:pt x="839" y="684"/>
                </a:lnTo>
                <a:lnTo>
                  <a:pt x="892" y="642"/>
                </a:lnTo>
                <a:lnTo>
                  <a:pt x="945" y="604"/>
                </a:lnTo>
                <a:lnTo>
                  <a:pt x="998" y="571"/>
                </a:lnTo>
                <a:lnTo>
                  <a:pt x="1049" y="542"/>
                </a:lnTo>
                <a:lnTo>
                  <a:pt x="1096" y="516"/>
                </a:lnTo>
                <a:lnTo>
                  <a:pt x="1141" y="494"/>
                </a:lnTo>
                <a:lnTo>
                  <a:pt x="1183" y="476"/>
                </a:lnTo>
                <a:lnTo>
                  <a:pt x="1221" y="461"/>
                </a:lnTo>
                <a:lnTo>
                  <a:pt x="1319" y="425"/>
                </a:lnTo>
                <a:lnTo>
                  <a:pt x="1416" y="397"/>
                </a:lnTo>
                <a:lnTo>
                  <a:pt x="1512" y="374"/>
                </a:lnTo>
                <a:lnTo>
                  <a:pt x="1607" y="358"/>
                </a:lnTo>
                <a:lnTo>
                  <a:pt x="1699" y="348"/>
                </a:lnTo>
                <a:lnTo>
                  <a:pt x="1789" y="345"/>
                </a:lnTo>
                <a:lnTo>
                  <a:pt x="1863" y="347"/>
                </a:lnTo>
                <a:lnTo>
                  <a:pt x="1932" y="354"/>
                </a:lnTo>
                <a:lnTo>
                  <a:pt x="1997" y="363"/>
                </a:lnTo>
                <a:lnTo>
                  <a:pt x="2059" y="376"/>
                </a:lnTo>
                <a:lnTo>
                  <a:pt x="2118" y="391"/>
                </a:lnTo>
                <a:lnTo>
                  <a:pt x="2173" y="410"/>
                </a:lnTo>
                <a:lnTo>
                  <a:pt x="2224" y="430"/>
                </a:lnTo>
                <a:lnTo>
                  <a:pt x="2272" y="452"/>
                </a:lnTo>
                <a:lnTo>
                  <a:pt x="2316" y="475"/>
                </a:lnTo>
                <a:lnTo>
                  <a:pt x="2358" y="498"/>
                </a:lnTo>
                <a:lnTo>
                  <a:pt x="2396" y="523"/>
                </a:lnTo>
                <a:lnTo>
                  <a:pt x="2431" y="548"/>
                </a:lnTo>
                <a:lnTo>
                  <a:pt x="2462" y="572"/>
                </a:lnTo>
                <a:lnTo>
                  <a:pt x="2490" y="596"/>
                </a:lnTo>
                <a:lnTo>
                  <a:pt x="2514" y="617"/>
                </a:lnTo>
                <a:lnTo>
                  <a:pt x="2535" y="638"/>
                </a:lnTo>
                <a:lnTo>
                  <a:pt x="2553" y="657"/>
                </a:lnTo>
                <a:lnTo>
                  <a:pt x="2569" y="673"/>
                </a:lnTo>
                <a:lnTo>
                  <a:pt x="2580" y="687"/>
                </a:lnTo>
                <a:lnTo>
                  <a:pt x="2589" y="698"/>
                </a:lnTo>
                <a:lnTo>
                  <a:pt x="2594" y="705"/>
                </a:lnTo>
                <a:lnTo>
                  <a:pt x="2601" y="712"/>
                </a:lnTo>
                <a:lnTo>
                  <a:pt x="2611" y="725"/>
                </a:lnTo>
                <a:lnTo>
                  <a:pt x="2622" y="741"/>
                </a:lnTo>
                <a:lnTo>
                  <a:pt x="2638" y="763"/>
                </a:lnTo>
                <a:lnTo>
                  <a:pt x="2653" y="788"/>
                </a:lnTo>
                <a:lnTo>
                  <a:pt x="2670" y="817"/>
                </a:lnTo>
                <a:lnTo>
                  <a:pt x="2686" y="849"/>
                </a:lnTo>
                <a:lnTo>
                  <a:pt x="2703" y="886"/>
                </a:lnTo>
                <a:lnTo>
                  <a:pt x="2718" y="927"/>
                </a:lnTo>
                <a:lnTo>
                  <a:pt x="2757" y="938"/>
                </a:lnTo>
                <a:lnTo>
                  <a:pt x="2797" y="954"/>
                </a:lnTo>
                <a:lnTo>
                  <a:pt x="2837" y="976"/>
                </a:lnTo>
                <a:lnTo>
                  <a:pt x="2878" y="1004"/>
                </a:lnTo>
                <a:lnTo>
                  <a:pt x="2918" y="1038"/>
                </a:lnTo>
                <a:lnTo>
                  <a:pt x="2890" y="956"/>
                </a:lnTo>
                <a:lnTo>
                  <a:pt x="2856" y="875"/>
                </a:lnTo>
                <a:lnTo>
                  <a:pt x="2818" y="799"/>
                </a:lnTo>
                <a:lnTo>
                  <a:pt x="2773" y="725"/>
                </a:lnTo>
                <a:lnTo>
                  <a:pt x="2725" y="654"/>
                </a:lnTo>
                <a:lnTo>
                  <a:pt x="2671" y="588"/>
                </a:lnTo>
                <a:lnTo>
                  <a:pt x="2613" y="525"/>
                </a:lnTo>
                <a:lnTo>
                  <a:pt x="2550" y="466"/>
                </a:lnTo>
                <a:lnTo>
                  <a:pt x="2484" y="412"/>
                </a:lnTo>
                <a:lnTo>
                  <a:pt x="2414" y="362"/>
                </a:lnTo>
                <a:lnTo>
                  <a:pt x="2341" y="318"/>
                </a:lnTo>
                <a:lnTo>
                  <a:pt x="2265" y="279"/>
                </a:lnTo>
                <a:lnTo>
                  <a:pt x="2185" y="245"/>
                </a:lnTo>
                <a:lnTo>
                  <a:pt x="2102" y="216"/>
                </a:lnTo>
                <a:lnTo>
                  <a:pt x="2018" y="194"/>
                </a:lnTo>
                <a:lnTo>
                  <a:pt x="1930" y="178"/>
                </a:lnTo>
                <a:lnTo>
                  <a:pt x="1841" y="168"/>
                </a:lnTo>
                <a:lnTo>
                  <a:pt x="1749" y="165"/>
                </a:lnTo>
                <a:close/>
                <a:moveTo>
                  <a:pt x="1749" y="0"/>
                </a:moveTo>
                <a:lnTo>
                  <a:pt x="1749" y="0"/>
                </a:lnTo>
                <a:lnTo>
                  <a:pt x="1844" y="4"/>
                </a:lnTo>
                <a:lnTo>
                  <a:pt x="1937" y="13"/>
                </a:lnTo>
                <a:lnTo>
                  <a:pt x="2027" y="29"/>
                </a:lnTo>
                <a:lnTo>
                  <a:pt x="2117" y="50"/>
                </a:lnTo>
                <a:lnTo>
                  <a:pt x="2203" y="77"/>
                </a:lnTo>
                <a:lnTo>
                  <a:pt x="2287" y="110"/>
                </a:lnTo>
                <a:lnTo>
                  <a:pt x="2368" y="147"/>
                </a:lnTo>
                <a:lnTo>
                  <a:pt x="2447" y="189"/>
                </a:lnTo>
                <a:lnTo>
                  <a:pt x="2522" y="237"/>
                </a:lnTo>
                <a:lnTo>
                  <a:pt x="2593" y="290"/>
                </a:lnTo>
                <a:lnTo>
                  <a:pt x="2661" y="346"/>
                </a:lnTo>
                <a:lnTo>
                  <a:pt x="2726" y="407"/>
                </a:lnTo>
                <a:lnTo>
                  <a:pt x="2787" y="471"/>
                </a:lnTo>
                <a:lnTo>
                  <a:pt x="2843" y="539"/>
                </a:lnTo>
                <a:lnTo>
                  <a:pt x="2895" y="612"/>
                </a:lnTo>
                <a:lnTo>
                  <a:pt x="2943" y="687"/>
                </a:lnTo>
                <a:lnTo>
                  <a:pt x="2986" y="765"/>
                </a:lnTo>
                <a:lnTo>
                  <a:pt x="3022" y="847"/>
                </a:lnTo>
                <a:lnTo>
                  <a:pt x="3055" y="931"/>
                </a:lnTo>
                <a:lnTo>
                  <a:pt x="3082" y="1018"/>
                </a:lnTo>
                <a:lnTo>
                  <a:pt x="3103" y="1106"/>
                </a:lnTo>
                <a:lnTo>
                  <a:pt x="3119" y="1197"/>
                </a:lnTo>
                <a:lnTo>
                  <a:pt x="3128" y="1291"/>
                </a:lnTo>
                <a:lnTo>
                  <a:pt x="3131" y="1385"/>
                </a:lnTo>
                <a:lnTo>
                  <a:pt x="3131" y="1436"/>
                </a:lnTo>
                <a:lnTo>
                  <a:pt x="3182" y="1436"/>
                </a:lnTo>
                <a:lnTo>
                  <a:pt x="3224" y="1439"/>
                </a:lnTo>
                <a:lnTo>
                  <a:pt x="3266" y="1448"/>
                </a:lnTo>
                <a:lnTo>
                  <a:pt x="3305" y="1461"/>
                </a:lnTo>
                <a:lnTo>
                  <a:pt x="3341" y="1480"/>
                </a:lnTo>
                <a:lnTo>
                  <a:pt x="3376" y="1503"/>
                </a:lnTo>
                <a:lnTo>
                  <a:pt x="3406" y="1530"/>
                </a:lnTo>
                <a:lnTo>
                  <a:pt x="3433" y="1560"/>
                </a:lnTo>
                <a:lnTo>
                  <a:pt x="3456" y="1593"/>
                </a:lnTo>
                <a:lnTo>
                  <a:pt x="3474" y="1630"/>
                </a:lnTo>
                <a:lnTo>
                  <a:pt x="3488" y="1670"/>
                </a:lnTo>
                <a:lnTo>
                  <a:pt x="3497" y="1711"/>
                </a:lnTo>
                <a:lnTo>
                  <a:pt x="3499" y="1754"/>
                </a:lnTo>
                <a:lnTo>
                  <a:pt x="3499" y="2220"/>
                </a:lnTo>
                <a:lnTo>
                  <a:pt x="3497" y="2263"/>
                </a:lnTo>
                <a:lnTo>
                  <a:pt x="3488" y="2305"/>
                </a:lnTo>
                <a:lnTo>
                  <a:pt x="3474" y="2344"/>
                </a:lnTo>
                <a:lnTo>
                  <a:pt x="3456" y="2381"/>
                </a:lnTo>
                <a:lnTo>
                  <a:pt x="3433" y="2414"/>
                </a:lnTo>
                <a:lnTo>
                  <a:pt x="3406" y="2446"/>
                </a:lnTo>
                <a:lnTo>
                  <a:pt x="3376" y="2473"/>
                </a:lnTo>
                <a:lnTo>
                  <a:pt x="3341" y="2495"/>
                </a:lnTo>
                <a:lnTo>
                  <a:pt x="3305" y="2514"/>
                </a:lnTo>
                <a:lnTo>
                  <a:pt x="3266" y="2527"/>
                </a:lnTo>
                <a:lnTo>
                  <a:pt x="3224" y="2535"/>
                </a:lnTo>
                <a:lnTo>
                  <a:pt x="3182" y="2538"/>
                </a:lnTo>
                <a:lnTo>
                  <a:pt x="3069" y="2538"/>
                </a:lnTo>
                <a:lnTo>
                  <a:pt x="3051" y="2606"/>
                </a:lnTo>
                <a:lnTo>
                  <a:pt x="3029" y="2671"/>
                </a:lnTo>
                <a:lnTo>
                  <a:pt x="3001" y="2734"/>
                </a:lnTo>
                <a:lnTo>
                  <a:pt x="2968" y="2793"/>
                </a:lnTo>
                <a:lnTo>
                  <a:pt x="2930" y="2851"/>
                </a:lnTo>
                <a:lnTo>
                  <a:pt x="2888" y="2903"/>
                </a:lnTo>
                <a:lnTo>
                  <a:pt x="2841" y="2952"/>
                </a:lnTo>
                <a:lnTo>
                  <a:pt x="2791" y="2997"/>
                </a:lnTo>
                <a:lnTo>
                  <a:pt x="2737" y="3038"/>
                </a:lnTo>
                <a:lnTo>
                  <a:pt x="2680" y="3075"/>
                </a:lnTo>
                <a:lnTo>
                  <a:pt x="2619" y="3107"/>
                </a:lnTo>
                <a:lnTo>
                  <a:pt x="2556" y="3132"/>
                </a:lnTo>
                <a:lnTo>
                  <a:pt x="2504" y="3192"/>
                </a:lnTo>
                <a:lnTo>
                  <a:pt x="2452" y="3245"/>
                </a:lnTo>
                <a:lnTo>
                  <a:pt x="2400" y="3292"/>
                </a:lnTo>
                <a:lnTo>
                  <a:pt x="2349" y="3334"/>
                </a:lnTo>
                <a:lnTo>
                  <a:pt x="2299" y="3371"/>
                </a:lnTo>
                <a:lnTo>
                  <a:pt x="2252" y="3404"/>
                </a:lnTo>
                <a:lnTo>
                  <a:pt x="2205" y="3432"/>
                </a:lnTo>
                <a:lnTo>
                  <a:pt x="2162" y="3455"/>
                </a:lnTo>
                <a:lnTo>
                  <a:pt x="2109" y="3480"/>
                </a:lnTo>
                <a:lnTo>
                  <a:pt x="2054" y="3500"/>
                </a:lnTo>
                <a:lnTo>
                  <a:pt x="1998" y="3514"/>
                </a:lnTo>
                <a:lnTo>
                  <a:pt x="1941" y="3521"/>
                </a:lnTo>
                <a:lnTo>
                  <a:pt x="1883" y="3524"/>
                </a:lnTo>
                <a:lnTo>
                  <a:pt x="1824" y="3521"/>
                </a:lnTo>
                <a:lnTo>
                  <a:pt x="1767" y="3514"/>
                </a:lnTo>
                <a:lnTo>
                  <a:pt x="1711" y="3500"/>
                </a:lnTo>
                <a:lnTo>
                  <a:pt x="1656" y="3480"/>
                </a:lnTo>
                <a:lnTo>
                  <a:pt x="1603" y="3455"/>
                </a:lnTo>
                <a:lnTo>
                  <a:pt x="1558" y="3431"/>
                </a:lnTo>
                <a:lnTo>
                  <a:pt x="1509" y="3401"/>
                </a:lnTo>
                <a:lnTo>
                  <a:pt x="1458" y="3367"/>
                </a:lnTo>
                <a:lnTo>
                  <a:pt x="1407" y="3327"/>
                </a:lnTo>
                <a:lnTo>
                  <a:pt x="1353" y="3281"/>
                </a:lnTo>
                <a:lnTo>
                  <a:pt x="1299" y="3231"/>
                </a:lnTo>
                <a:lnTo>
                  <a:pt x="1244" y="3173"/>
                </a:lnTo>
                <a:lnTo>
                  <a:pt x="1190" y="3109"/>
                </a:lnTo>
                <a:lnTo>
                  <a:pt x="1194" y="3126"/>
                </a:lnTo>
                <a:lnTo>
                  <a:pt x="1198" y="3137"/>
                </a:lnTo>
                <a:lnTo>
                  <a:pt x="1201" y="3148"/>
                </a:lnTo>
                <a:lnTo>
                  <a:pt x="1202" y="3158"/>
                </a:lnTo>
                <a:lnTo>
                  <a:pt x="1199" y="3177"/>
                </a:lnTo>
                <a:lnTo>
                  <a:pt x="1191" y="3193"/>
                </a:lnTo>
                <a:lnTo>
                  <a:pt x="1178" y="3205"/>
                </a:lnTo>
                <a:lnTo>
                  <a:pt x="1162" y="3213"/>
                </a:lnTo>
                <a:lnTo>
                  <a:pt x="1144" y="3217"/>
                </a:lnTo>
                <a:lnTo>
                  <a:pt x="1144" y="3217"/>
                </a:lnTo>
                <a:lnTo>
                  <a:pt x="1130" y="3215"/>
                </a:lnTo>
                <a:lnTo>
                  <a:pt x="1117" y="3210"/>
                </a:lnTo>
                <a:lnTo>
                  <a:pt x="1105" y="3202"/>
                </a:lnTo>
                <a:lnTo>
                  <a:pt x="1101" y="3197"/>
                </a:lnTo>
                <a:lnTo>
                  <a:pt x="1091" y="3189"/>
                </a:lnTo>
                <a:lnTo>
                  <a:pt x="1078" y="3177"/>
                </a:lnTo>
                <a:lnTo>
                  <a:pt x="1062" y="3161"/>
                </a:lnTo>
                <a:lnTo>
                  <a:pt x="1042" y="3141"/>
                </a:lnTo>
                <a:lnTo>
                  <a:pt x="1021" y="3118"/>
                </a:lnTo>
                <a:lnTo>
                  <a:pt x="996" y="3092"/>
                </a:lnTo>
                <a:lnTo>
                  <a:pt x="968" y="3063"/>
                </a:lnTo>
                <a:lnTo>
                  <a:pt x="940" y="3031"/>
                </a:lnTo>
                <a:lnTo>
                  <a:pt x="909" y="2995"/>
                </a:lnTo>
                <a:lnTo>
                  <a:pt x="876" y="2956"/>
                </a:lnTo>
                <a:lnTo>
                  <a:pt x="843" y="2915"/>
                </a:lnTo>
                <a:lnTo>
                  <a:pt x="809" y="2871"/>
                </a:lnTo>
                <a:lnTo>
                  <a:pt x="774" y="2824"/>
                </a:lnTo>
                <a:lnTo>
                  <a:pt x="739" y="2774"/>
                </a:lnTo>
                <a:lnTo>
                  <a:pt x="704" y="2722"/>
                </a:lnTo>
                <a:lnTo>
                  <a:pt x="669" y="2667"/>
                </a:lnTo>
                <a:lnTo>
                  <a:pt x="635" y="2610"/>
                </a:lnTo>
                <a:lnTo>
                  <a:pt x="603" y="2550"/>
                </a:lnTo>
                <a:lnTo>
                  <a:pt x="570" y="2489"/>
                </a:lnTo>
                <a:lnTo>
                  <a:pt x="560" y="2505"/>
                </a:lnTo>
                <a:lnTo>
                  <a:pt x="548" y="2519"/>
                </a:lnTo>
                <a:lnTo>
                  <a:pt x="532" y="2530"/>
                </a:lnTo>
                <a:lnTo>
                  <a:pt x="514" y="2536"/>
                </a:lnTo>
                <a:lnTo>
                  <a:pt x="495" y="2538"/>
                </a:lnTo>
                <a:lnTo>
                  <a:pt x="318" y="2538"/>
                </a:lnTo>
                <a:lnTo>
                  <a:pt x="275" y="2535"/>
                </a:lnTo>
                <a:lnTo>
                  <a:pt x="233" y="2527"/>
                </a:lnTo>
                <a:lnTo>
                  <a:pt x="194" y="2514"/>
                </a:lnTo>
                <a:lnTo>
                  <a:pt x="157" y="2495"/>
                </a:lnTo>
                <a:lnTo>
                  <a:pt x="124" y="2473"/>
                </a:lnTo>
                <a:lnTo>
                  <a:pt x="93" y="2446"/>
                </a:lnTo>
                <a:lnTo>
                  <a:pt x="66" y="2414"/>
                </a:lnTo>
                <a:lnTo>
                  <a:pt x="43" y="2381"/>
                </a:lnTo>
                <a:lnTo>
                  <a:pt x="25" y="2344"/>
                </a:lnTo>
                <a:lnTo>
                  <a:pt x="12" y="2305"/>
                </a:lnTo>
                <a:lnTo>
                  <a:pt x="3" y="2263"/>
                </a:lnTo>
                <a:lnTo>
                  <a:pt x="0" y="2220"/>
                </a:lnTo>
                <a:lnTo>
                  <a:pt x="0" y="1754"/>
                </a:lnTo>
                <a:lnTo>
                  <a:pt x="3" y="1711"/>
                </a:lnTo>
                <a:lnTo>
                  <a:pt x="12" y="1670"/>
                </a:lnTo>
                <a:lnTo>
                  <a:pt x="25" y="1630"/>
                </a:lnTo>
                <a:lnTo>
                  <a:pt x="43" y="1593"/>
                </a:lnTo>
                <a:lnTo>
                  <a:pt x="66" y="1560"/>
                </a:lnTo>
                <a:lnTo>
                  <a:pt x="93" y="1530"/>
                </a:lnTo>
                <a:lnTo>
                  <a:pt x="124" y="1503"/>
                </a:lnTo>
                <a:lnTo>
                  <a:pt x="157" y="1480"/>
                </a:lnTo>
                <a:lnTo>
                  <a:pt x="194" y="1461"/>
                </a:lnTo>
                <a:lnTo>
                  <a:pt x="233" y="1448"/>
                </a:lnTo>
                <a:lnTo>
                  <a:pt x="275" y="1439"/>
                </a:lnTo>
                <a:lnTo>
                  <a:pt x="318" y="1436"/>
                </a:lnTo>
                <a:lnTo>
                  <a:pt x="368" y="1436"/>
                </a:lnTo>
                <a:lnTo>
                  <a:pt x="368" y="1385"/>
                </a:lnTo>
                <a:lnTo>
                  <a:pt x="371" y="1291"/>
                </a:lnTo>
                <a:lnTo>
                  <a:pt x="380" y="1197"/>
                </a:lnTo>
                <a:lnTo>
                  <a:pt x="396" y="1106"/>
                </a:lnTo>
                <a:lnTo>
                  <a:pt x="417" y="1018"/>
                </a:lnTo>
                <a:lnTo>
                  <a:pt x="444" y="931"/>
                </a:lnTo>
                <a:lnTo>
                  <a:pt x="476" y="847"/>
                </a:lnTo>
                <a:lnTo>
                  <a:pt x="514" y="765"/>
                </a:lnTo>
                <a:lnTo>
                  <a:pt x="556" y="687"/>
                </a:lnTo>
                <a:lnTo>
                  <a:pt x="604" y="612"/>
                </a:lnTo>
                <a:lnTo>
                  <a:pt x="655" y="539"/>
                </a:lnTo>
                <a:lnTo>
                  <a:pt x="712" y="471"/>
                </a:lnTo>
                <a:lnTo>
                  <a:pt x="773" y="407"/>
                </a:lnTo>
                <a:lnTo>
                  <a:pt x="838" y="346"/>
                </a:lnTo>
                <a:lnTo>
                  <a:pt x="905" y="290"/>
                </a:lnTo>
                <a:lnTo>
                  <a:pt x="978" y="237"/>
                </a:lnTo>
                <a:lnTo>
                  <a:pt x="1053" y="189"/>
                </a:lnTo>
                <a:lnTo>
                  <a:pt x="1131" y="147"/>
                </a:lnTo>
                <a:lnTo>
                  <a:pt x="1213" y="110"/>
                </a:lnTo>
                <a:lnTo>
                  <a:pt x="1296" y="77"/>
                </a:lnTo>
                <a:lnTo>
                  <a:pt x="1383" y="50"/>
                </a:lnTo>
                <a:lnTo>
                  <a:pt x="1471" y="29"/>
                </a:lnTo>
                <a:lnTo>
                  <a:pt x="1562" y="13"/>
                </a:lnTo>
                <a:lnTo>
                  <a:pt x="1655" y="4"/>
                </a:lnTo>
                <a:lnTo>
                  <a:pt x="1749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28" name="Freeform 1028"/>
          <p:cNvSpPr>
            <a:spLocks noEditPoints="1"/>
          </p:cNvSpPr>
          <p:nvPr/>
        </p:nvSpPr>
        <p:spPr bwMode="auto">
          <a:xfrm>
            <a:off x="3405335" y="4899334"/>
            <a:ext cx="466808" cy="389761"/>
          </a:xfrm>
          <a:custGeom>
            <a:avLst/>
            <a:gdLst>
              <a:gd name="T0" fmla="*/ 2315 w 3604"/>
              <a:gd name="T1" fmla="*/ 1678 h 3007"/>
              <a:gd name="T2" fmla="*/ 2613 w 3604"/>
              <a:gd name="T3" fmla="*/ 1921 h 3007"/>
              <a:gd name="T4" fmla="*/ 2729 w 3604"/>
              <a:gd name="T5" fmla="*/ 2297 h 3007"/>
              <a:gd name="T6" fmla="*/ 2655 w 3604"/>
              <a:gd name="T7" fmla="*/ 2873 h 3007"/>
              <a:gd name="T8" fmla="*/ 2444 w 3604"/>
              <a:gd name="T9" fmla="*/ 2942 h 3007"/>
              <a:gd name="T10" fmla="*/ 2054 w 3604"/>
              <a:gd name="T11" fmla="*/ 3002 h 3007"/>
              <a:gd name="T12" fmla="*/ 1556 w 3604"/>
              <a:gd name="T13" fmla="*/ 2987 h 3007"/>
              <a:gd name="T14" fmla="*/ 967 w 3604"/>
              <a:gd name="T15" fmla="*/ 2860 h 3007"/>
              <a:gd name="T16" fmla="*/ 958 w 3604"/>
              <a:gd name="T17" fmla="*/ 2097 h 3007"/>
              <a:gd name="T18" fmla="*/ 1174 w 3604"/>
              <a:gd name="T19" fmla="*/ 1778 h 3007"/>
              <a:gd name="T20" fmla="*/ 1535 w 3604"/>
              <a:gd name="T21" fmla="*/ 1629 h 3007"/>
              <a:gd name="T22" fmla="*/ 3128 w 3604"/>
              <a:gd name="T23" fmla="*/ 1114 h 3007"/>
              <a:gd name="T24" fmla="*/ 3449 w 3604"/>
              <a:gd name="T25" fmla="*/ 1328 h 3007"/>
              <a:gd name="T26" fmla="*/ 3600 w 3604"/>
              <a:gd name="T27" fmla="*/ 1686 h 3007"/>
              <a:gd name="T28" fmla="*/ 3548 w 3604"/>
              <a:gd name="T29" fmla="*/ 2325 h 3007"/>
              <a:gd name="T30" fmla="*/ 3368 w 3604"/>
              <a:gd name="T31" fmla="*/ 2388 h 3007"/>
              <a:gd name="T32" fmla="*/ 3012 w 3604"/>
              <a:gd name="T33" fmla="*/ 2454 h 3007"/>
              <a:gd name="T34" fmla="*/ 2828 w 3604"/>
              <a:gd name="T35" fmla="*/ 2089 h 3007"/>
              <a:gd name="T36" fmla="*/ 2626 w 3604"/>
              <a:gd name="T37" fmla="*/ 1741 h 3007"/>
              <a:gd name="T38" fmla="*/ 2281 w 3604"/>
              <a:gd name="T39" fmla="*/ 1534 h 3007"/>
              <a:gd name="T40" fmla="*/ 2466 w 3604"/>
              <a:gd name="T41" fmla="*/ 1213 h 3007"/>
              <a:gd name="T42" fmla="*/ 1180 w 3604"/>
              <a:gd name="T43" fmla="*/ 1151 h 3007"/>
              <a:gd name="T44" fmla="*/ 1333 w 3604"/>
              <a:gd name="T45" fmla="*/ 1489 h 3007"/>
              <a:gd name="T46" fmla="*/ 1080 w 3604"/>
              <a:gd name="T47" fmla="*/ 1695 h 3007"/>
              <a:gd name="T48" fmla="*/ 850 w 3604"/>
              <a:gd name="T49" fmla="*/ 2023 h 3007"/>
              <a:gd name="T50" fmla="*/ 716 w 3604"/>
              <a:gd name="T51" fmla="*/ 2455 h 3007"/>
              <a:gd name="T52" fmla="*/ 145 w 3604"/>
              <a:gd name="T53" fmla="*/ 2350 h 3007"/>
              <a:gd name="T54" fmla="*/ 13 w 3604"/>
              <a:gd name="T55" fmla="*/ 1620 h 3007"/>
              <a:gd name="T56" fmla="*/ 198 w 3604"/>
              <a:gd name="T57" fmla="*/ 1281 h 3007"/>
              <a:gd name="T58" fmla="*/ 540 w 3604"/>
              <a:gd name="T59" fmla="*/ 1097 h 3007"/>
              <a:gd name="T60" fmla="*/ 1995 w 3604"/>
              <a:gd name="T61" fmla="*/ 568 h 3007"/>
              <a:gd name="T62" fmla="*/ 2254 w 3604"/>
              <a:gd name="T63" fmla="*/ 756 h 3007"/>
              <a:gd name="T64" fmla="*/ 2357 w 3604"/>
              <a:gd name="T65" fmla="*/ 1065 h 3007"/>
              <a:gd name="T66" fmla="*/ 2254 w 3604"/>
              <a:gd name="T67" fmla="*/ 1374 h 3007"/>
              <a:gd name="T68" fmla="*/ 1995 w 3604"/>
              <a:gd name="T69" fmla="*/ 1563 h 3007"/>
              <a:gd name="T70" fmla="*/ 1661 w 3604"/>
              <a:gd name="T71" fmla="*/ 1563 h 3007"/>
              <a:gd name="T72" fmla="*/ 1402 w 3604"/>
              <a:gd name="T73" fmla="*/ 1375 h 3007"/>
              <a:gd name="T74" fmla="*/ 1300 w 3604"/>
              <a:gd name="T75" fmla="*/ 1065 h 3007"/>
              <a:gd name="T76" fmla="*/ 1402 w 3604"/>
              <a:gd name="T77" fmla="*/ 756 h 3007"/>
              <a:gd name="T78" fmla="*/ 1661 w 3604"/>
              <a:gd name="T79" fmla="*/ 568 h 3007"/>
              <a:gd name="T80" fmla="*/ 2816 w 3604"/>
              <a:gd name="T81" fmla="*/ 12 h 3007"/>
              <a:gd name="T82" fmla="*/ 3095 w 3604"/>
              <a:gd name="T83" fmla="*/ 173 h 3007"/>
              <a:gd name="T84" fmla="*/ 3228 w 3604"/>
              <a:gd name="T85" fmla="*/ 467 h 3007"/>
              <a:gd name="T86" fmla="*/ 3159 w 3604"/>
              <a:gd name="T87" fmla="*/ 789 h 3007"/>
              <a:gd name="T88" fmla="*/ 2921 w 3604"/>
              <a:gd name="T89" fmla="*/ 1002 h 3007"/>
              <a:gd name="T90" fmla="*/ 2587 w 3604"/>
              <a:gd name="T91" fmla="*/ 1035 h 3007"/>
              <a:gd name="T92" fmla="*/ 2411 w 3604"/>
              <a:gd name="T93" fmla="*/ 770 h 3007"/>
              <a:gd name="T94" fmla="*/ 2175 w 3604"/>
              <a:gd name="T95" fmla="*/ 516 h 3007"/>
              <a:gd name="T96" fmla="*/ 2293 w 3604"/>
              <a:gd name="T97" fmla="*/ 192 h 3007"/>
              <a:gd name="T98" fmla="*/ 2582 w 3604"/>
              <a:gd name="T99" fmla="*/ 13 h 3007"/>
              <a:gd name="T100" fmla="*/ 1069 w 3604"/>
              <a:gd name="T101" fmla="*/ 27 h 3007"/>
              <a:gd name="T102" fmla="*/ 1328 w 3604"/>
              <a:gd name="T103" fmla="*/ 214 h 3007"/>
              <a:gd name="T104" fmla="*/ 1429 w 3604"/>
              <a:gd name="T105" fmla="*/ 524 h 3007"/>
              <a:gd name="T106" fmla="*/ 1267 w 3604"/>
              <a:gd name="T107" fmla="*/ 735 h 3007"/>
              <a:gd name="T108" fmla="*/ 1096 w 3604"/>
              <a:gd name="T109" fmla="*/ 1011 h 3007"/>
              <a:gd name="T110" fmla="*/ 787 w 3604"/>
              <a:gd name="T111" fmla="*/ 1036 h 3007"/>
              <a:gd name="T112" fmla="*/ 508 w 3604"/>
              <a:gd name="T113" fmla="*/ 876 h 3007"/>
              <a:gd name="T114" fmla="*/ 375 w 3604"/>
              <a:gd name="T115" fmla="*/ 581 h 3007"/>
              <a:gd name="T116" fmla="*/ 445 w 3604"/>
              <a:gd name="T117" fmla="*/ 259 h 3007"/>
              <a:gd name="T118" fmla="*/ 683 w 3604"/>
              <a:gd name="T119" fmla="*/ 46 h 3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04" h="3007">
                <a:moveTo>
                  <a:pt x="1604" y="1624"/>
                </a:moveTo>
                <a:lnTo>
                  <a:pt x="2053" y="1624"/>
                </a:lnTo>
                <a:lnTo>
                  <a:pt x="2122" y="1629"/>
                </a:lnTo>
                <a:lnTo>
                  <a:pt x="2189" y="1639"/>
                </a:lnTo>
                <a:lnTo>
                  <a:pt x="2253" y="1655"/>
                </a:lnTo>
                <a:lnTo>
                  <a:pt x="2315" y="1678"/>
                </a:lnTo>
                <a:lnTo>
                  <a:pt x="2375" y="1706"/>
                </a:lnTo>
                <a:lnTo>
                  <a:pt x="2430" y="1740"/>
                </a:lnTo>
                <a:lnTo>
                  <a:pt x="2483" y="1778"/>
                </a:lnTo>
                <a:lnTo>
                  <a:pt x="2531" y="1822"/>
                </a:lnTo>
                <a:lnTo>
                  <a:pt x="2574" y="1869"/>
                </a:lnTo>
                <a:lnTo>
                  <a:pt x="2613" y="1921"/>
                </a:lnTo>
                <a:lnTo>
                  <a:pt x="2647" y="1977"/>
                </a:lnTo>
                <a:lnTo>
                  <a:pt x="2676" y="2035"/>
                </a:lnTo>
                <a:lnTo>
                  <a:pt x="2698" y="2097"/>
                </a:lnTo>
                <a:lnTo>
                  <a:pt x="2715" y="2161"/>
                </a:lnTo>
                <a:lnTo>
                  <a:pt x="2726" y="2227"/>
                </a:lnTo>
                <a:lnTo>
                  <a:pt x="2729" y="2297"/>
                </a:lnTo>
                <a:lnTo>
                  <a:pt x="2729" y="2840"/>
                </a:lnTo>
                <a:lnTo>
                  <a:pt x="2725" y="2840"/>
                </a:lnTo>
                <a:lnTo>
                  <a:pt x="2691" y="2858"/>
                </a:lnTo>
                <a:lnTo>
                  <a:pt x="2684" y="2861"/>
                </a:lnTo>
                <a:lnTo>
                  <a:pt x="2673" y="2866"/>
                </a:lnTo>
                <a:lnTo>
                  <a:pt x="2655" y="2873"/>
                </a:lnTo>
                <a:lnTo>
                  <a:pt x="2633" y="2883"/>
                </a:lnTo>
                <a:lnTo>
                  <a:pt x="2605" y="2893"/>
                </a:lnTo>
                <a:lnTo>
                  <a:pt x="2573" y="2905"/>
                </a:lnTo>
                <a:lnTo>
                  <a:pt x="2535" y="2917"/>
                </a:lnTo>
                <a:lnTo>
                  <a:pt x="2491" y="2929"/>
                </a:lnTo>
                <a:lnTo>
                  <a:pt x="2444" y="2942"/>
                </a:lnTo>
                <a:lnTo>
                  <a:pt x="2391" y="2955"/>
                </a:lnTo>
                <a:lnTo>
                  <a:pt x="2332" y="2966"/>
                </a:lnTo>
                <a:lnTo>
                  <a:pt x="2270" y="2977"/>
                </a:lnTo>
                <a:lnTo>
                  <a:pt x="2202" y="2987"/>
                </a:lnTo>
                <a:lnTo>
                  <a:pt x="2130" y="2996"/>
                </a:lnTo>
                <a:lnTo>
                  <a:pt x="2054" y="3002"/>
                </a:lnTo>
                <a:lnTo>
                  <a:pt x="1972" y="3006"/>
                </a:lnTo>
                <a:lnTo>
                  <a:pt x="1887" y="3007"/>
                </a:lnTo>
                <a:lnTo>
                  <a:pt x="1808" y="3006"/>
                </a:lnTo>
                <a:lnTo>
                  <a:pt x="1727" y="3003"/>
                </a:lnTo>
                <a:lnTo>
                  <a:pt x="1643" y="2996"/>
                </a:lnTo>
                <a:lnTo>
                  <a:pt x="1556" y="2987"/>
                </a:lnTo>
                <a:lnTo>
                  <a:pt x="1465" y="2975"/>
                </a:lnTo>
                <a:lnTo>
                  <a:pt x="1371" y="2960"/>
                </a:lnTo>
                <a:lnTo>
                  <a:pt x="1274" y="2941"/>
                </a:lnTo>
                <a:lnTo>
                  <a:pt x="1175" y="2918"/>
                </a:lnTo>
                <a:lnTo>
                  <a:pt x="1072" y="2892"/>
                </a:lnTo>
                <a:lnTo>
                  <a:pt x="967" y="2860"/>
                </a:lnTo>
                <a:lnTo>
                  <a:pt x="929" y="2849"/>
                </a:lnTo>
                <a:lnTo>
                  <a:pt x="927" y="2840"/>
                </a:lnTo>
                <a:lnTo>
                  <a:pt x="927" y="2297"/>
                </a:lnTo>
                <a:lnTo>
                  <a:pt x="931" y="2227"/>
                </a:lnTo>
                <a:lnTo>
                  <a:pt x="941" y="2161"/>
                </a:lnTo>
                <a:lnTo>
                  <a:pt x="958" y="2097"/>
                </a:lnTo>
                <a:lnTo>
                  <a:pt x="981" y="2035"/>
                </a:lnTo>
                <a:lnTo>
                  <a:pt x="1009" y="1977"/>
                </a:lnTo>
                <a:lnTo>
                  <a:pt x="1043" y="1921"/>
                </a:lnTo>
                <a:lnTo>
                  <a:pt x="1082" y="1869"/>
                </a:lnTo>
                <a:lnTo>
                  <a:pt x="1126" y="1822"/>
                </a:lnTo>
                <a:lnTo>
                  <a:pt x="1174" y="1778"/>
                </a:lnTo>
                <a:lnTo>
                  <a:pt x="1226" y="1740"/>
                </a:lnTo>
                <a:lnTo>
                  <a:pt x="1282" y="1706"/>
                </a:lnTo>
                <a:lnTo>
                  <a:pt x="1341" y="1678"/>
                </a:lnTo>
                <a:lnTo>
                  <a:pt x="1403" y="1655"/>
                </a:lnTo>
                <a:lnTo>
                  <a:pt x="1468" y="1639"/>
                </a:lnTo>
                <a:lnTo>
                  <a:pt x="1535" y="1629"/>
                </a:lnTo>
                <a:lnTo>
                  <a:pt x="1604" y="1624"/>
                </a:lnTo>
                <a:close/>
                <a:moveTo>
                  <a:pt x="2483" y="1084"/>
                </a:moveTo>
                <a:lnTo>
                  <a:pt x="2927" y="1084"/>
                </a:lnTo>
                <a:lnTo>
                  <a:pt x="2996" y="1087"/>
                </a:lnTo>
                <a:lnTo>
                  <a:pt x="3063" y="1097"/>
                </a:lnTo>
                <a:lnTo>
                  <a:pt x="3128" y="1114"/>
                </a:lnTo>
                <a:lnTo>
                  <a:pt x="3190" y="1137"/>
                </a:lnTo>
                <a:lnTo>
                  <a:pt x="3249" y="1165"/>
                </a:lnTo>
                <a:lnTo>
                  <a:pt x="3305" y="1198"/>
                </a:lnTo>
                <a:lnTo>
                  <a:pt x="3357" y="1237"/>
                </a:lnTo>
                <a:lnTo>
                  <a:pt x="3405" y="1281"/>
                </a:lnTo>
                <a:lnTo>
                  <a:pt x="3449" y="1328"/>
                </a:lnTo>
                <a:lnTo>
                  <a:pt x="3488" y="1380"/>
                </a:lnTo>
                <a:lnTo>
                  <a:pt x="3522" y="1436"/>
                </a:lnTo>
                <a:lnTo>
                  <a:pt x="3550" y="1494"/>
                </a:lnTo>
                <a:lnTo>
                  <a:pt x="3573" y="1555"/>
                </a:lnTo>
                <a:lnTo>
                  <a:pt x="3590" y="1620"/>
                </a:lnTo>
                <a:lnTo>
                  <a:pt x="3600" y="1686"/>
                </a:lnTo>
                <a:lnTo>
                  <a:pt x="3604" y="1755"/>
                </a:lnTo>
                <a:lnTo>
                  <a:pt x="3604" y="2299"/>
                </a:lnTo>
                <a:lnTo>
                  <a:pt x="3600" y="2299"/>
                </a:lnTo>
                <a:lnTo>
                  <a:pt x="3564" y="2316"/>
                </a:lnTo>
                <a:lnTo>
                  <a:pt x="3559" y="2320"/>
                </a:lnTo>
                <a:lnTo>
                  <a:pt x="3548" y="2325"/>
                </a:lnTo>
                <a:lnTo>
                  <a:pt x="3531" y="2332"/>
                </a:lnTo>
                <a:lnTo>
                  <a:pt x="3509" y="2342"/>
                </a:lnTo>
                <a:lnTo>
                  <a:pt x="3481" y="2351"/>
                </a:lnTo>
                <a:lnTo>
                  <a:pt x="3449" y="2363"/>
                </a:lnTo>
                <a:lnTo>
                  <a:pt x="3412" y="2376"/>
                </a:lnTo>
                <a:lnTo>
                  <a:pt x="3368" y="2388"/>
                </a:lnTo>
                <a:lnTo>
                  <a:pt x="3321" y="2401"/>
                </a:lnTo>
                <a:lnTo>
                  <a:pt x="3269" y="2413"/>
                </a:lnTo>
                <a:lnTo>
                  <a:pt x="3211" y="2425"/>
                </a:lnTo>
                <a:lnTo>
                  <a:pt x="3149" y="2436"/>
                </a:lnTo>
                <a:lnTo>
                  <a:pt x="3083" y="2446"/>
                </a:lnTo>
                <a:lnTo>
                  <a:pt x="3012" y="2454"/>
                </a:lnTo>
                <a:lnTo>
                  <a:pt x="2935" y="2460"/>
                </a:lnTo>
                <a:lnTo>
                  <a:pt x="2856" y="2465"/>
                </a:lnTo>
                <a:lnTo>
                  <a:pt x="2856" y="2297"/>
                </a:lnTo>
                <a:lnTo>
                  <a:pt x="2852" y="2226"/>
                </a:lnTo>
                <a:lnTo>
                  <a:pt x="2842" y="2156"/>
                </a:lnTo>
                <a:lnTo>
                  <a:pt x="2828" y="2089"/>
                </a:lnTo>
                <a:lnTo>
                  <a:pt x="2807" y="2023"/>
                </a:lnTo>
                <a:lnTo>
                  <a:pt x="2780" y="1960"/>
                </a:lnTo>
                <a:lnTo>
                  <a:pt x="2748" y="1901"/>
                </a:lnTo>
                <a:lnTo>
                  <a:pt x="2713" y="1844"/>
                </a:lnTo>
                <a:lnTo>
                  <a:pt x="2672" y="1790"/>
                </a:lnTo>
                <a:lnTo>
                  <a:pt x="2626" y="1741"/>
                </a:lnTo>
                <a:lnTo>
                  <a:pt x="2578" y="1695"/>
                </a:lnTo>
                <a:lnTo>
                  <a:pt x="2525" y="1653"/>
                </a:lnTo>
                <a:lnTo>
                  <a:pt x="2468" y="1616"/>
                </a:lnTo>
                <a:lnTo>
                  <a:pt x="2408" y="1584"/>
                </a:lnTo>
                <a:lnTo>
                  <a:pt x="2346" y="1556"/>
                </a:lnTo>
                <a:lnTo>
                  <a:pt x="2281" y="1534"/>
                </a:lnTo>
                <a:lnTo>
                  <a:pt x="2324" y="1489"/>
                </a:lnTo>
                <a:lnTo>
                  <a:pt x="2363" y="1440"/>
                </a:lnTo>
                <a:lnTo>
                  <a:pt x="2396" y="1387"/>
                </a:lnTo>
                <a:lnTo>
                  <a:pt x="2425" y="1332"/>
                </a:lnTo>
                <a:lnTo>
                  <a:pt x="2448" y="1274"/>
                </a:lnTo>
                <a:lnTo>
                  <a:pt x="2466" y="1213"/>
                </a:lnTo>
                <a:lnTo>
                  <a:pt x="2477" y="1149"/>
                </a:lnTo>
                <a:lnTo>
                  <a:pt x="2483" y="1084"/>
                </a:lnTo>
                <a:close/>
                <a:moveTo>
                  <a:pt x="677" y="1084"/>
                </a:moveTo>
                <a:lnTo>
                  <a:pt x="1125" y="1084"/>
                </a:lnTo>
                <a:lnTo>
                  <a:pt x="1175" y="1086"/>
                </a:lnTo>
                <a:lnTo>
                  <a:pt x="1180" y="1151"/>
                </a:lnTo>
                <a:lnTo>
                  <a:pt x="1191" y="1214"/>
                </a:lnTo>
                <a:lnTo>
                  <a:pt x="1209" y="1275"/>
                </a:lnTo>
                <a:lnTo>
                  <a:pt x="1232" y="1333"/>
                </a:lnTo>
                <a:lnTo>
                  <a:pt x="1261" y="1388"/>
                </a:lnTo>
                <a:lnTo>
                  <a:pt x="1294" y="1441"/>
                </a:lnTo>
                <a:lnTo>
                  <a:pt x="1333" y="1489"/>
                </a:lnTo>
                <a:lnTo>
                  <a:pt x="1375" y="1534"/>
                </a:lnTo>
                <a:lnTo>
                  <a:pt x="1311" y="1556"/>
                </a:lnTo>
                <a:lnTo>
                  <a:pt x="1248" y="1584"/>
                </a:lnTo>
                <a:lnTo>
                  <a:pt x="1188" y="1616"/>
                </a:lnTo>
                <a:lnTo>
                  <a:pt x="1133" y="1653"/>
                </a:lnTo>
                <a:lnTo>
                  <a:pt x="1080" y="1695"/>
                </a:lnTo>
                <a:lnTo>
                  <a:pt x="1030" y="1741"/>
                </a:lnTo>
                <a:lnTo>
                  <a:pt x="985" y="1790"/>
                </a:lnTo>
                <a:lnTo>
                  <a:pt x="945" y="1844"/>
                </a:lnTo>
                <a:lnTo>
                  <a:pt x="908" y="1901"/>
                </a:lnTo>
                <a:lnTo>
                  <a:pt x="877" y="1960"/>
                </a:lnTo>
                <a:lnTo>
                  <a:pt x="850" y="2023"/>
                </a:lnTo>
                <a:lnTo>
                  <a:pt x="829" y="2089"/>
                </a:lnTo>
                <a:lnTo>
                  <a:pt x="814" y="2156"/>
                </a:lnTo>
                <a:lnTo>
                  <a:pt x="805" y="2226"/>
                </a:lnTo>
                <a:lnTo>
                  <a:pt x="802" y="2297"/>
                </a:lnTo>
                <a:lnTo>
                  <a:pt x="802" y="2461"/>
                </a:lnTo>
                <a:lnTo>
                  <a:pt x="716" y="2455"/>
                </a:lnTo>
                <a:lnTo>
                  <a:pt x="629" y="2446"/>
                </a:lnTo>
                <a:lnTo>
                  <a:pt x="538" y="2434"/>
                </a:lnTo>
                <a:lnTo>
                  <a:pt x="444" y="2418"/>
                </a:lnTo>
                <a:lnTo>
                  <a:pt x="348" y="2400"/>
                </a:lnTo>
                <a:lnTo>
                  <a:pt x="248" y="2377"/>
                </a:lnTo>
                <a:lnTo>
                  <a:pt x="145" y="2350"/>
                </a:lnTo>
                <a:lnTo>
                  <a:pt x="39" y="2320"/>
                </a:lnTo>
                <a:lnTo>
                  <a:pt x="1" y="2307"/>
                </a:lnTo>
                <a:lnTo>
                  <a:pt x="0" y="2299"/>
                </a:lnTo>
                <a:lnTo>
                  <a:pt x="0" y="1755"/>
                </a:lnTo>
                <a:lnTo>
                  <a:pt x="3" y="1686"/>
                </a:lnTo>
                <a:lnTo>
                  <a:pt x="13" y="1620"/>
                </a:lnTo>
                <a:lnTo>
                  <a:pt x="31" y="1555"/>
                </a:lnTo>
                <a:lnTo>
                  <a:pt x="53" y="1494"/>
                </a:lnTo>
                <a:lnTo>
                  <a:pt x="82" y="1436"/>
                </a:lnTo>
                <a:lnTo>
                  <a:pt x="115" y="1380"/>
                </a:lnTo>
                <a:lnTo>
                  <a:pt x="155" y="1328"/>
                </a:lnTo>
                <a:lnTo>
                  <a:pt x="198" y="1281"/>
                </a:lnTo>
                <a:lnTo>
                  <a:pt x="247" y="1237"/>
                </a:lnTo>
                <a:lnTo>
                  <a:pt x="299" y="1198"/>
                </a:lnTo>
                <a:lnTo>
                  <a:pt x="354" y="1165"/>
                </a:lnTo>
                <a:lnTo>
                  <a:pt x="413" y="1137"/>
                </a:lnTo>
                <a:lnTo>
                  <a:pt x="476" y="1114"/>
                </a:lnTo>
                <a:lnTo>
                  <a:pt x="540" y="1097"/>
                </a:lnTo>
                <a:lnTo>
                  <a:pt x="608" y="1087"/>
                </a:lnTo>
                <a:lnTo>
                  <a:pt x="677" y="1084"/>
                </a:lnTo>
                <a:close/>
                <a:moveTo>
                  <a:pt x="1828" y="541"/>
                </a:moveTo>
                <a:lnTo>
                  <a:pt x="1886" y="544"/>
                </a:lnTo>
                <a:lnTo>
                  <a:pt x="1942" y="553"/>
                </a:lnTo>
                <a:lnTo>
                  <a:pt x="1995" y="568"/>
                </a:lnTo>
                <a:lnTo>
                  <a:pt x="2046" y="588"/>
                </a:lnTo>
                <a:lnTo>
                  <a:pt x="2095" y="613"/>
                </a:lnTo>
                <a:lnTo>
                  <a:pt x="2140" y="642"/>
                </a:lnTo>
                <a:lnTo>
                  <a:pt x="2182" y="676"/>
                </a:lnTo>
                <a:lnTo>
                  <a:pt x="2221" y="714"/>
                </a:lnTo>
                <a:lnTo>
                  <a:pt x="2254" y="756"/>
                </a:lnTo>
                <a:lnTo>
                  <a:pt x="2284" y="801"/>
                </a:lnTo>
                <a:lnTo>
                  <a:pt x="2310" y="848"/>
                </a:lnTo>
                <a:lnTo>
                  <a:pt x="2330" y="900"/>
                </a:lnTo>
                <a:lnTo>
                  <a:pt x="2345" y="952"/>
                </a:lnTo>
                <a:lnTo>
                  <a:pt x="2354" y="1008"/>
                </a:lnTo>
                <a:lnTo>
                  <a:pt x="2357" y="1065"/>
                </a:lnTo>
                <a:lnTo>
                  <a:pt x="2354" y="1123"/>
                </a:lnTo>
                <a:lnTo>
                  <a:pt x="2345" y="1177"/>
                </a:lnTo>
                <a:lnTo>
                  <a:pt x="2330" y="1230"/>
                </a:lnTo>
                <a:lnTo>
                  <a:pt x="2310" y="1282"/>
                </a:lnTo>
                <a:lnTo>
                  <a:pt x="2284" y="1330"/>
                </a:lnTo>
                <a:lnTo>
                  <a:pt x="2254" y="1374"/>
                </a:lnTo>
                <a:lnTo>
                  <a:pt x="2221" y="1416"/>
                </a:lnTo>
                <a:lnTo>
                  <a:pt x="2182" y="1454"/>
                </a:lnTo>
                <a:lnTo>
                  <a:pt x="2140" y="1488"/>
                </a:lnTo>
                <a:lnTo>
                  <a:pt x="2095" y="1518"/>
                </a:lnTo>
                <a:lnTo>
                  <a:pt x="2046" y="1542"/>
                </a:lnTo>
                <a:lnTo>
                  <a:pt x="1995" y="1563"/>
                </a:lnTo>
                <a:lnTo>
                  <a:pt x="1942" y="1577"/>
                </a:lnTo>
                <a:lnTo>
                  <a:pt x="1886" y="1586"/>
                </a:lnTo>
                <a:lnTo>
                  <a:pt x="1828" y="1589"/>
                </a:lnTo>
                <a:lnTo>
                  <a:pt x="1771" y="1586"/>
                </a:lnTo>
                <a:lnTo>
                  <a:pt x="1715" y="1577"/>
                </a:lnTo>
                <a:lnTo>
                  <a:pt x="1661" y="1563"/>
                </a:lnTo>
                <a:lnTo>
                  <a:pt x="1610" y="1542"/>
                </a:lnTo>
                <a:lnTo>
                  <a:pt x="1561" y="1518"/>
                </a:lnTo>
                <a:lnTo>
                  <a:pt x="1516" y="1488"/>
                </a:lnTo>
                <a:lnTo>
                  <a:pt x="1474" y="1454"/>
                </a:lnTo>
                <a:lnTo>
                  <a:pt x="1436" y="1416"/>
                </a:lnTo>
                <a:lnTo>
                  <a:pt x="1402" y="1375"/>
                </a:lnTo>
                <a:lnTo>
                  <a:pt x="1372" y="1330"/>
                </a:lnTo>
                <a:lnTo>
                  <a:pt x="1346" y="1282"/>
                </a:lnTo>
                <a:lnTo>
                  <a:pt x="1327" y="1231"/>
                </a:lnTo>
                <a:lnTo>
                  <a:pt x="1312" y="1177"/>
                </a:lnTo>
                <a:lnTo>
                  <a:pt x="1303" y="1123"/>
                </a:lnTo>
                <a:lnTo>
                  <a:pt x="1300" y="1065"/>
                </a:lnTo>
                <a:lnTo>
                  <a:pt x="1303" y="1008"/>
                </a:lnTo>
                <a:lnTo>
                  <a:pt x="1312" y="952"/>
                </a:lnTo>
                <a:lnTo>
                  <a:pt x="1327" y="900"/>
                </a:lnTo>
                <a:lnTo>
                  <a:pt x="1346" y="849"/>
                </a:lnTo>
                <a:lnTo>
                  <a:pt x="1372" y="801"/>
                </a:lnTo>
                <a:lnTo>
                  <a:pt x="1402" y="756"/>
                </a:lnTo>
                <a:lnTo>
                  <a:pt x="1436" y="714"/>
                </a:lnTo>
                <a:lnTo>
                  <a:pt x="1474" y="676"/>
                </a:lnTo>
                <a:lnTo>
                  <a:pt x="1516" y="642"/>
                </a:lnTo>
                <a:lnTo>
                  <a:pt x="1561" y="613"/>
                </a:lnTo>
                <a:lnTo>
                  <a:pt x="1610" y="588"/>
                </a:lnTo>
                <a:lnTo>
                  <a:pt x="1661" y="568"/>
                </a:lnTo>
                <a:lnTo>
                  <a:pt x="1715" y="553"/>
                </a:lnTo>
                <a:lnTo>
                  <a:pt x="1771" y="544"/>
                </a:lnTo>
                <a:lnTo>
                  <a:pt x="1828" y="541"/>
                </a:lnTo>
                <a:close/>
                <a:moveTo>
                  <a:pt x="2703" y="0"/>
                </a:moveTo>
                <a:lnTo>
                  <a:pt x="2760" y="2"/>
                </a:lnTo>
                <a:lnTo>
                  <a:pt x="2816" y="12"/>
                </a:lnTo>
                <a:lnTo>
                  <a:pt x="2870" y="27"/>
                </a:lnTo>
                <a:lnTo>
                  <a:pt x="2921" y="46"/>
                </a:lnTo>
                <a:lnTo>
                  <a:pt x="2970" y="72"/>
                </a:lnTo>
                <a:lnTo>
                  <a:pt x="3015" y="101"/>
                </a:lnTo>
                <a:lnTo>
                  <a:pt x="3057" y="135"/>
                </a:lnTo>
                <a:lnTo>
                  <a:pt x="3095" y="173"/>
                </a:lnTo>
                <a:lnTo>
                  <a:pt x="3129" y="214"/>
                </a:lnTo>
                <a:lnTo>
                  <a:pt x="3159" y="259"/>
                </a:lnTo>
                <a:lnTo>
                  <a:pt x="3185" y="308"/>
                </a:lnTo>
                <a:lnTo>
                  <a:pt x="3204" y="358"/>
                </a:lnTo>
                <a:lnTo>
                  <a:pt x="3219" y="411"/>
                </a:lnTo>
                <a:lnTo>
                  <a:pt x="3228" y="467"/>
                </a:lnTo>
                <a:lnTo>
                  <a:pt x="3231" y="524"/>
                </a:lnTo>
                <a:lnTo>
                  <a:pt x="3228" y="581"/>
                </a:lnTo>
                <a:lnTo>
                  <a:pt x="3219" y="636"/>
                </a:lnTo>
                <a:lnTo>
                  <a:pt x="3204" y="690"/>
                </a:lnTo>
                <a:lnTo>
                  <a:pt x="3185" y="740"/>
                </a:lnTo>
                <a:lnTo>
                  <a:pt x="3159" y="789"/>
                </a:lnTo>
                <a:lnTo>
                  <a:pt x="3129" y="834"/>
                </a:lnTo>
                <a:lnTo>
                  <a:pt x="3095" y="876"/>
                </a:lnTo>
                <a:lnTo>
                  <a:pt x="3057" y="913"/>
                </a:lnTo>
                <a:lnTo>
                  <a:pt x="3015" y="947"/>
                </a:lnTo>
                <a:lnTo>
                  <a:pt x="2970" y="977"/>
                </a:lnTo>
                <a:lnTo>
                  <a:pt x="2921" y="1002"/>
                </a:lnTo>
                <a:lnTo>
                  <a:pt x="2870" y="1022"/>
                </a:lnTo>
                <a:lnTo>
                  <a:pt x="2816" y="1036"/>
                </a:lnTo>
                <a:lnTo>
                  <a:pt x="2760" y="1045"/>
                </a:lnTo>
                <a:lnTo>
                  <a:pt x="2703" y="1048"/>
                </a:lnTo>
                <a:lnTo>
                  <a:pt x="2644" y="1045"/>
                </a:lnTo>
                <a:lnTo>
                  <a:pt x="2587" y="1035"/>
                </a:lnTo>
                <a:lnTo>
                  <a:pt x="2531" y="1019"/>
                </a:lnTo>
                <a:lnTo>
                  <a:pt x="2479" y="999"/>
                </a:lnTo>
                <a:lnTo>
                  <a:pt x="2470" y="938"/>
                </a:lnTo>
                <a:lnTo>
                  <a:pt x="2456" y="880"/>
                </a:lnTo>
                <a:lnTo>
                  <a:pt x="2436" y="824"/>
                </a:lnTo>
                <a:lnTo>
                  <a:pt x="2411" y="770"/>
                </a:lnTo>
                <a:lnTo>
                  <a:pt x="2382" y="720"/>
                </a:lnTo>
                <a:lnTo>
                  <a:pt x="2347" y="672"/>
                </a:lnTo>
                <a:lnTo>
                  <a:pt x="2310" y="627"/>
                </a:lnTo>
                <a:lnTo>
                  <a:pt x="2269" y="587"/>
                </a:lnTo>
                <a:lnTo>
                  <a:pt x="2223" y="549"/>
                </a:lnTo>
                <a:lnTo>
                  <a:pt x="2175" y="516"/>
                </a:lnTo>
                <a:lnTo>
                  <a:pt x="2179" y="456"/>
                </a:lnTo>
                <a:lnTo>
                  <a:pt x="2190" y="398"/>
                </a:lnTo>
                <a:lnTo>
                  <a:pt x="2208" y="342"/>
                </a:lnTo>
                <a:lnTo>
                  <a:pt x="2231" y="289"/>
                </a:lnTo>
                <a:lnTo>
                  <a:pt x="2260" y="239"/>
                </a:lnTo>
                <a:lnTo>
                  <a:pt x="2293" y="192"/>
                </a:lnTo>
                <a:lnTo>
                  <a:pt x="2332" y="151"/>
                </a:lnTo>
                <a:lnTo>
                  <a:pt x="2375" y="113"/>
                </a:lnTo>
                <a:lnTo>
                  <a:pt x="2422" y="80"/>
                </a:lnTo>
                <a:lnTo>
                  <a:pt x="2473" y="52"/>
                </a:lnTo>
                <a:lnTo>
                  <a:pt x="2526" y="30"/>
                </a:lnTo>
                <a:lnTo>
                  <a:pt x="2582" y="13"/>
                </a:lnTo>
                <a:lnTo>
                  <a:pt x="2642" y="4"/>
                </a:lnTo>
                <a:lnTo>
                  <a:pt x="2703" y="0"/>
                </a:lnTo>
                <a:close/>
                <a:moveTo>
                  <a:pt x="901" y="0"/>
                </a:moveTo>
                <a:lnTo>
                  <a:pt x="959" y="2"/>
                </a:lnTo>
                <a:lnTo>
                  <a:pt x="1014" y="12"/>
                </a:lnTo>
                <a:lnTo>
                  <a:pt x="1069" y="27"/>
                </a:lnTo>
                <a:lnTo>
                  <a:pt x="1119" y="46"/>
                </a:lnTo>
                <a:lnTo>
                  <a:pt x="1168" y="72"/>
                </a:lnTo>
                <a:lnTo>
                  <a:pt x="1214" y="101"/>
                </a:lnTo>
                <a:lnTo>
                  <a:pt x="1256" y="135"/>
                </a:lnTo>
                <a:lnTo>
                  <a:pt x="1293" y="173"/>
                </a:lnTo>
                <a:lnTo>
                  <a:pt x="1328" y="214"/>
                </a:lnTo>
                <a:lnTo>
                  <a:pt x="1358" y="259"/>
                </a:lnTo>
                <a:lnTo>
                  <a:pt x="1383" y="308"/>
                </a:lnTo>
                <a:lnTo>
                  <a:pt x="1403" y="358"/>
                </a:lnTo>
                <a:lnTo>
                  <a:pt x="1417" y="412"/>
                </a:lnTo>
                <a:lnTo>
                  <a:pt x="1426" y="467"/>
                </a:lnTo>
                <a:lnTo>
                  <a:pt x="1429" y="524"/>
                </a:lnTo>
                <a:lnTo>
                  <a:pt x="1429" y="538"/>
                </a:lnTo>
                <a:lnTo>
                  <a:pt x="1428" y="554"/>
                </a:lnTo>
                <a:lnTo>
                  <a:pt x="1382" y="593"/>
                </a:lnTo>
                <a:lnTo>
                  <a:pt x="1339" y="636"/>
                </a:lnTo>
                <a:lnTo>
                  <a:pt x="1300" y="684"/>
                </a:lnTo>
                <a:lnTo>
                  <a:pt x="1267" y="735"/>
                </a:lnTo>
                <a:lnTo>
                  <a:pt x="1237" y="789"/>
                </a:lnTo>
                <a:lnTo>
                  <a:pt x="1214" y="846"/>
                </a:lnTo>
                <a:lnTo>
                  <a:pt x="1195" y="905"/>
                </a:lnTo>
                <a:lnTo>
                  <a:pt x="1183" y="967"/>
                </a:lnTo>
                <a:lnTo>
                  <a:pt x="1140" y="991"/>
                </a:lnTo>
                <a:lnTo>
                  <a:pt x="1096" y="1011"/>
                </a:lnTo>
                <a:lnTo>
                  <a:pt x="1050" y="1027"/>
                </a:lnTo>
                <a:lnTo>
                  <a:pt x="1002" y="1038"/>
                </a:lnTo>
                <a:lnTo>
                  <a:pt x="952" y="1046"/>
                </a:lnTo>
                <a:lnTo>
                  <a:pt x="901" y="1048"/>
                </a:lnTo>
                <a:lnTo>
                  <a:pt x="844" y="1045"/>
                </a:lnTo>
                <a:lnTo>
                  <a:pt x="787" y="1036"/>
                </a:lnTo>
                <a:lnTo>
                  <a:pt x="734" y="1022"/>
                </a:lnTo>
                <a:lnTo>
                  <a:pt x="683" y="1002"/>
                </a:lnTo>
                <a:lnTo>
                  <a:pt x="634" y="977"/>
                </a:lnTo>
                <a:lnTo>
                  <a:pt x="589" y="947"/>
                </a:lnTo>
                <a:lnTo>
                  <a:pt x="547" y="913"/>
                </a:lnTo>
                <a:lnTo>
                  <a:pt x="508" y="876"/>
                </a:lnTo>
                <a:lnTo>
                  <a:pt x="474" y="834"/>
                </a:lnTo>
                <a:lnTo>
                  <a:pt x="445" y="789"/>
                </a:lnTo>
                <a:lnTo>
                  <a:pt x="420" y="740"/>
                </a:lnTo>
                <a:lnTo>
                  <a:pt x="400" y="690"/>
                </a:lnTo>
                <a:lnTo>
                  <a:pt x="384" y="636"/>
                </a:lnTo>
                <a:lnTo>
                  <a:pt x="375" y="581"/>
                </a:lnTo>
                <a:lnTo>
                  <a:pt x="372" y="524"/>
                </a:lnTo>
                <a:lnTo>
                  <a:pt x="375" y="467"/>
                </a:lnTo>
                <a:lnTo>
                  <a:pt x="384" y="412"/>
                </a:lnTo>
                <a:lnTo>
                  <a:pt x="400" y="358"/>
                </a:lnTo>
                <a:lnTo>
                  <a:pt x="420" y="308"/>
                </a:lnTo>
                <a:lnTo>
                  <a:pt x="445" y="259"/>
                </a:lnTo>
                <a:lnTo>
                  <a:pt x="474" y="214"/>
                </a:lnTo>
                <a:lnTo>
                  <a:pt x="508" y="173"/>
                </a:lnTo>
                <a:lnTo>
                  <a:pt x="547" y="135"/>
                </a:lnTo>
                <a:lnTo>
                  <a:pt x="589" y="101"/>
                </a:lnTo>
                <a:lnTo>
                  <a:pt x="634" y="72"/>
                </a:lnTo>
                <a:lnTo>
                  <a:pt x="683" y="46"/>
                </a:lnTo>
                <a:lnTo>
                  <a:pt x="734" y="27"/>
                </a:lnTo>
                <a:lnTo>
                  <a:pt x="787" y="12"/>
                </a:lnTo>
                <a:lnTo>
                  <a:pt x="844" y="2"/>
                </a:lnTo>
                <a:lnTo>
                  <a:pt x="901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grpSp>
        <p:nvGrpSpPr>
          <p:cNvPr id="9" name="Group 13"/>
          <p:cNvGrpSpPr>
            <a:grpSpLocks noChangeAspect="1"/>
          </p:cNvGrpSpPr>
          <p:nvPr/>
        </p:nvGrpSpPr>
        <p:grpSpPr bwMode="auto">
          <a:xfrm>
            <a:off x="5805721" y="4896758"/>
            <a:ext cx="346417" cy="394916"/>
            <a:chOff x="2038" y="243"/>
            <a:chExt cx="200" cy="22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" name="Freeform 15"/>
            <p:cNvSpPr>
              <a:spLocks/>
            </p:cNvSpPr>
            <p:nvPr/>
          </p:nvSpPr>
          <p:spPr bwMode="auto">
            <a:xfrm>
              <a:off x="2038" y="379"/>
              <a:ext cx="200" cy="92"/>
            </a:xfrm>
            <a:custGeom>
              <a:avLst/>
              <a:gdLst>
                <a:gd name="T0" fmla="*/ 1293 w 2995"/>
                <a:gd name="T1" fmla="*/ 1013 h 1383"/>
                <a:gd name="T2" fmla="*/ 1364 w 2995"/>
                <a:gd name="T3" fmla="*/ 572 h 1383"/>
                <a:gd name="T4" fmla="*/ 1315 w 2995"/>
                <a:gd name="T5" fmla="*/ 468 h 1383"/>
                <a:gd name="T6" fmla="*/ 1297 w 2995"/>
                <a:gd name="T7" fmla="*/ 388 h 1383"/>
                <a:gd name="T8" fmla="*/ 1307 w 2995"/>
                <a:gd name="T9" fmla="*/ 328 h 1383"/>
                <a:gd name="T10" fmla="*/ 1334 w 2995"/>
                <a:gd name="T11" fmla="*/ 286 h 1383"/>
                <a:gd name="T12" fmla="*/ 1372 w 2995"/>
                <a:gd name="T13" fmla="*/ 258 h 1383"/>
                <a:gd name="T14" fmla="*/ 1416 w 2995"/>
                <a:gd name="T15" fmla="*/ 242 h 1383"/>
                <a:gd name="T16" fmla="*/ 1457 w 2995"/>
                <a:gd name="T17" fmla="*/ 233 h 1383"/>
                <a:gd name="T18" fmla="*/ 1488 w 2995"/>
                <a:gd name="T19" fmla="*/ 231 h 1383"/>
                <a:gd name="T20" fmla="*/ 1505 w 2995"/>
                <a:gd name="T21" fmla="*/ 231 h 1383"/>
                <a:gd name="T22" fmla="*/ 1537 w 2995"/>
                <a:gd name="T23" fmla="*/ 233 h 1383"/>
                <a:gd name="T24" fmla="*/ 1578 w 2995"/>
                <a:gd name="T25" fmla="*/ 242 h 1383"/>
                <a:gd name="T26" fmla="*/ 1621 w 2995"/>
                <a:gd name="T27" fmla="*/ 257 h 1383"/>
                <a:gd name="T28" fmla="*/ 1660 w 2995"/>
                <a:gd name="T29" fmla="*/ 286 h 1383"/>
                <a:gd name="T30" fmla="*/ 1688 w 2995"/>
                <a:gd name="T31" fmla="*/ 328 h 1383"/>
                <a:gd name="T32" fmla="*/ 1696 w 2995"/>
                <a:gd name="T33" fmla="*/ 388 h 1383"/>
                <a:gd name="T34" fmla="*/ 1680 w 2995"/>
                <a:gd name="T35" fmla="*/ 468 h 1383"/>
                <a:gd name="T36" fmla="*/ 1630 w 2995"/>
                <a:gd name="T37" fmla="*/ 572 h 1383"/>
                <a:gd name="T38" fmla="*/ 1701 w 2995"/>
                <a:gd name="T39" fmla="*/ 1013 h 1383"/>
                <a:gd name="T40" fmla="*/ 2024 w 2995"/>
                <a:gd name="T41" fmla="*/ 2 h 1383"/>
                <a:gd name="T42" fmla="*/ 2057 w 2995"/>
                <a:gd name="T43" fmla="*/ 22 h 1383"/>
                <a:gd name="T44" fmla="*/ 2128 w 2995"/>
                <a:gd name="T45" fmla="*/ 63 h 1383"/>
                <a:gd name="T46" fmla="*/ 2234 w 2995"/>
                <a:gd name="T47" fmla="*/ 119 h 1383"/>
                <a:gd name="T48" fmla="*/ 2374 w 2995"/>
                <a:gd name="T49" fmla="*/ 186 h 1383"/>
                <a:gd name="T50" fmla="*/ 2544 w 2995"/>
                <a:gd name="T51" fmla="*/ 258 h 1383"/>
                <a:gd name="T52" fmla="*/ 2710 w 2995"/>
                <a:gd name="T53" fmla="*/ 330 h 1383"/>
                <a:gd name="T54" fmla="*/ 2828 w 2995"/>
                <a:gd name="T55" fmla="*/ 421 h 1383"/>
                <a:gd name="T56" fmla="*/ 2906 w 2995"/>
                <a:gd name="T57" fmla="*/ 536 h 1383"/>
                <a:gd name="T58" fmla="*/ 2954 w 2995"/>
                <a:gd name="T59" fmla="*/ 681 h 1383"/>
                <a:gd name="T60" fmla="*/ 2979 w 2995"/>
                <a:gd name="T61" fmla="*/ 854 h 1383"/>
                <a:gd name="T62" fmla="*/ 2990 w 2995"/>
                <a:gd name="T63" fmla="*/ 1058 h 1383"/>
                <a:gd name="T64" fmla="*/ 2994 w 2995"/>
                <a:gd name="T65" fmla="*/ 1295 h 1383"/>
                <a:gd name="T66" fmla="*/ 1 w 2995"/>
                <a:gd name="T67" fmla="*/ 1299 h 1383"/>
                <a:gd name="T68" fmla="*/ 4 w 2995"/>
                <a:gd name="T69" fmla="*/ 1071 h 1383"/>
                <a:gd name="T70" fmla="*/ 14 w 2995"/>
                <a:gd name="T71" fmla="*/ 874 h 1383"/>
                <a:gd name="T72" fmla="*/ 34 w 2995"/>
                <a:gd name="T73" fmla="*/ 705 h 1383"/>
                <a:gd name="T74" fmla="*/ 75 w 2995"/>
                <a:gd name="T75" fmla="*/ 562 h 1383"/>
                <a:gd name="T76" fmla="*/ 144 w 2995"/>
                <a:gd name="T77" fmla="*/ 446 h 1383"/>
                <a:gd name="T78" fmla="*/ 245 w 2995"/>
                <a:gd name="T79" fmla="*/ 353 h 1383"/>
                <a:gd name="T80" fmla="*/ 388 w 2995"/>
                <a:gd name="T81" fmla="*/ 283 h 1383"/>
                <a:gd name="T82" fmla="*/ 567 w 2995"/>
                <a:gd name="T83" fmla="*/ 210 h 1383"/>
                <a:gd name="T84" fmla="*/ 717 w 2995"/>
                <a:gd name="T85" fmla="*/ 141 h 1383"/>
                <a:gd name="T86" fmla="*/ 835 w 2995"/>
                <a:gd name="T87" fmla="*/ 80 h 1383"/>
                <a:gd name="T88" fmla="*/ 917 w 2995"/>
                <a:gd name="T89" fmla="*/ 34 h 1383"/>
                <a:gd name="T90" fmla="*/ 964 w 2995"/>
                <a:gd name="T91" fmla="*/ 7 h 1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95" h="1383">
                  <a:moveTo>
                    <a:pt x="972" y="0"/>
                  </a:moveTo>
                  <a:lnTo>
                    <a:pt x="1255" y="892"/>
                  </a:lnTo>
                  <a:lnTo>
                    <a:pt x="1293" y="1013"/>
                  </a:lnTo>
                  <a:lnTo>
                    <a:pt x="1419" y="655"/>
                  </a:lnTo>
                  <a:lnTo>
                    <a:pt x="1390" y="612"/>
                  </a:lnTo>
                  <a:lnTo>
                    <a:pt x="1364" y="572"/>
                  </a:lnTo>
                  <a:lnTo>
                    <a:pt x="1344" y="534"/>
                  </a:lnTo>
                  <a:lnTo>
                    <a:pt x="1328" y="500"/>
                  </a:lnTo>
                  <a:lnTo>
                    <a:pt x="1315" y="468"/>
                  </a:lnTo>
                  <a:lnTo>
                    <a:pt x="1306" y="439"/>
                  </a:lnTo>
                  <a:lnTo>
                    <a:pt x="1300" y="413"/>
                  </a:lnTo>
                  <a:lnTo>
                    <a:pt x="1297" y="388"/>
                  </a:lnTo>
                  <a:lnTo>
                    <a:pt x="1298" y="366"/>
                  </a:lnTo>
                  <a:lnTo>
                    <a:pt x="1301" y="346"/>
                  </a:lnTo>
                  <a:lnTo>
                    <a:pt x="1307" y="328"/>
                  </a:lnTo>
                  <a:lnTo>
                    <a:pt x="1314" y="313"/>
                  </a:lnTo>
                  <a:lnTo>
                    <a:pt x="1323" y="298"/>
                  </a:lnTo>
                  <a:lnTo>
                    <a:pt x="1334" y="286"/>
                  </a:lnTo>
                  <a:lnTo>
                    <a:pt x="1345" y="275"/>
                  </a:lnTo>
                  <a:lnTo>
                    <a:pt x="1359" y="266"/>
                  </a:lnTo>
                  <a:lnTo>
                    <a:pt x="1372" y="258"/>
                  </a:lnTo>
                  <a:lnTo>
                    <a:pt x="1387" y="251"/>
                  </a:lnTo>
                  <a:lnTo>
                    <a:pt x="1401" y="246"/>
                  </a:lnTo>
                  <a:lnTo>
                    <a:pt x="1416" y="242"/>
                  </a:lnTo>
                  <a:lnTo>
                    <a:pt x="1431" y="239"/>
                  </a:lnTo>
                  <a:lnTo>
                    <a:pt x="1444" y="236"/>
                  </a:lnTo>
                  <a:lnTo>
                    <a:pt x="1457" y="233"/>
                  </a:lnTo>
                  <a:lnTo>
                    <a:pt x="1469" y="232"/>
                  </a:lnTo>
                  <a:lnTo>
                    <a:pt x="1480" y="231"/>
                  </a:lnTo>
                  <a:lnTo>
                    <a:pt x="1488" y="231"/>
                  </a:lnTo>
                  <a:lnTo>
                    <a:pt x="1495" y="231"/>
                  </a:lnTo>
                  <a:lnTo>
                    <a:pt x="1498" y="231"/>
                  </a:lnTo>
                  <a:lnTo>
                    <a:pt x="1505" y="231"/>
                  </a:lnTo>
                  <a:lnTo>
                    <a:pt x="1514" y="231"/>
                  </a:lnTo>
                  <a:lnTo>
                    <a:pt x="1524" y="232"/>
                  </a:lnTo>
                  <a:lnTo>
                    <a:pt x="1537" y="233"/>
                  </a:lnTo>
                  <a:lnTo>
                    <a:pt x="1549" y="236"/>
                  </a:lnTo>
                  <a:lnTo>
                    <a:pt x="1563" y="238"/>
                  </a:lnTo>
                  <a:lnTo>
                    <a:pt x="1578" y="242"/>
                  </a:lnTo>
                  <a:lnTo>
                    <a:pt x="1592" y="246"/>
                  </a:lnTo>
                  <a:lnTo>
                    <a:pt x="1607" y="251"/>
                  </a:lnTo>
                  <a:lnTo>
                    <a:pt x="1621" y="257"/>
                  </a:lnTo>
                  <a:lnTo>
                    <a:pt x="1635" y="266"/>
                  </a:lnTo>
                  <a:lnTo>
                    <a:pt x="1648" y="275"/>
                  </a:lnTo>
                  <a:lnTo>
                    <a:pt x="1660" y="286"/>
                  </a:lnTo>
                  <a:lnTo>
                    <a:pt x="1671" y="298"/>
                  </a:lnTo>
                  <a:lnTo>
                    <a:pt x="1680" y="312"/>
                  </a:lnTo>
                  <a:lnTo>
                    <a:pt x="1688" y="328"/>
                  </a:lnTo>
                  <a:lnTo>
                    <a:pt x="1693" y="346"/>
                  </a:lnTo>
                  <a:lnTo>
                    <a:pt x="1696" y="366"/>
                  </a:lnTo>
                  <a:lnTo>
                    <a:pt x="1696" y="388"/>
                  </a:lnTo>
                  <a:lnTo>
                    <a:pt x="1694" y="411"/>
                  </a:lnTo>
                  <a:lnTo>
                    <a:pt x="1688" y="439"/>
                  </a:lnTo>
                  <a:lnTo>
                    <a:pt x="1680" y="468"/>
                  </a:lnTo>
                  <a:lnTo>
                    <a:pt x="1667" y="500"/>
                  </a:lnTo>
                  <a:lnTo>
                    <a:pt x="1651" y="534"/>
                  </a:lnTo>
                  <a:lnTo>
                    <a:pt x="1630" y="572"/>
                  </a:lnTo>
                  <a:lnTo>
                    <a:pt x="1605" y="612"/>
                  </a:lnTo>
                  <a:lnTo>
                    <a:pt x="1574" y="655"/>
                  </a:lnTo>
                  <a:lnTo>
                    <a:pt x="1701" y="1013"/>
                  </a:lnTo>
                  <a:lnTo>
                    <a:pt x="1739" y="892"/>
                  </a:lnTo>
                  <a:lnTo>
                    <a:pt x="2021" y="0"/>
                  </a:lnTo>
                  <a:lnTo>
                    <a:pt x="2024" y="2"/>
                  </a:lnTo>
                  <a:lnTo>
                    <a:pt x="2031" y="7"/>
                  </a:lnTo>
                  <a:lnTo>
                    <a:pt x="2041" y="13"/>
                  </a:lnTo>
                  <a:lnTo>
                    <a:pt x="2057" y="22"/>
                  </a:lnTo>
                  <a:lnTo>
                    <a:pt x="2077" y="34"/>
                  </a:lnTo>
                  <a:lnTo>
                    <a:pt x="2101" y="47"/>
                  </a:lnTo>
                  <a:lnTo>
                    <a:pt x="2128" y="63"/>
                  </a:lnTo>
                  <a:lnTo>
                    <a:pt x="2159" y="80"/>
                  </a:lnTo>
                  <a:lnTo>
                    <a:pt x="2196" y="99"/>
                  </a:lnTo>
                  <a:lnTo>
                    <a:pt x="2234" y="119"/>
                  </a:lnTo>
                  <a:lnTo>
                    <a:pt x="2277" y="141"/>
                  </a:lnTo>
                  <a:lnTo>
                    <a:pt x="2324" y="163"/>
                  </a:lnTo>
                  <a:lnTo>
                    <a:pt x="2374" y="186"/>
                  </a:lnTo>
                  <a:lnTo>
                    <a:pt x="2427" y="210"/>
                  </a:lnTo>
                  <a:lnTo>
                    <a:pt x="2484" y="233"/>
                  </a:lnTo>
                  <a:lnTo>
                    <a:pt x="2544" y="258"/>
                  </a:lnTo>
                  <a:lnTo>
                    <a:pt x="2607" y="283"/>
                  </a:lnTo>
                  <a:lnTo>
                    <a:pt x="2661" y="305"/>
                  </a:lnTo>
                  <a:lnTo>
                    <a:pt x="2710" y="330"/>
                  </a:lnTo>
                  <a:lnTo>
                    <a:pt x="2755" y="357"/>
                  </a:lnTo>
                  <a:lnTo>
                    <a:pt x="2794" y="388"/>
                  </a:lnTo>
                  <a:lnTo>
                    <a:pt x="2828" y="421"/>
                  </a:lnTo>
                  <a:lnTo>
                    <a:pt x="2858" y="456"/>
                  </a:lnTo>
                  <a:lnTo>
                    <a:pt x="2884" y="495"/>
                  </a:lnTo>
                  <a:lnTo>
                    <a:pt x="2906" y="536"/>
                  </a:lnTo>
                  <a:lnTo>
                    <a:pt x="2926" y="581"/>
                  </a:lnTo>
                  <a:lnTo>
                    <a:pt x="2942" y="629"/>
                  </a:lnTo>
                  <a:lnTo>
                    <a:pt x="2954" y="681"/>
                  </a:lnTo>
                  <a:lnTo>
                    <a:pt x="2965" y="735"/>
                  </a:lnTo>
                  <a:lnTo>
                    <a:pt x="2973" y="792"/>
                  </a:lnTo>
                  <a:lnTo>
                    <a:pt x="2979" y="854"/>
                  </a:lnTo>
                  <a:lnTo>
                    <a:pt x="2984" y="918"/>
                  </a:lnTo>
                  <a:lnTo>
                    <a:pt x="2987" y="986"/>
                  </a:lnTo>
                  <a:lnTo>
                    <a:pt x="2990" y="1058"/>
                  </a:lnTo>
                  <a:lnTo>
                    <a:pt x="2992" y="1134"/>
                  </a:lnTo>
                  <a:lnTo>
                    <a:pt x="2993" y="1213"/>
                  </a:lnTo>
                  <a:lnTo>
                    <a:pt x="2994" y="1295"/>
                  </a:lnTo>
                  <a:lnTo>
                    <a:pt x="2995" y="1383"/>
                  </a:lnTo>
                  <a:lnTo>
                    <a:pt x="0" y="1383"/>
                  </a:lnTo>
                  <a:lnTo>
                    <a:pt x="1" y="1299"/>
                  </a:lnTo>
                  <a:lnTo>
                    <a:pt x="2" y="1220"/>
                  </a:lnTo>
                  <a:lnTo>
                    <a:pt x="3" y="1144"/>
                  </a:lnTo>
                  <a:lnTo>
                    <a:pt x="4" y="1071"/>
                  </a:lnTo>
                  <a:lnTo>
                    <a:pt x="6" y="1003"/>
                  </a:lnTo>
                  <a:lnTo>
                    <a:pt x="9" y="936"/>
                  </a:lnTo>
                  <a:lnTo>
                    <a:pt x="14" y="874"/>
                  </a:lnTo>
                  <a:lnTo>
                    <a:pt x="19" y="814"/>
                  </a:lnTo>
                  <a:lnTo>
                    <a:pt x="26" y="758"/>
                  </a:lnTo>
                  <a:lnTo>
                    <a:pt x="34" y="705"/>
                  </a:lnTo>
                  <a:lnTo>
                    <a:pt x="46" y="655"/>
                  </a:lnTo>
                  <a:lnTo>
                    <a:pt x="59" y="607"/>
                  </a:lnTo>
                  <a:lnTo>
                    <a:pt x="75" y="562"/>
                  </a:lnTo>
                  <a:lnTo>
                    <a:pt x="95" y="521"/>
                  </a:lnTo>
                  <a:lnTo>
                    <a:pt x="118" y="482"/>
                  </a:lnTo>
                  <a:lnTo>
                    <a:pt x="144" y="446"/>
                  </a:lnTo>
                  <a:lnTo>
                    <a:pt x="173" y="413"/>
                  </a:lnTo>
                  <a:lnTo>
                    <a:pt x="206" y="382"/>
                  </a:lnTo>
                  <a:lnTo>
                    <a:pt x="245" y="353"/>
                  </a:lnTo>
                  <a:lnTo>
                    <a:pt x="288" y="327"/>
                  </a:lnTo>
                  <a:lnTo>
                    <a:pt x="334" y="304"/>
                  </a:lnTo>
                  <a:lnTo>
                    <a:pt x="388" y="283"/>
                  </a:lnTo>
                  <a:lnTo>
                    <a:pt x="450" y="258"/>
                  </a:lnTo>
                  <a:lnTo>
                    <a:pt x="511" y="233"/>
                  </a:lnTo>
                  <a:lnTo>
                    <a:pt x="567" y="210"/>
                  </a:lnTo>
                  <a:lnTo>
                    <a:pt x="620" y="186"/>
                  </a:lnTo>
                  <a:lnTo>
                    <a:pt x="670" y="163"/>
                  </a:lnTo>
                  <a:lnTo>
                    <a:pt x="717" y="141"/>
                  </a:lnTo>
                  <a:lnTo>
                    <a:pt x="760" y="119"/>
                  </a:lnTo>
                  <a:lnTo>
                    <a:pt x="799" y="99"/>
                  </a:lnTo>
                  <a:lnTo>
                    <a:pt x="835" y="80"/>
                  </a:lnTo>
                  <a:lnTo>
                    <a:pt x="866" y="63"/>
                  </a:lnTo>
                  <a:lnTo>
                    <a:pt x="894" y="47"/>
                  </a:lnTo>
                  <a:lnTo>
                    <a:pt x="917" y="34"/>
                  </a:lnTo>
                  <a:lnTo>
                    <a:pt x="937" y="22"/>
                  </a:lnTo>
                  <a:lnTo>
                    <a:pt x="952" y="13"/>
                  </a:lnTo>
                  <a:lnTo>
                    <a:pt x="964" y="7"/>
                  </a:lnTo>
                  <a:lnTo>
                    <a:pt x="970" y="2"/>
                  </a:lnTo>
                  <a:lnTo>
                    <a:pt x="9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" name="Freeform 16"/>
            <p:cNvSpPr>
              <a:spLocks noEditPoints="1"/>
            </p:cNvSpPr>
            <p:nvPr/>
          </p:nvSpPr>
          <p:spPr bwMode="auto">
            <a:xfrm>
              <a:off x="2073" y="243"/>
              <a:ext cx="128" cy="128"/>
            </a:xfrm>
            <a:custGeom>
              <a:avLst/>
              <a:gdLst>
                <a:gd name="T0" fmla="*/ 716 w 1918"/>
                <a:gd name="T1" fmla="*/ 757 h 1914"/>
                <a:gd name="T2" fmla="*/ 697 w 1918"/>
                <a:gd name="T3" fmla="*/ 796 h 1914"/>
                <a:gd name="T4" fmla="*/ 740 w 1918"/>
                <a:gd name="T5" fmla="*/ 828 h 1914"/>
                <a:gd name="T6" fmla="*/ 807 w 1918"/>
                <a:gd name="T7" fmla="*/ 842 h 1914"/>
                <a:gd name="T8" fmla="*/ 829 w 1918"/>
                <a:gd name="T9" fmla="*/ 894 h 1914"/>
                <a:gd name="T10" fmla="*/ 762 w 1918"/>
                <a:gd name="T11" fmla="*/ 1289 h 1914"/>
                <a:gd name="T12" fmla="*/ 765 w 1918"/>
                <a:gd name="T13" fmla="*/ 1452 h 1914"/>
                <a:gd name="T14" fmla="*/ 837 w 1918"/>
                <a:gd name="T15" fmla="*/ 1527 h 1914"/>
                <a:gd name="T16" fmla="*/ 956 w 1918"/>
                <a:gd name="T17" fmla="*/ 1549 h 1914"/>
                <a:gd name="T18" fmla="*/ 1106 w 1918"/>
                <a:gd name="T19" fmla="*/ 1524 h 1914"/>
                <a:gd name="T20" fmla="*/ 1209 w 1918"/>
                <a:gd name="T21" fmla="*/ 1445 h 1914"/>
                <a:gd name="T22" fmla="*/ 1219 w 1918"/>
                <a:gd name="T23" fmla="*/ 1396 h 1914"/>
                <a:gd name="T24" fmla="*/ 1172 w 1918"/>
                <a:gd name="T25" fmla="*/ 1396 h 1914"/>
                <a:gd name="T26" fmla="*/ 1084 w 1918"/>
                <a:gd name="T27" fmla="*/ 1427 h 1914"/>
                <a:gd name="T28" fmla="*/ 1041 w 1918"/>
                <a:gd name="T29" fmla="*/ 1406 h 1914"/>
                <a:gd name="T30" fmla="*/ 1032 w 1918"/>
                <a:gd name="T31" fmla="*/ 1340 h 1914"/>
                <a:gd name="T32" fmla="*/ 1112 w 1918"/>
                <a:gd name="T33" fmla="*/ 894 h 1914"/>
                <a:gd name="T34" fmla="*/ 1120 w 1918"/>
                <a:gd name="T35" fmla="*/ 787 h 1914"/>
                <a:gd name="T36" fmla="*/ 1080 w 1918"/>
                <a:gd name="T37" fmla="*/ 751 h 1914"/>
                <a:gd name="T38" fmla="*/ 967 w 1918"/>
                <a:gd name="T39" fmla="*/ 369 h 1914"/>
                <a:gd name="T40" fmla="*/ 869 w 1918"/>
                <a:gd name="T41" fmla="*/ 434 h 1914"/>
                <a:gd name="T42" fmla="*/ 846 w 1918"/>
                <a:gd name="T43" fmla="*/ 554 h 1914"/>
                <a:gd name="T44" fmla="*/ 911 w 1918"/>
                <a:gd name="T45" fmla="*/ 653 h 1914"/>
                <a:gd name="T46" fmla="*/ 1030 w 1918"/>
                <a:gd name="T47" fmla="*/ 677 h 1914"/>
                <a:gd name="T48" fmla="*/ 1127 w 1918"/>
                <a:gd name="T49" fmla="*/ 611 h 1914"/>
                <a:gd name="T50" fmla="*/ 1151 w 1918"/>
                <a:gd name="T51" fmla="*/ 491 h 1914"/>
                <a:gd name="T52" fmla="*/ 1086 w 1918"/>
                <a:gd name="T53" fmla="*/ 393 h 1914"/>
                <a:gd name="T54" fmla="*/ 925 w 1918"/>
                <a:gd name="T55" fmla="*/ 0 h 1914"/>
                <a:gd name="T56" fmla="*/ 1203 w 1918"/>
                <a:gd name="T57" fmla="*/ 30 h 1914"/>
                <a:gd name="T58" fmla="*/ 1464 w 1918"/>
                <a:gd name="T59" fmla="*/ 143 h 1914"/>
                <a:gd name="T60" fmla="*/ 1689 w 1918"/>
                <a:gd name="T61" fmla="*/ 334 h 1914"/>
                <a:gd name="T62" fmla="*/ 1842 w 1918"/>
                <a:gd name="T63" fmla="*/ 580 h 1914"/>
                <a:gd name="T64" fmla="*/ 1913 w 1918"/>
                <a:gd name="T65" fmla="*/ 852 h 1914"/>
                <a:gd name="T66" fmla="*/ 1903 w 1918"/>
                <a:gd name="T67" fmla="*/ 1132 h 1914"/>
                <a:gd name="T68" fmla="*/ 1811 w 1918"/>
                <a:gd name="T69" fmla="*/ 1398 h 1914"/>
                <a:gd name="T70" fmla="*/ 1637 w 1918"/>
                <a:gd name="T71" fmla="*/ 1634 h 1914"/>
                <a:gd name="T72" fmla="*/ 1406 w 1918"/>
                <a:gd name="T73" fmla="*/ 1805 h 1914"/>
                <a:gd name="T74" fmla="*/ 1144 w 1918"/>
                <a:gd name="T75" fmla="*/ 1897 h 1914"/>
                <a:gd name="T76" fmla="*/ 868 w 1918"/>
                <a:gd name="T77" fmla="*/ 1910 h 1914"/>
                <a:gd name="T78" fmla="*/ 601 w 1918"/>
                <a:gd name="T79" fmla="*/ 1845 h 1914"/>
                <a:gd name="T80" fmla="*/ 423 w 1918"/>
                <a:gd name="T81" fmla="*/ 1814 h 1914"/>
                <a:gd name="T82" fmla="*/ 231 w 1918"/>
                <a:gd name="T83" fmla="*/ 1888 h 1914"/>
                <a:gd name="T84" fmla="*/ 64 w 1918"/>
                <a:gd name="T85" fmla="*/ 1892 h 1914"/>
                <a:gd name="T86" fmla="*/ 34 w 1918"/>
                <a:gd name="T87" fmla="*/ 1861 h 1914"/>
                <a:gd name="T88" fmla="*/ 54 w 1918"/>
                <a:gd name="T89" fmla="*/ 1822 h 1914"/>
                <a:gd name="T90" fmla="*/ 175 w 1918"/>
                <a:gd name="T91" fmla="*/ 1722 h 1914"/>
                <a:gd name="T92" fmla="*/ 251 w 1918"/>
                <a:gd name="T93" fmla="*/ 1599 h 1914"/>
                <a:gd name="T94" fmla="*/ 119 w 1918"/>
                <a:gd name="T95" fmla="*/ 1419 h 1914"/>
                <a:gd name="T96" fmla="*/ 23 w 1918"/>
                <a:gd name="T97" fmla="*/ 1164 h 1914"/>
                <a:gd name="T98" fmla="*/ 3 w 1918"/>
                <a:gd name="T99" fmla="*/ 896 h 1914"/>
                <a:gd name="T100" fmla="*/ 58 w 1918"/>
                <a:gd name="T101" fmla="*/ 632 h 1914"/>
                <a:gd name="T102" fmla="*/ 188 w 1918"/>
                <a:gd name="T103" fmla="*/ 388 h 1914"/>
                <a:gd name="T104" fmla="*/ 394 w 1918"/>
                <a:gd name="T105" fmla="*/ 183 h 1914"/>
                <a:gd name="T106" fmla="*/ 649 w 1918"/>
                <a:gd name="T107" fmla="*/ 51 h 1914"/>
                <a:gd name="T108" fmla="*/ 925 w 1918"/>
                <a:gd name="T109" fmla="*/ 0 h 1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918" h="1914">
                  <a:moveTo>
                    <a:pt x="766" y="750"/>
                  </a:moveTo>
                  <a:lnTo>
                    <a:pt x="749" y="751"/>
                  </a:lnTo>
                  <a:lnTo>
                    <a:pt x="731" y="753"/>
                  </a:lnTo>
                  <a:lnTo>
                    <a:pt x="716" y="757"/>
                  </a:lnTo>
                  <a:lnTo>
                    <a:pt x="706" y="764"/>
                  </a:lnTo>
                  <a:lnTo>
                    <a:pt x="699" y="773"/>
                  </a:lnTo>
                  <a:lnTo>
                    <a:pt x="695" y="785"/>
                  </a:lnTo>
                  <a:lnTo>
                    <a:pt x="697" y="796"/>
                  </a:lnTo>
                  <a:lnTo>
                    <a:pt x="702" y="807"/>
                  </a:lnTo>
                  <a:lnTo>
                    <a:pt x="710" y="816"/>
                  </a:lnTo>
                  <a:lnTo>
                    <a:pt x="724" y="823"/>
                  </a:lnTo>
                  <a:lnTo>
                    <a:pt x="740" y="828"/>
                  </a:lnTo>
                  <a:lnTo>
                    <a:pt x="758" y="831"/>
                  </a:lnTo>
                  <a:lnTo>
                    <a:pt x="775" y="833"/>
                  </a:lnTo>
                  <a:lnTo>
                    <a:pt x="793" y="837"/>
                  </a:lnTo>
                  <a:lnTo>
                    <a:pt x="807" y="842"/>
                  </a:lnTo>
                  <a:lnTo>
                    <a:pt x="817" y="851"/>
                  </a:lnTo>
                  <a:lnTo>
                    <a:pt x="824" y="861"/>
                  </a:lnTo>
                  <a:lnTo>
                    <a:pt x="828" y="875"/>
                  </a:lnTo>
                  <a:lnTo>
                    <a:pt x="829" y="894"/>
                  </a:lnTo>
                  <a:lnTo>
                    <a:pt x="828" y="904"/>
                  </a:lnTo>
                  <a:lnTo>
                    <a:pt x="827" y="913"/>
                  </a:lnTo>
                  <a:lnTo>
                    <a:pt x="776" y="1205"/>
                  </a:lnTo>
                  <a:lnTo>
                    <a:pt x="762" y="1289"/>
                  </a:lnTo>
                  <a:lnTo>
                    <a:pt x="750" y="1373"/>
                  </a:lnTo>
                  <a:lnTo>
                    <a:pt x="750" y="1401"/>
                  </a:lnTo>
                  <a:lnTo>
                    <a:pt x="755" y="1427"/>
                  </a:lnTo>
                  <a:lnTo>
                    <a:pt x="765" y="1452"/>
                  </a:lnTo>
                  <a:lnTo>
                    <a:pt x="779" y="1475"/>
                  </a:lnTo>
                  <a:lnTo>
                    <a:pt x="797" y="1496"/>
                  </a:lnTo>
                  <a:lnTo>
                    <a:pt x="816" y="1513"/>
                  </a:lnTo>
                  <a:lnTo>
                    <a:pt x="837" y="1527"/>
                  </a:lnTo>
                  <a:lnTo>
                    <a:pt x="859" y="1536"/>
                  </a:lnTo>
                  <a:lnTo>
                    <a:pt x="880" y="1543"/>
                  </a:lnTo>
                  <a:lnTo>
                    <a:pt x="918" y="1547"/>
                  </a:lnTo>
                  <a:lnTo>
                    <a:pt x="956" y="1549"/>
                  </a:lnTo>
                  <a:lnTo>
                    <a:pt x="995" y="1549"/>
                  </a:lnTo>
                  <a:lnTo>
                    <a:pt x="1034" y="1546"/>
                  </a:lnTo>
                  <a:lnTo>
                    <a:pt x="1072" y="1538"/>
                  </a:lnTo>
                  <a:lnTo>
                    <a:pt x="1106" y="1524"/>
                  </a:lnTo>
                  <a:lnTo>
                    <a:pt x="1139" y="1505"/>
                  </a:lnTo>
                  <a:lnTo>
                    <a:pt x="1171" y="1483"/>
                  </a:lnTo>
                  <a:lnTo>
                    <a:pt x="1201" y="1456"/>
                  </a:lnTo>
                  <a:lnTo>
                    <a:pt x="1209" y="1445"/>
                  </a:lnTo>
                  <a:lnTo>
                    <a:pt x="1218" y="1432"/>
                  </a:lnTo>
                  <a:lnTo>
                    <a:pt x="1222" y="1419"/>
                  </a:lnTo>
                  <a:lnTo>
                    <a:pt x="1223" y="1406"/>
                  </a:lnTo>
                  <a:lnTo>
                    <a:pt x="1219" y="1396"/>
                  </a:lnTo>
                  <a:lnTo>
                    <a:pt x="1210" y="1389"/>
                  </a:lnTo>
                  <a:lnTo>
                    <a:pt x="1199" y="1387"/>
                  </a:lnTo>
                  <a:lnTo>
                    <a:pt x="1186" y="1389"/>
                  </a:lnTo>
                  <a:lnTo>
                    <a:pt x="1172" y="1396"/>
                  </a:lnTo>
                  <a:lnTo>
                    <a:pt x="1157" y="1404"/>
                  </a:lnTo>
                  <a:lnTo>
                    <a:pt x="1142" y="1412"/>
                  </a:lnTo>
                  <a:lnTo>
                    <a:pt x="1113" y="1421"/>
                  </a:lnTo>
                  <a:lnTo>
                    <a:pt x="1084" y="1427"/>
                  </a:lnTo>
                  <a:lnTo>
                    <a:pt x="1071" y="1427"/>
                  </a:lnTo>
                  <a:lnTo>
                    <a:pt x="1059" y="1423"/>
                  </a:lnTo>
                  <a:lnTo>
                    <a:pt x="1049" y="1417"/>
                  </a:lnTo>
                  <a:lnTo>
                    <a:pt x="1041" y="1406"/>
                  </a:lnTo>
                  <a:lnTo>
                    <a:pt x="1037" y="1394"/>
                  </a:lnTo>
                  <a:lnTo>
                    <a:pt x="1033" y="1376"/>
                  </a:lnTo>
                  <a:lnTo>
                    <a:pt x="1031" y="1357"/>
                  </a:lnTo>
                  <a:lnTo>
                    <a:pt x="1032" y="1340"/>
                  </a:lnTo>
                  <a:lnTo>
                    <a:pt x="1040" y="1285"/>
                  </a:lnTo>
                  <a:lnTo>
                    <a:pt x="1051" y="1229"/>
                  </a:lnTo>
                  <a:lnTo>
                    <a:pt x="1082" y="1062"/>
                  </a:lnTo>
                  <a:lnTo>
                    <a:pt x="1112" y="894"/>
                  </a:lnTo>
                  <a:lnTo>
                    <a:pt x="1117" y="864"/>
                  </a:lnTo>
                  <a:lnTo>
                    <a:pt x="1121" y="834"/>
                  </a:lnTo>
                  <a:lnTo>
                    <a:pt x="1122" y="804"/>
                  </a:lnTo>
                  <a:lnTo>
                    <a:pt x="1120" y="787"/>
                  </a:lnTo>
                  <a:lnTo>
                    <a:pt x="1114" y="773"/>
                  </a:lnTo>
                  <a:lnTo>
                    <a:pt x="1106" y="763"/>
                  </a:lnTo>
                  <a:lnTo>
                    <a:pt x="1095" y="756"/>
                  </a:lnTo>
                  <a:lnTo>
                    <a:pt x="1080" y="751"/>
                  </a:lnTo>
                  <a:lnTo>
                    <a:pt x="1063" y="750"/>
                  </a:lnTo>
                  <a:lnTo>
                    <a:pt x="766" y="750"/>
                  </a:lnTo>
                  <a:close/>
                  <a:moveTo>
                    <a:pt x="1000" y="365"/>
                  </a:moveTo>
                  <a:lnTo>
                    <a:pt x="967" y="369"/>
                  </a:lnTo>
                  <a:lnTo>
                    <a:pt x="939" y="378"/>
                  </a:lnTo>
                  <a:lnTo>
                    <a:pt x="912" y="391"/>
                  </a:lnTo>
                  <a:lnTo>
                    <a:pt x="889" y="410"/>
                  </a:lnTo>
                  <a:lnTo>
                    <a:pt x="869" y="434"/>
                  </a:lnTo>
                  <a:lnTo>
                    <a:pt x="855" y="460"/>
                  </a:lnTo>
                  <a:lnTo>
                    <a:pt x="846" y="489"/>
                  </a:lnTo>
                  <a:lnTo>
                    <a:pt x="842" y="522"/>
                  </a:lnTo>
                  <a:lnTo>
                    <a:pt x="846" y="554"/>
                  </a:lnTo>
                  <a:lnTo>
                    <a:pt x="855" y="583"/>
                  </a:lnTo>
                  <a:lnTo>
                    <a:pt x="868" y="610"/>
                  </a:lnTo>
                  <a:lnTo>
                    <a:pt x="888" y="633"/>
                  </a:lnTo>
                  <a:lnTo>
                    <a:pt x="911" y="653"/>
                  </a:lnTo>
                  <a:lnTo>
                    <a:pt x="937" y="667"/>
                  </a:lnTo>
                  <a:lnTo>
                    <a:pt x="967" y="677"/>
                  </a:lnTo>
                  <a:lnTo>
                    <a:pt x="999" y="680"/>
                  </a:lnTo>
                  <a:lnTo>
                    <a:pt x="1030" y="677"/>
                  </a:lnTo>
                  <a:lnTo>
                    <a:pt x="1059" y="668"/>
                  </a:lnTo>
                  <a:lnTo>
                    <a:pt x="1085" y="654"/>
                  </a:lnTo>
                  <a:lnTo>
                    <a:pt x="1108" y="635"/>
                  </a:lnTo>
                  <a:lnTo>
                    <a:pt x="1127" y="611"/>
                  </a:lnTo>
                  <a:lnTo>
                    <a:pt x="1141" y="585"/>
                  </a:lnTo>
                  <a:lnTo>
                    <a:pt x="1151" y="555"/>
                  </a:lnTo>
                  <a:lnTo>
                    <a:pt x="1154" y="524"/>
                  </a:lnTo>
                  <a:lnTo>
                    <a:pt x="1151" y="491"/>
                  </a:lnTo>
                  <a:lnTo>
                    <a:pt x="1142" y="462"/>
                  </a:lnTo>
                  <a:lnTo>
                    <a:pt x="1128" y="435"/>
                  </a:lnTo>
                  <a:lnTo>
                    <a:pt x="1109" y="412"/>
                  </a:lnTo>
                  <a:lnTo>
                    <a:pt x="1086" y="393"/>
                  </a:lnTo>
                  <a:lnTo>
                    <a:pt x="1060" y="378"/>
                  </a:lnTo>
                  <a:lnTo>
                    <a:pt x="1031" y="369"/>
                  </a:lnTo>
                  <a:lnTo>
                    <a:pt x="1000" y="365"/>
                  </a:lnTo>
                  <a:close/>
                  <a:moveTo>
                    <a:pt x="925" y="0"/>
                  </a:moveTo>
                  <a:lnTo>
                    <a:pt x="995" y="0"/>
                  </a:lnTo>
                  <a:lnTo>
                    <a:pt x="1064" y="5"/>
                  </a:lnTo>
                  <a:lnTo>
                    <a:pt x="1134" y="15"/>
                  </a:lnTo>
                  <a:lnTo>
                    <a:pt x="1203" y="30"/>
                  </a:lnTo>
                  <a:lnTo>
                    <a:pt x="1271" y="51"/>
                  </a:lnTo>
                  <a:lnTo>
                    <a:pt x="1336" y="76"/>
                  </a:lnTo>
                  <a:lnTo>
                    <a:pt x="1402" y="106"/>
                  </a:lnTo>
                  <a:lnTo>
                    <a:pt x="1464" y="143"/>
                  </a:lnTo>
                  <a:lnTo>
                    <a:pt x="1525" y="183"/>
                  </a:lnTo>
                  <a:lnTo>
                    <a:pt x="1582" y="229"/>
                  </a:lnTo>
                  <a:lnTo>
                    <a:pt x="1637" y="280"/>
                  </a:lnTo>
                  <a:lnTo>
                    <a:pt x="1689" y="334"/>
                  </a:lnTo>
                  <a:lnTo>
                    <a:pt x="1734" y="393"/>
                  </a:lnTo>
                  <a:lnTo>
                    <a:pt x="1775" y="453"/>
                  </a:lnTo>
                  <a:lnTo>
                    <a:pt x="1811" y="515"/>
                  </a:lnTo>
                  <a:lnTo>
                    <a:pt x="1842" y="580"/>
                  </a:lnTo>
                  <a:lnTo>
                    <a:pt x="1867" y="646"/>
                  </a:lnTo>
                  <a:lnTo>
                    <a:pt x="1888" y="714"/>
                  </a:lnTo>
                  <a:lnTo>
                    <a:pt x="1903" y="783"/>
                  </a:lnTo>
                  <a:lnTo>
                    <a:pt x="1913" y="852"/>
                  </a:lnTo>
                  <a:lnTo>
                    <a:pt x="1918" y="921"/>
                  </a:lnTo>
                  <a:lnTo>
                    <a:pt x="1918" y="992"/>
                  </a:lnTo>
                  <a:lnTo>
                    <a:pt x="1913" y="1062"/>
                  </a:lnTo>
                  <a:lnTo>
                    <a:pt x="1903" y="1132"/>
                  </a:lnTo>
                  <a:lnTo>
                    <a:pt x="1888" y="1199"/>
                  </a:lnTo>
                  <a:lnTo>
                    <a:pt x="1867" y="1267"/>
                  </a:lnTo>
                  <a:lnTo>
                    <a:pt x="1842" y="1333"/>
                  </a:lnTo>
                  <a:lnTo>
                    <a:pt x="1811" y="1398"/>
                  </a:lnTo>
                  <a:lnTo>
                    <a:pt x="1775" y="1460"/>
                  </a:lnTo>
                  <a:lnTo>
                    <a:pt x="1734" y="1521"/>
                  </a:lnTo>
                  <a:lnTo>
                    <a:pt x="1689" y="1579"/>
                  </a:lnTo>
                  <a:lnTo>
                    <a:pt x="1637" y="1634"/>
                  </a:lnTo>
                  <a:lnTo>
                    <a:pt x="1583" y="1684"/>
                  </a:lnTo>
                  <a:lnTo>
                    <a:pt x="1527" y="1729"/>
                  </a:lnTo>
                  <a:lnTo>
                    <a:pt x="1468" y="1770"/>
                  </a:lnTo>
                  <a:lnTo>
                    <a:pt x="1406" y="1805"/>
                  </a:lnTo>
                  <a:lnTo>
                    <a:pt x="1343" y="1835"/>
                  </a:lnTo>
                  <a:lnTo>
                    <a:pt x="1277" y="1860"/>
                  </a:lnTo>
                  <a:lnTo>
                    <a:pt x="1211" y="1881"/>
                  </a:lnTo>
                  <a:lnTo>
                    <a:pt x="1144" y="1897"/>
                  </a:lnTo>
                  <a:lnTo>
                    <a:pt x="1075" y="1907"/>
                  </a:lnTo>
                  <a:lnTo>
                    <a:pt x="1006" y="1913"/>
                  </a:lnTo>
                  <a:lnTo>
                    <a:pt x="937" y="1914"/>
                  </a:lnTo>
                  <a:lnTo>
                    <a:pt x="868" y="1910"/>
                  </a:lnTo>
                  <a:lnTo>
                    <a:pt x="801" y="1901"/>
                  </a:lnTo>
                  <a:lnTo>
                    <a:pt x="733" y="1887"/>
                  </a:lnTo>
                  <a:lnTo>
                    <a:pt x="666" y="1869"/>
                  </a:lnTo>
                  <a:lnTo>
                    <a:pt x="601" y="1845"/>
                  </a:lnTo>
                  <a:lnTo>
                    <a:pt x="536" y="1815"/>
                  </a:lnTo>
                  <a:lnTo>
                    <a:pt x="475" y="1782"/>
                  </a:lnTo>
                  <a:lnTo>
                    <a:pt x="472" y="1781"/>
                  </a:lnTo>
                  <a:lnTo>
                    <a:pt x="423" y="1814"/>
                  </a:lnTo>
                  <a:lnTo>
                    <a:pt x="375" y="1840"/>
                  </a:lnTo>
                  <a:lnTo>
                    <a:pt x="326" y="1862"/>
                  </a:lnTo>
                  <a:lnTo>
                    <a:pt x="278" y="1878"/>
                  </a:lnTo>
                  <a:lnTo>
                    <a:pt x="231" y="1888"/>
                  </a:lnTo>
                  <a:lnTo>
                    <a:pt x="186" y="1895"/>
                  </a:lnTo>
                  <a:lnTo>
                    <a:pt x="142" y="1898"/>
                  </a:lnTo>
                  <a:lnTo>
                    <a:pt x="102" y="1897"/>
                  </a:lnTo>
                  <a:lnTo>
                    <a:pt x="64" y="1892"/>
                  </a:lnTo>
                  <a:lnTo>
                    <a:pt x="53" y="1888"/>
                  </a:lnTo>
                  <a:lnTo>
                    <a:pt x="43" y="1881"/>
                  </a:lnTo>
                  <a:lnTo>
                    <a:pt x="37" y="1872"/>
                  </a:lnTo>
                  <a:lnTo>
                    <a:pt x="34" y="1861"/>
                  </a:lnTo>
                  <a:lnTo>
                    <a:pt x="34" y="1850"/>
                  </a:lnTo>
                  <a:lnTo>
                    <a:pt x="37" y="1839"/>
                  </a:lnTo>
                  <a:lnTo>
                    <a:pt x="43" y="1829"/>
                  </a:lnTo>
                  <a:lnTo>
                    <a:pt x="54" y="1822"/>
                  </a:lnTo>
                  <a:lnTo>
                    <a:pt x="89" y="1802"/>
                  </a:lnTo>
                  <a:lnTo>
                    <a:pt x="121" y="1778"/>
                  </a:lnTo>
                  <a:lnTo>
                    <a:pt x="150" y="1751"/>
                  </a:lnTo>
                  <a:lnTo>
                    <a:pt x="175" y="1722"/>
                  </a:lnTo>
                  <a:lnTo>
                    <a:pt x="198" y="1692"/>
                  </a:lnTo>
                  <a:lnTo>
                    <a:pt x="218" y="1660"/>
                  </a:lnTo>
                  <a:lnTo>
                    <a:pt x="236" y="1629"/>
                  </a:lnTo>
                  <a:lnTo>
                    <a:pt x="251" y="1599"/>
                  </a:lnTo>
                  <a:lnTo>
                    <a:pt x="241" y="1592"/>
                  </a:lnTo>
                  <a:lnTo>
                    <a:pt x="195" y="1536"/>
                  </a:lnTo>
                  <a:lnTo>
                    <a:pt x="156" y="1479"/>
                  </a:lnTo>
                  <a:lnTo>
                    <a:pt x="119" y="1419"/>
                  </a:lnTo>
                  <a:lnTo>
                    <a:pt x="88" y="1357"/>
                  </a:lnTo>
                  <a:lnTo>
                    <a:pt x="62" y="1294"/>
                  </a:lnTo>
                  <a:lnTo>
                    <a:pt x="40" y="1229"/>
                  </a:lnTo>
                  <a:lnTo>
                    <a:pt x="23" y="1164"/>
                  </a:lnTo>
                  <a:lnTo>
                    <a:pt x="11" y="1097"/>
                  </a:lnTo>
                  <a:lnTo>
                    <a:pt x="4" y="1031"/>
                  </a:lnTo>
                  <a:lnTo>
                    <a:pt x="0" y="963"/>
                  </a:lnTo>
                  <a:lnTo>
                    <a:pt x="3" y="896"/>
                  </a:lnTo>
                  <a:lnTo>
                    <a:pt x="10" y="829"/>
                  </a:lnTo>
                  <a:lnTo>
                    <a:pt x="20" y="762"/>
                  </a:lnTo>
                  <a:lnTo>
                    <a:pt x="37" y="696"/>
                  </a:lnTo>
                  <a:lnTo>
                    <a:pt x="58" y="632"/>
                  </a:lnTo>
                  <a:lnTo>
                    <a:pt x="83" y="568"/>
                  </a:lnTo>
                  <a:lnTo>
                    <a:pt x="113" y="506"/>
                  </a:lnTo>
                  <a:lnTo>
                    <a:pt x="148" y="447"/>
                  </a:lnTo>
                  <a:lnTo>
                    <a:pt x="188" y="388"/>
                  </a:lnTo>
                  <a:lnTo>
                    <a:pt x="233" y="333"/>
                  </a:lnTo>
                  <a:lnTo>
                    <a:pt x="282" y="280"/>
                  </a:lnTo>
                  <a:lnTo>
                    <a:pt x="337" y="229"/>
                  </a:lnTo>
                  <a:lnTo>
                    <a:pt x="394" y="183"/>
                  </a:lnTo>
                  <a:lnTo>
                    <a:pt x="455" y="143"/>
                  </a:lnTo>
                  <a:lnTo>
                    <a:pt x="518" y="106"/>
                  </a:lnTo>
                  <a:lnTo>
                    <a:pt x="583" y="76"/>
                  </a:lnTo>
                  <a:lnTo>
                    <a:pt x="649" y="51"/>
                  </a:lnTo>
                  <a:lnTo>
                    <a:pt x="716" y="30"/>
                  </a:lnTo>
                  <a:lnTo>
                    <a:pt x="785" y="15"/>
                  </a:lnTo>
                  <a:lnTo>
                    <a:pt x="855" y="5"/>
                  </a:lnTo>
                  <a:lnTo>
                    <a:pt x="9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2" name="Group 19"/>
          <p:cNvGrpSpPr>
            <a:grpSpLocks noChangeAspect="1"/>
          </p:cNvGrpSpPr>
          <p:nvPr/>
        </p:nvGrpSpPr>
        <p:grpSpPr bwMode="auto">
          <a:xfrm>
            <a:off x="6877632" y="4896756"/>
            <a:ext cx="464200" cy="394917"/>
            <a:chOff x="2284" y="243"/>
            <a:chExt cx="268" cy="22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" name="Freeform 21"/>
            <p:cNvSpPr>
              <a:spLocks/>
            </p:cNvSpPr>
            <p:nvPr/>
          </p:nvSpPr>
          <p:spPr bwMode="auto">
            <a:xfrm>
              <a:off x="2307" y="270"/>
              <a:ext cx="126" cy="197"/>
            </a:xfrm>
            <a:custGeom>
              <a:avLst/>
              <a:gdLst>
                <a:gd name="T0" fmla="*/ 835 w 1636"/>
                <a:gd name="T1" fmla="*/ 4 h 2554"/>
                <a:gd name="T2" fmla="*/ 922 w 1636"/>
                <a:gd name="T3" fmla="*/ 28 h 2554"/>
                <a:gd name="T4" fmla="*/ 986 w 1636"/>
                <a:gd name="T5" fmla="*/ 62 h 2554"/>
                <a:gd name="T6" fmla="*/ 1024 w 1636"/>
                <a:gd name="T7" fmla="*/ 93 h 2554"/>
                <a:gd name="T8" fmla="*/ 1036 w 1636"/>
                <a:gd name="T9" fmla="*/ 105 h 2554"/>
                <a:gd name="T10" fmla="*/ 1165 w 1636"/>
                <a:gd name="T11" fmla="*/ 115 h 2554"/>
                <a:gd name="T12" fmla="*/ 1269 w 1636"/>
                <a:gd name="T13" fmla="*/ 164 h 2554"/>
                <a:gd name="T14" fmla="*/ 1347 w 1636"/>
                <a:gd name="T15" fmla="*/ 249 h 2554"/>
                <a:gd name="T16" fmla="*/ 1402 w 1636"/>
                <a:gd name="T17" fmla="*/ 364 h 2554"/>
                <a:gd name="T18" fmla="*/ 1434 w 1636"/>
                <a:gd name="T19" fmla="*/ 503 h 2554"/>
                <a:gd name="T20" fmla="*/ 1449 w 1636"/>
                <a:gd name="T21" fmla="*/ 661 h 2554"/>
                <a:gd name="T22" fmla="*/ 1444 w 1636"/>
                <a:gd name="T23" fmla="*/ 832 h 2554"/>
                <a:gd name="T24" fmla="*/ 1434 w 1636"/>
                <a:gd name="T25" fmla="*/ 1000 h 2554"/>
                <a:gd name="T26" fmla="*/ 1448 w 1636"/>
                <a:gd name="T27" fmla="*/ 1133 h 2554"/>
                <a:gd name="T28" fmla="*/ 1480 w 1636"/>
                <a:gd name="T29" fmla="*/ 1235 h 2554"/>
                <a:gd name="T30" fmla="*/ 1522 w 1636"/>
                <a:gd name="T31" fmla="*/ 1306 h 2554"/>
                <a:gd name="T32" fmla="*/ 1566 w 1636"/>
                <a:gd name="T33" fmla="*/ 1353 h 2554"/>
                <a:gd name="T34" fmla="*/ 1605 w 1636"/>
                <a:gd name="T35" fmla="*/ 1380 h 2554"/>
                <a:gd name="T36" fmla="*/ 1631 w 1636"/>
                <a:gd name="T37" fmla="*/ 1392 h 2554"/>
                <a:gd name="T38" fmla="*/ 1605 w 1636"/>
                <a:gd name="T39" fmla="*/ 1422 h 2554"/>
                <a:gd name="T40" fmla="*/ 1497 w 1636"/>
                <a:gd name="T41" fmla="*/ 1485 h 2554"/>
                <a:gd name="T42" fmla="*/ 1377 w 1636"/>
                <a:gd name="T43" fmla="*/ 1524 h 2554"/>
                <a:gd name="T44" fmla="*/ 1264 w 1636"/>
                <a:gd name="T45" fmla="*/ 1543 h 2554"/>
                <a:gd name="T46" fmla="*/ 1176 w 1636"/>
                <a:gd name="T47" fmla="*/ 1550 h 2554"/>
                <a:gd name="T48" fmla="*/ 1129 w 1636"/>
                <a:gd name="T49" fmla="*/ 1551 h 2554"/>
                <a:gd name="T50" fmla="*/ 1126 w 1636"/>
                <a:gd name="T51" fmla="*/ 1669 h 2554"/>
                <a:gd name="T52" fmla="*/ 518 w 1636"/>
                <a:gd name="T53" fmla="*/ 1555 h 2554"/>
                <a:gd name="T54" fmla="*/ 349 w 1636"/>
                <a:gd name="T55" fmla="*/ 1544 h 2554"/>
                <a:gd name="T56" fmla="*/ 218 w 1636"/>
                <a:gd name="T57" fmla="*/ 1516 h 2554"/>
                <a:gd name="T58" fmla="*/ 122 w 1636"/>
                <a:gd name="T59" fmla="*/ 1479 h 2554"/>
                <a:gd name="T60" fmla="*/ 57 w 1636"/>
                <a:gd name="T61" fmla="*/ 1439 h 2554"/>
                <a:gd name="T62" fmla="*/ 18 w 1636"/>
                <a:gd name="T63" fmla="*/ 1406 h 2554"/>
                <a:gd name="T64" fmla="*/ 1 w 1636"/>
                <a:gd name="T65" fmla="*/ 1388 h 2554"/>
                <a:gd name="T66" fmla="*/ 4 w 1636"/>
                <a:gd name="T67" fmla="*/ 1386 h 2554"/>
                <a:gd name="T68" fmla="*/ 24 w 1636"/>
                <a:gd name="T69" fmla="*/ 1382 h 2554"/>
                <a:gd name="T70" fmla="*/ 55 w 1636"/>
                <a:gd name="T71" fmla="*/ 1366 h 2554"/>
                <a:gd name="T72" fmla="*/ 93 w 1636"/>
                <a:gd name="T73" fmla="*/ 1334 h 2554"/>
                <a:gd name="T74" fmla="*/ 133 w 1636"/>
                <a:gd name="T75" fmla="*/ 1278 h 2554"/>
                <a:gd name="T76" fmla="*/ 170 w 1636"/>
                <a:gd name="T77" fmla="*/ 1194 h 2554"/>
                <a:gd name="T78" fmla="*/ 198 w 1636"/>
                <a:gd name="T79" fmla="*/ 1074 h 2554"/>
                <a:gd name="T80" fmla="*/ 214 w 1636"/>
                <a:gd name="T81" fmla="*/ 914 h 2554"/>
                <a:gd name="T82" fmla="*/ 215 w 1636"/>
                <a:gd name="T83" fmla="*/ 707 h 2554"/>
                <a:gd name="T84" fmla="*/ 230 w 1636"/>
                <a:gd name="T85" fmla="*/ 518 h 2554"/>
                <a:gd name="T86" fmla="*/ 266 w 1636"/>
                <a:gd name="T87" fmla="*/ 370 h 2554"/>
                <a:gd name="T88" fmla="*/ 315 w 1636"/>
                <a:gd name="T89" fmla="*/ 256 h 2554"/>
                <a:gd name="T90" fmla="*/ 374 w 1636"/>
                <a:gd name="T91" fmla="*/ 173 h 2554"/>
                <a:gd name="T92" fmla="*/ 438 w 1636"/>
                <a:gd name="T93" fmla="*/ 114 h 2554"/>
                <a:gd name="T94" fmla="*/ 499 w 1636"/>
                <a:gd name="T95" fmla="*/ 74 h 2554"/>
                <a:gd name="T96" fmla="*/ 553 w 1636"/>
                <a:gd name="T97" fmla="*/ 49 h 2554"/>
                <a:gd name="T98" fmla="*/ 631 w 1636"/>
                <a:gd name="T99" fmla="*/ 21 h 2554"/>
                <a:gd name="T100" fmla="*/ 762 w 1636"/>
                <a:gd name="T101" fmla="*/ 0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636" h="2554">
                  <a:moveTo>
                    <a:pt x="762" y="0"/>
                  </a:moveTo>
                  <a:lnTo>
                    <a:pt x="799" y="1"/>
                  </a:lnTo>
                  <a:lnTo>
                    <a:pt x="835" y="4"/>
                  </a:lnTo>
                  <a:lnTo>
                    <a:pt x="866" y="10"/>
                  </a:lnTo>
                  <a:lnTo>
                    <a:pt x="896" y="19"/>
                  </a:lnTo>
                  <a:lnTo>
                    <a:pt x="922" y="28"/>
                  </a:lnTo>
                  <a:lnTo>
                    <a:pt x="947" y="39"/>
                  </a:lnTo>
                  <a:lnTo>
                    <a:pt x="968" y="50"/>
                  </a:lnTo>
                  <a:lnTo>
                    <a:pt x="986" y="62"/>
                  </a:lnTo>
                  <a:lnTo>
                    <a:pt x="1001" y="74"/>
                  </a:lnTo>
                  <a:lnTo>
                    <a:pt x="1013" y="83"/>
                  </a:lnTo>
                  <a:lnTo>
                    <a:pt x="1024" y="93"/>
                  </a:lnTo>
                  <a:lnTo>
                    <a:pt x="1030" y="99"/>
                  </a:lnTo>
                  <a:lnTo>
                    <a:pt x="1034" y="103"/>
                  </a:lnTo>
                  <a:lnTo>
                    <a:pt x="1036" y="105"/>
                  </a:lnTo>
                  <a:lnTo>
                    <a:pt x="1082" y="103"/>
                  </a:lnTo>
                  <a:lnTo>
                    <a:pt x="1125" y="106"/>
                  </a:lnTo>
                  <a:lnTo>
                    <a:pt x="1165" y="115"/>
                  </a:lnTo>
                  <a:lnTo>
                    <a:pt x="1202" y="126"/>
                  </a:lnTo>
                  <a:lnTo>
                    <a:pt x="1237" y="143"/>
                  </a:lnTo>
                  <a:lnTo>
                    <a:pt x="1269" y="164"/>
                  </a:lnTo>
                  <a:lnTo>
                    <a:pt x="1297" y="189"/>
                  </a:lnTo>
                  <a:lnTo>
                    <a:pt x="1323" y="217"/>
                  </a:lnTo>
                  <a:lnTo>
                    <a:pt x="1347" y="249"/>
                  </a:lnTo>
                  <a:lnTo>
                    <a:pt x="1367" y="285"/>
                  </a:lnTo>
                  <a:lnTo>
                    <a:pt x="1386" y="323"/>
                  </a:lnTo>
                  <a:lnTo>
                    <a:pt x="1402" y="364"/>
                  </a:lnTo>
                  <a:lnTo>
                    <a:pt x="1414" y="408"/>
                  </a:lnTo>
                  <a:lnTo>
                    <a:pt x="1426" y="455"/>
                  </a:lnTo>
                  <a:lnTo>
                    <a:pt x="1434" y="503"/>
                  </a:lnTo>
                  <a:lnTo>
                    <a:pt x="1442" y="554"/>
                  </a:lnTo>
                  <a:lnTo>
                    <a:pt x="1446" y="607"/>
                  </a:lnTo>
                  <a:lnTo>
                    <a:pt x="1449" y="661"/>
                  </a:lnTo>
                  <a:lnTo>
                    <a:pt x="1449" y="716"/>
                  </a:lnTo>
                  <a:lnTo>
                    <a:pt x="1448" y="773"/>
                  </a:lnTo>
                  <a:lnTo>
                    <a:pt x="1444" y="832"/>
                  </a:lnTo>
                  <a:lnTo>
                    <a:pt x="1440" y="891"/>
                  </a:lnTo>
                  <a:lnTo>
                    <a:pt x="1435" y="948"/>
                  </a:lnTo>
                  <a:lnTo>
                    <a:pt x="1434" y="1000"/>
                  </a:lnTo>
                  <a:lnTo>
                    <a:pt x="1437" y="1049"/>
                  </a:lnTo>
                  <a:lnTo>
                    <a:pt x="1442" y="1093"/>
                  </a:lnTo>
                  <a:lnTo>
                    <a:pt x="1448" y="1133"/>
                  </a:lnTo>
                  <a:lnTo>
                    <a:pt x="1458" y="1171"/>
                  </a:lnTo>
                  <a:lnTo>
                    <a:pt x="1468" y="1204"/>
                  </a:lnTo>
                  <a:lnTo>
                    <a:pt x="1480" y="1235"/>
                  </a:lnTo>
                  <a:lnTo>
                    <a:pt x="1494" y="1261"/>
                  </a:lnTo>
                  <a:lnTo>
                    <a:pt x="1507" y="1285"/>
                  </a:lnTo>
                  <a:lnTo>
                    <a:pt x="1522" y="1306"/>
                  </a:lnTo>
                  <a:lnTo>
                    <a:pt x="1537" y="1325"/>
                  </a:lnTo>
                  <a:lnTo>
                    <a:pt x="1552" y="1339"/>
                  </a:lnTo>
                  <a:lnTo>
                    <a:pt x="1566" y="1353"/>
                  </a:lnTo>
                  <a:lnTo>
                    <a:pt x="1580" y="1364"/>
                  </a:lnTo>
                  <a:lnTo>
                    <a:pt x="1594" y="1373"/>
                  </a:lnTo>
                  <a:lnTo>
                    <a:pt x="1605" y="1380"/>
                  </a:lnTo>
                  <a:lnTo>
                    <a:pt x="1616" y="1386"/>
                  </a:lnTo>
                  <a:lnTo>
                    <a:pt x="1624" y="1390"/>
                  </a:lnTo>
                  <a:lnTo>
                    <a:pt x="1631" y="1392"/>
                  </a:lnTo>
                  <a:lnTo>
                    <a:pt x="1635" y="1394"/>
                  </a:lnTo>
                  <a:lnTo>
                    <a:pt x="1636" y="1394"/>
                  </a:lnTo>
                  <a:lnTo>
                    <a:pt x="1605" y="1422"/>
                  </a:lnTo>
                  <a:lnTo>
                    <a:pt x="1572" y="1446"/>
                  </a:lnTo>
                  <a:lnTo>
                    <a:pt x="1535" y="1467"/>
                  </a:lnTo>
                  <a:lnTo>
                    <a:pt x="1497" y="1485"/>
                  </a:lnTo>
                  <a:lnTo>
                    <a:pt x="1458" y="1501"/>
                  </a:lnTo>
                  <a:lnTo>
                    <a:pt x="1418" y="1513"/>
                  </a:lnTo>
                  <a:lnTo>
                    <a:pt x="1377" y="1524"/>
                  </a:lnTo>
                  <a:lnTo>
                    <a:pt x="1338" y="1532"/>
                  </a:lnTo>
                  <a:lnTo>
                    <a:pt x="1300" y="1539"/>
                  </a:lnTo>
                  <a:lnTo>
                    <a:pt x="1264" y="1543"/>
                  </a:lnTo>
                  <a:lnTo>
                    <a:pt x="1232" y="1547"/>
                  </a:lnTo>
                  <a:lnTo>
                    <a:pt x="1202" y="1549"/>
                  </a:lnTo>
                  <a:lnTo>
                    <a:pt x="1176" y="1550"/>
                  </a:lnTo>
                  <a:lnTo>
                    <a:pt x="1155" y="1551"/>
                  </a:lnTo>
                  <a:lnTo>
                    <a:pt x="1139" y="1551"/>
                  </a:lnTo>
                  <a:lnTo>
                    <a:pt x="1129" y="1551"/>
                  </a:lnTo>
                  <a:lnTo>
                    <a:pt x="1125" y="1551"/>
                  </a:lnTo>
                  <a:lnTo>
                    <a:pt x="1125" y="1661"/>
                  </a:lnTo>
                  <a:lnTo>
                    <a:pt x="1126" y="1669"/>
                  </a:lnTo>
                  <a:lnTo>
                    <a:pt x="823" y="2554"/>
                  </a:lnTo>
                  <a:lnTo>
                    <a:pt x="518" y="1667"/>
                  </a:lnTo>
                  <a:lnTo>
                    <a:pt x="518" y="1555"/>
                  </a:lnTo>
                  <a:lnTo>
                    <a:pt x="457" y="1554"/>
                  </a:lnTo>
                  <a:lnTo>
                    <a:pt x="401" y="1549"/>
                  </a:lnTo>
                  <a:lnTo>
                    <a:pt x="349" y="1544"/>
                  </a:lnTo>
                  <a:lnTo>
                    <a:pt x="302" y="1537"/>
                  </a:lnTo>
                  <a:lnTo>
                    <a:pt x="257" y="1527"/>
                  </a:lnTo>
                  <a:lnTo>
                    <a:pt x="218" y="1516"/>
                  </a:lnTo>
                  <a:lnTo>
                    <a:pt x="182" y="1504"/>
                  </a:lnTo>
                  <a:lnTo>
                    <a:pt x="151" y="1491"/>
                  </a:lnTo>
                  <a:lnTo>
                    <a:pt x="122" y="1479"/>
                  </a:lnTo>
                  <a:lnTo>
                    <a:pt x="97" y="1465"/>
                  </a:lnTo>
                  <a:lnTo>
                    <a:pt x="75" y="1451"/>
                  </a:lnTo>
                  <a:lnTo>
                    <a:pt x="57" y="1439"/>
                  </a:lnTo>
                  <a:lnTo>
                    <a:pt x="41" y="1427"/>
                  </a:lnTo>
                  <a:lnTo>
                    <a:pt x="27" y="1415"/>
                  </a:lnTo>
                  <a:lnTo>
                    <a:pt x="18" y="1406"/>
                  </a:lnTo>
                  <a:lnTo>
                    <a:pt x="9" y="1397"/>
                  </a:lnTo>
                  <a:lnTo>
                    <a:pt x="4" y="1392"/>
                  </a:lnTo>
                  <a:lnTo>
                    <a:pt x="1" y="1388"/>
                  </a:lnTo>
                  <a:lnTo>
                    <a:pt x="0" y="1387"/>
                  </a:lnTo>
                  <a:lnTo>
                    <a:pt x="1" y="1387"/>
                  </a:lnTo>
                  <a:lnTo>
                    <a:pt x="4" y="1386"/>
                  </a:lnTo>
                  <a:lnTo>
                    <a:pt x="9" y="1385"/>
                  </a:lnTo>
                  <a:lnTo>
                    <a:pt x="16" y="1384"/>
                  </a:lnTo>
                  <a:lnTo>
                    <a:pt x="24" y="1382"/>
                  </a:lnTo>
                  <a:lnTo>
                    <a:pt x="33" y="1377"/>
                  </a:lnTo>
                  <a:lnTo>
                    <a:pt x="44" y="1372"/>
                  </a:lnTo>
                  <a:lnTo>
                    <a:pt x="55" y="1366"/>
                  </a:lnTo>
                  <a:lnTo>
                    <a:pt x="67" y="1357"/>
                  </a:lnTo>
                  <a:lnTo>
                    <a:pt x="80" y="1347"/>
                  </a:lnTo>
                  <a:lnTo>
                    <a:pt x="93" y="1334"/>
                  </a:lnTo>
                  <a:lnTo>
                    <a:pt x="106" y="1318"/>
                  </a:lnTo>
                  <a:lnTo>
                    <a:pt x="119" y="1299"/>
                  </a:lnTo>
                  <a:lnTo>
                    <a:pt x="133" y="1278"/>
                  </a:lnTo>
                  <a:lnTo>
                    <a:pt x="145" y="1254"/>
                  </a:lnTo>
                  <a:lnTo>
                    <a:pt x="158" y="1225"/>
                  </a:lnTo>
                  <a:lnTo>
                    <a:pt x="170" y="1194"/>
                  </a:lnTo>
                  <a:lnTo>
                    <a:pt x="180" y="1159"/>
                  </a:lnTo>
                  <a:lnTo>
                    <a:pt x="190" y="1119"/>
                  </a:lnTo>
                  <a:lnTo>
                    <a:pt x="198" y="1074"/>
                  </a:lnTo>
                  <a:lnTo>
                    <a:pt x="204" y="1026"/>
                  </a:lnTo>
                  <a:lnTo>
                    <a:pt x="210" y="972"/>
                  </a:lnTo>
                  <a:lnTo>
                    <a:pt x="214" y="914"/>
                  </a:lnTo>
                  <a:lnTo>
                    <a:pt x="215" y="849"/>
                  </a:lnTo>
                  <a:lnTo>
                    <a:pt x="215" y="780"/>
                  </a:lnTo>
                  <a:lnTo>
                    <a:pt x="215" y="707"/>
                  </a:lnTo>
                  <a:lnTo>
                    <a:pt x="217" y="639"/>
                  </a:lnTo>
                  <a:lnTo>
                    <a:pt x="222" y="576"/>
                  </a:lnTo>
                  <a:lnTo>
                    <a:pt x="230" y="518"/>
                  </a:lnTo>
                  <a:lnTo>
                    <a:pt x="239" y="464"/>
                  </a:lnTo>
                  <a:lnTo>
                    <a:pt x="252" y="416"/>
                  </a:lnTo>
                  <a:lnTo>
                    <a:pt x="266" y="370"/>
                  </a:lnTo>
                  <a:lnTo>
                    <a:pt x="280" y="328"/>
                  </a:lnTo>
                  <a:lnTo>
                    <a:pt x="297" y="290"/>
                  </a:lnTo>
                  <a:lnTo>
                    <a:pt x="315" y="256"/>
                  </a:lnTo>
                  <a:lnTo>
                    <a:pt x="334" y="226"/>
                  </a:lnTo>
                  <a:lnTo>
                    <a:pt x="354" y="197"/>
                  </a:lnTo>
                  <a:lnTo>
                    <a:pt x="374" y="173"/>
                  </a:lnTo>
                  <a:lnTo>
                    <a:pt x="396" y="151"/>
                  </a:lnTo>
                  <a:lnTo>
                    <a:pt x="417" y="131"/>
                  </a:lnTo>
                  <a:lnTo>
                    <a:pt x="438" y="114"/>
                  </a:lnTo>
                  <a:lnTo>
                    <a:pt x="459" y="99"/>
                  </a:lnTo>
                  <a:lnTo>
                    <a:pt x="479" y="85"/>
                  </a:lnTo>
                  <a:lnTo>
                    <a:pt x="499" y="74"/>
                  </a:lnTo>
                  <a:lnTo>
                    <a:pt x="518" y="64"/>
                  </a:lnTo>
                  <a:lnTo>
                    <a:pt x="536" y="56"/>
                  </a:lnTo>
                  <a:lnTo>
                    <a:pt x="553" y="49"/>
                  </a:lnTo>
                  <a:lnTo>
                    <a:pt x="569" y="43"/>
                  </a:lnTo>
                  <a:lnTo>
                    <a:pt x="582" y="38"/>
                  </a:lnTo>
                  <a:lnTo>
                    <a:pt x="631" y="21"/>
                  </a:lnTo>
                  <a:lnTo>
                    <a:pt x="677" y="9"/>
                  </a:lnTo>
                  <a:lnTo>
                    <a:pt x="721" y="3"/>
                  </a:lnTo>
                  <a:lnTo>
                    <a:pt x="7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" name="Freeform 22"/>
            <p:cNvSpPr>
              <a:spLocks/>
            </p:cNvSpPr>
            <p:nvPr/>
          </p:nvSpPr>
          <p:spPr bwMode="auto">
            <a:xfrm>
              <a:off x="2284" y="405"/>
              <a:ext cx="172" cy="66"/>
            </a:xfrm>
            <a:custGeom>
              <a:avLst/>
              <a:gdLst>
                <a:gd name="T0" fmla="*/ 701 w 2238"/>
                <a:gd name="T1" fmla="*/ 0 h 862"/>
                <a:gd name="T2" fmla="*/ 579 w 2238"/>
                <a:gd name="T3" fmla="*/ 356 h 862"/>
                <a:gd name="T4" fmla="*/ 746 w 2238"/>
                <a:gd name="T5" fmla="*/ 343 h 862"/>
                <a:gd name="T6" fmla="*/ 1119 w 2238"/>
                <a:gd name="T7" fmla="*/ 801 h 862"/>
                <a:gd name="T8" fmla="*/ 1491 w 2238"/>
                <a:gd name="T9" fmla="*/ 343 h 862"/>
                <a:gd name="T10" fmla="*/ 1660 w 2238"/>
                <a:gd name="T11" fmla="*/ 356 h 862"/>
                <a:gd name="T12" fmla="*/ 1539 w 2238"/>
                <a:gd name="T13" fmla="*/ 0 h 862"/>
                <a:gd name="T14" fmla="*/ 1571 w 2238"/>
                <a:gd name="T15" fmla="*/ 18 h 862"/>
                <a:gd name="T16" fmla="*/ 1604 w 2238"/>
                <a:gd name="T17" fmla="*/ 35 h 862"/>
                <a:gd name="T18" fmla="*/ 1986 w 2238"/>
                <a:gd name="T19" fmla="*/ 224 h 862"/>
                <a:gd name="T20" fmla="*/ 2022 w 2238"/>
                <a:gd name="T21" fmla="*/ 245 h 862"/>
                <a:gd name="T22" fmla="*/ 2056 w 2238"/>
                <a:gd name="T23" fmla="*/ 269 h 862"/>
                <a:gd name="T24" fmla="*/ 2085 w 2238"/>
                <a:gd name="T25" fmla="*/ 297 h 862"/>
                <a:gd name="T26" fmla="*/ 2112 w 2238"/>
                <a:gd name="T27" fmla="*/ 327 h 862"/>
                <a:gd name="T28" fmla="*/ 2134 w 2238"/>
                <a:gd name="T29" fmla="*/ 361 h 862"/>
                <a:gd name="T30" fmla="*/ 2153 w 2238"/>
                <a:gd name="T31" fmla="*/ 398 h 862"/>
                <a:gd name="T32" fmla="*/ 2166 w 2238"/>
                <a:gd name="T33" fmla="*/ 436 h 862"/>
                <a:gd name="T34" fmla="*/ 2177 w 2238"/>
                <a:gd name="T35" fmla="*/ 476 h 862"/>
                <a:gd name="T36" fmla="*/ 2238 w 2238"/>
                <a:gd name="T37" fmla="*/ 814 h 862"/>
                <a:gd name="T38" fmla="*/ 2238 w 2238"/>
                <a:gd name="T39" fmla="*/ 828 h 862"/>
                <a:gd name="T40" fmla="*/ 2233 w 2238"/>
                <a:gd name="T41" fmla="*/ 841 h 862"/>
                <a:gd name="T42" fmla="*/ 2225 w 2238"/>
                <a:gd name="T43" fmla="*/ 852 h 862"/>
                <a:gd name="T44" fmla="*/ 2213 w 2238"/>
                <a:gd name="T45" fmla="*/ 858 h 862"/>
                <a:gd name="T46" fmla="*/ 2198 w 2238"/>
                <a:gd name="T47" fmla="*/ 862 h 862"/>
                <a:gd name="T48" fmla="*/ 39 w 2238"/>
                <a:gd name="T49" fmla="*/ 862 h 862"/>
                <a:gd name="T50" fmla="*/ 25 w 2238"/>
                <a:gd name="T51" fmla="*/ 858 h 862"/>
                <a:gd name="T52" fmla="*/ 14 w 2238"/>
                <a:gd name="T53" fmla="*/ 852 h 862"/>
                <a:gd name="T54" fmla="*/ 4 w 2238"/>
                <a:gd name="T55" fmla="*/ 841 h 862"/>
                <a:gd name="T56" fmla="*/ 0 w 2238"/>
                <a:gd name="T57" fmla="*/ 828 h 862"/>
                <a:gd name="T58" fmla="*/ 0 w 2238"/>
                <a:gd name="T59" fmla="*/ 814 h 862"/>
                <a:gd name="T60" fmla="*/ 60 w 2238"/>
                <a:gd name="T61" fmla="*/ 476 h 862"/>
                <a:gd name="T62" fmla="*/ 71 w 2238"/>
                <a:gd name="T63" fmla="*/ 435 h 862"/>
                <a:gd name="T64" fmla="*/ 85 w 2238"/>
                <a:gd name="T65" fmla="*/ 397 h 862"/>
                <a:gd name="T66" fmla="*/ 104 w 2238"/>
                <a:gd name="T67" fmla="*/ 361 h 862"/>
                <a:gd name="T68" fmla="*/ 126 w 2238"/>
                <a:gd name="T69" fmla="*/ 327 h 862"/>
                <a:gd name="T70" fmla="*/ 152 w 2238"/>
                <a:gd name="T71" fmla="*/ 296 h 862"/>
                <a:gd name="T72" fmla="*/ 183 w 2238"/>
                <a:gd name="T73" fmla="*/ 268 h 862"/>
                <a:gd name="T74" fmla="*/ 215 w 2238"/>
                <a:gd name="T75" fmla="*/ 244 h 862"/>
                <a:gd name="T76" fmla="*/ 251 w 2238"/>
                <a:gd name="T77" fmla="*/ 224 h 862"/>
                <a:gd name="T78" fmla="*/ 625 w 2238"/>
                <a:gd name="T79" fmla="*/ 39 h 862"/>
                <a:gd name="T80" fmla="*/ 701 w 2238"/>
                <a:gd name="T81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238" h="862">
                  <a:moveTo>
                    <a:pt x="701" y="0"/>
                  </a:moveTo>
                  <a:lnTo>
                    <a:pt x="579" y="356"/>
                  </a:lnTo>
                  <a:lnTo>
                    <a:pt x="746" y="343"/>
                  </a:lnTo>
                  <a:lnTo>
                    <a:pt x="1119" y="801"/>
                  </a:lnTo>
                  <a:lnTo>
                    <a:pt x="1491" y="343"/>
                  </a:lnTo>
                  <a:lnTo>
                    <a:pt x="1660" y="356"/>
                  </a:lnTo>
                  <a:lnTo>
                    <a:pt x="1539" y="0"/>
                  </a:lnTo>
                  <a:lnTo>
                    <a:pt x="1571" y="18"/>
                  </a:lnTo>
                  <a:lnTo>
                    <a:pt x="1604" y="35"/>
                  </a:lnTo>
                  <a:lnTo>
                    <a:pt x="1986" y="224"/>
                  </a:lnTo>
                  <a:lnTo>
                    <a:pt x="2022" y="245"/>
                  </a:lnTo>
                  <a:lnTo>
                    <a:pt x="2056" y="269"/>
                  </a:lnTo>
                  <a:lnTo>
                    <a:pt x="2085" y="297"/>
                  </a:lnTo>
                  <a:lnTo>
                    <a:pt x="2112" y="327"/>
                  </a:lnTo>
                  <a:lnTo>
                    <a:pt x="2134" y="361"/>
                  </a:lnTo>
                  <a:lnTo>
                    <a:pt x="2153" y="398"/>
                  </a:lnTo>
                  <a:lnTo>
                    <a:pt x="2166" y="436"/>
                  </a:lnTo>
                  <a:lnTo>
                    <a:pt x="2177" y="476"/>
                  </a:lnTo>
                  <a:lnTo>
                    <a:pt x="2238" y="814"/>
                  </a:lnTo>
                  <a:lnTo>
                    <a:pt x="2238" y="828"/>
                  </a:lnTo>
                  <a:lnTo>
                    <a:pt x="2233" y="841"/>
                  </a:lnTo>
                  <a:lnTo>
                    <a:pt x="2225" y="852"/>
                  </a:lnTo>
                  <a:lnTo>
                    <a:pt x="2213" y="858"/>
                  </a:lnTo>
                  <a:lnTo>
                    <a:pt x="2198" y="862"/>
                  </a:lnTo>
                  <a:lnTo>
                    <a:pt x="39" y="862"/>
                  </a:lnTo>
                  <a:lnTo>
                    <a:pt x="25" y="858"/>
                  </a:lnTo>
                  <a:lnTo>
                    <a:pt x="14" y="852"/>
                  </a:lnTo>
                  <a:lnTo>
                    <a:pt x="4" y="841"/>
                  </a:lnTo>
                  <a:lnTo>
                    <a:pt x="0" y="828"/>
                  </a:lnTo>
                  <a:lnTo>
                    <a:pt x="0" y="814"/>
                  </a:lnTo>
                  <a:lnTo>
                    <a:pt x="60" y="476"/>
                  </a:lnTo>
                  <a:lnTo>
                    <a:pt x="71" y="435"/>
                  </a:lnTo>
                  <a:lnTo>
                    <a:pt x="85" y="397"/>
                  </a:lnTo>
                  <a:lnTo>
                    <a:pt x="104" y="361"/>
                  </a:lnTo>
                  <a:lnTo>
                    <a:pt x="126" y="327"/>
                  </a:lnTo>
                  <a:lnTo>
                    <a:pt x="152" y="296"/>
                  </a:lnTo>
                  <a:lnTo>
                    <a:pt x="183" y="268"/>
                  </a:lnTo>
                  <a:lnTo>
                    <a:pt x="215" y="244"/>
                  </a:lnTo>
                  <a:lnTo>
                    <a:pt x="251" y="224"/>
                  </a:lnTo>
                  <a:lnTo>
                    <a:pt x="625" y="39"/>
                  </a:lnTo>
                  <a:lnTo>
                    <a:pt x="7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" name="Freeform 23"/>
            <p:cNvSpPr>
              <a:spLocks noEditPoints="1"/>
            </p:cNvSpPr>
            <p:nvPr/>
          </p:nvSpPr>
          <p:spPr bwMode="auto">
            <a:xfrm>
              <a:off x="2436" y="243"/>
              <a:ext cx="116" cy="116"/>
            </a:xfrm>
            <a:custGeom>
              <a:avLst/>
              <a:gdLst>
                <a:gd name="T0" fmla="*/ 564 w 1509"/>
                <a:gd name="T1" fmla="*/ 597 h 1510"/>
                <a:gd name="T2" fmla="*/ 548 w 1509"/>
                <a:gd name="T3" fmla="*/ 628 h 1510"/>
                <a:gd name="T4" fmla="*/ 582 w 1509"/>
                <a:gd name="T5" fmla="*/ 653 h 1510"/>
                <a:gd name="T6" fmla="*/ 638 w 1509"/>
                <a:gd name="T7" fmla="*/ 666 h 1510"/>
                <a:gd name="T8" fmla="*/ 651 w 1509"/>
                <a:gd name="T9" fmla="*/ 712 h 1510"/>
                <a:gd name="T10" fmla="*/ 589 w 1509"/>
                <a:gd name="T11" fmla="*/ 1083 h 1510"/>
                <a:gd name="T12" fmla="*/ 619 w 1509"/>
                <a:gd name="T13" fmla="*/ 1172 h 1510"/>
                <a:gd name="T14" fmla="*/ 692 w 1509"/>
                <a:gd name="T15" fmla="*/ 1216 h 1510"/>
                <a:gd name="T16" fmla="*/ 843 w 1509"/>
                <a:gd name="T17" fmla="*/ 1212 h 1510"/>
                <a:gd name="T18" fmla="*/ 944 w 1509"/>
                <a:gd name="T19" fmla="*/ 1149 h 1510"/>
                <a:gd name="T20" fmla="*/ 959 w 1509"/>
                <a:gd name="T21" fmla="*/ 1100 h 1510"/>
                <a:gd name="T22" fmla="*/ 922 w 1509"/>
                <a:gd name="T23" fmla="*/ 1101 h 1510"/>
                <a:gd name="T24" fmla="*/ 853 w 1509"/>
                <a:gd name="T25" fmla="*/ 1126 h 1510"/>
                <a:gd name="T26" fmla="*/ 816 w 1509"/>
                <a:gd name="T27" fmla="*/ 1099 h 1510"/>
                <a:gd name="T28" fmla="*/ 827 w 1509"/>
                <a:gd name="T29" fmla="*/ 969 h 1510"/>
                <a:gd name="T30" fmla="*/ 884 w 1509"/>
                <a:gd name="T31" fmla="*/ 634 h 1510"/>
                <a:gd name="T32" fmla="*/ 852 w 1509"/>
                <a:gd name="T33" fmla="*/ 592 h 1510"/>
                <a:gd name="T34" fmla="*/ 758 w 1509"/>
                <a:gd name="T35" fmla="*/ 292 h 1510"/>
                <a:gd name="T36" fmla="*/ 675 w 1509"/>
                <a:gd name="T37" fmla="*/ 357 h 1510"/>
                <a:gd name="T38" fmla="*/ 672 w 1509"/>
                <a:gd name="T39" fmla="*/ 459 h 1510"/>
                <a:gd name="T40" fmla="*/ 737 w 1509"/>
                <a:gd name="T41" fmla="*/ 526 h 1510"/>
                <a:gd name="T42" fmla="*/ 839 w 1509"/>
                <a:gd name="T43" fmla="*/ 524 h 1510"/>
                <a:gd name="T44" fmla="*/ 905 w 1509"/>
                <a:gd name="T45" fmla="*/ 441 h 1510"/>
                <a:gd name="T46" fmla="*/ 882 w 1509"/>
                <a:gd name="T47" fmla="*/ 336 h 1510"/>
                <a:gd name="T48" fmla="*/ 787 w 1509"/>
                <a:gd name="T49" fmla="*/ 288 h 1510"/>
                <a:gd name="T50" fmla="*/ 966 w 1509"/>
                <a:gd name="T51" fmla="*/ 30 h 1510"/>
                <a:gd name="T52" fmla="*/ 1190 w 1509"/>
                <a:gd name="T53" fmla="*/ 137 h 1510"/>
                <a:gd name="T54" fmla="*/ 1371 w 1509"/>
                <a:gd name="T55" fmla="*/ 320 h 1510"/>
                <a:gd name="T56" fmla="*/ 1480 w 1509"/>
                <a:gd name="T57" fmla="*/ 544 h 1510"/>
                <a:gd name="T58" fmla="*/ 1509 w 1509"/>
                <a:gd name="T59" fmla="*/ 786 h 1510"/>
                <a:gd name="T60" fmla="*/ 1460 w 1509"/>
                <a:gd name="T61" fmla="*/ 1025 h 1510"/>
                <a:gd name="T62" fmla="*/ 1332 w 1509"/>
                <a:gd name="T63" fmla="*/ 1242 h 1510"/>
                <a:gd name="T64" fmla="*/ 1137 w 1509"/>
                <a:gd name="T65" fmla="*/ 1407 h 1510"/>
                <a:gd name="T66" fmla="*/ 906 w 1509"/>
                <a:gd name="T67" fmla="*/ 1495 h 1510"/>
                <a:gd name="T68" fmla="*/ 663 w 1509"/>
                <a:gd name="T69" fmla="*/ 1506 h 1510"/>
                <a:gd name="T70" fmla="*/ 428 w 1509"/>
                <a:gd name="T71" fmla="*/ 1437 h 1510"/>
                <a:gd name="T72" fmla="*/ 284 w 1509"/>
                <a:gd name="T73" fmla="*/ 1458 h 1510"/>
                <a:gd name="T74" fmla="*/ 119 w 1509"/>
                <a:gd name="T75" fmla="*/ 1497 h 1510"/>
                <a:gd name="T76" fmla="*/ 31 w 1509"/>
                <a:gd name="T77" fmla="*/ 1482 h 1510"/>
                <a:gd name="T78" fmla="*/ 32 w 1509"/>
                <a:gd name="T79" fmla="*/ 1444 h 1510"/>
                <a:gd name="T80" fmla="*/ 126 w 1509"/>
                <a:gd name="T81" fmla="*/ 1373 h 1510"/>
                <a:gd name="T82" fmla="*/ 196 w 1509"/>
                <a:gd name="T83" fmla="*/ 1262 h 1510"/>
                <a:gd name="T84" fmla="*/ 80 w 1509"/>
                <a:gd name="T85" fmla="*/ 1096 h 1510"/>
                <a:gd name="T86" fmla="*/ 6 w 1509"/>
                <a:gd name="T87" fmla="*/ 857 h 1510"/>
                <a:gd name="T88" fmla="*/ 14 w 1509"/>
                <a:gd name="T89" fmla="*/ 610 h 1510"/>
                <a:gd name="T90" fmla="*/ 101 w 1509"/>
                <a:gd name="T91" fmla="*/ 376 h 1510"/>
                <a:gd name="T92" fmla="*/ 268 w 1509"/>
                <a:gd name="T93" fmla="*/ 178 h 1510"/>
                <a:gd name="T94" fmla="*/ 485 w 1509"/>
                <a:gd name="T95" fmla="*/ 50 h 1510"/>
                <a:gd name="T96" fmla="*/ 724 w 1509"/>
                <a:gd name="T97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09" h="1510">
                  <a:moveTo>
                    <a:pt x="603" y="591"/>
                  </a:moveTo>
                  <a:lnTo>
                    <a:pt x="589" y="591"/>
                  </a:lnTo>
                  <a:lnTo>
                    <a:pt x="575" y="594"/>
                  </a:lnTo>
                  <a:lnTo>
                    <a:pt x="564" y="597"/>
                  </a:lnTo>
                  <a:lnTo>
                    <a:pt x="555" y="602"/>
                  </a:lnTo>
                  <a:lnTo>
                    <a:pt x="550" y="609"/>
                  </a:lnTo>
                  <a:lnTo>
                    <a:pt x="548" y="619"/>
                  </a:lnTo>
                  <a:lnTo>
                    <a:pt x="548" y="628"/>
                  </a:lnTo>
                  <a:lnTo>
                    <a:pt x="552" y="637"/>
                  </a:lnTo>
                  <a:lnTo>
                    <a:pt x="559" y="644"/>
                  </a:lnTo>
                  <a:lnTo>
                    <a:pt x="569" y="649"/>
                  </a:lnTo>
                  <a:lnTo>
                    <a:pt x="582" y="653"/>
                  </a:lnTo>
                  <a:lnTo>
                    <a:pt x="595" y="655"/>
                  </a:lnTo>
                  <a:lnTo>
                    <a:pt x="609" y="657"/>
                  </a:lnTo>
                  <a:lnTo>
                    <a:pt x="626" y="661"/>
                  </a:lnTo>
                  <a:lnTo>
                    <a:pt x="638" y="666"/>
                  </a:lnTo>
                  <a:lnTo>
                    <a:pt x="646" y="676"/>
                  </a:lnTo>
                  <a:lnTo>
                    <a:pt x="650" y="687"/>
                  </a:lnTo>
                  <a:lnTo>
                    <a:pt x="651" y="704"/>
                  </a:lnTo>
                  <a:lnTo>
                    <a:pt x="651" y="712"/>
                  </a:lnTo>
                  <a:lnTo>
                    <a:pt x="650" y="720"/>
                  </a:lnTo>
                  <a:lnTo>
                    <a:pt x="609" y="950"/>
                  </a:lnTo>
                  <a:lnTo>
                    <a:pt x="599" y="1017"/>
                  </a:lnTo>
                  <a:lnTo>
                    <a:pt x="589" y="1083"/>
                  </a:lnTo>
                  <a:lnTo>
                    <a:pt x="589" y="1108"/>
                  </a:lnTo>
                  <a:lnTo>
                    <a:pt x="594" y="1131"/>
                  </a:lnTo>
                  <a:lnTo>
                    <a:pt x="605" y="1152"/>
                  </a:lnTo>
                  <a:lnTo>
                    <a:pt x="619" y="1172"/>
                  </a:lnTo>
                  <a:lnTo>
                    <a:pt x="636" y="1189"/>
                  </a:lnTo>
                  <a:lnTo>
                    <a:pt x="654" y="1202"/>
                  </a:lnTo>
                  <a:lnTo>
                    <a:pt x="673" y="1211"/>
                  </a:lnTo>
                  <a:lnTo>
                    <a:pt x="692" y="1216"/>
                  </a:lnTo>
                  <a:lnTo>
                    <a:pt x="737" y="1221"/>
                  </a:lnTo>
                  <a:lnTo>
                    <a:pt x="781" y="1222"/>
                  </a:lnTo>
                  <a:lnTo>
                    <a:pt x="813" y="1220"/>
                  </a:lnTo>
                  <a:lnTo>
                    <a:pt x="843" y="1212"/>
                  </a:lnTo>
                  <a:lnTo>
                    <a:pt x="870" y="1202"/>
                  </a:lnTo>
                  <a:lnTo>
                    <a:pt x="896" y="1188"/>
                  </a:lnTo>
                  <a:lnTo>
                    <a:pt x="922" y="1170"/>
                  </a:lnTo>
                  <a:lnTo>
                    <a:pt x="944" y="1149"/>
                  </a:lnTo>
                  <a:lnTo>
                    <a:pt x="954" y="1135"/>
                  </a:lnTo>
                  <a:lnTo>
                    <a:pt x="962" y="1119"/>
                  </a:lnTo>
                  <a:lnTo>
                    <a:pt x="962" y="1109"/>
                  </a:lnTo>
                  <a:lnTo>
                    <a:pt x="959" y="1100"/>
                  </a:lnTo>
                  <a:lnTo>
                    <a:pt x="952" y="1095"/>
                  </a:lnTo>
                  <a:lnTo>
                    <a:pt x="944" y="1093"/>
                  </a:lnTo>
                  <a:lnTo>
                    <a:pt x="933" y="1095"/>
                  </a:lnTo>
                  <a:lnTo>
                    <a:pt x="922" y="1101"/>
                  </a:lnTo>
                  <a:lnTo>
                    <a:pt x="910" y="1108"/>
                  </a:lnTo>
                  <a:lnTo>
                    <a:pt x="898" y="1113"/>
                  </a:lnTo>
                  <a:lnTo>
                    <a:pt x="876" y="1121"/>
                  </a:lnTo>
                  <a:lnTo>
                    <a:pt x="853" y="1126"/>
                  </a:lnTo>
                  <a:lnTo>
                    <a:pt x="839" y="1125"/>
                  </a:lnTo>
                  <a:lnTo>
                    <a:pt x="829" y="1120"/>
                  </a:lnTo>
                  <a:lnTo>
                    <a:pt x="821" y="1112"/>
                  </a:lnTo>
                  <a:lnTo>
                    <a:pt x="816" y="1099"/>
                  </a:lnTo>
                  <a:lnTo>
                    <a:pt x="812" y="1078"/>
                  </a:lnTo>
                  <a:lnTo>
                    <a:pt x="812" y="1057"/>
                  </a:lnTo>
                  <a:lnTo>
                    <a:pt x="819" y="1013"/>
                  </a:lnTo>
                  <a:lnTo>
                    <a:pt x="827" y="969"/>
                  </a:lnTo>
                  <a:lnTo>
                    <a:pt x="851" y="837"/>
                  </a:lnTo>
                  <a:lnTo>
                    <a:pt x="875" y="705"/>
                  </a:lnTo>
                  <a:lnTo>
                    <a:pt x="882" y="670"/>
                  </a:lnTo>
                  <a:lnTo>
                    <a:pt x="884" y="634"/>
                  </a:lnTo>
                  <a:lnTo>
                    <a:pt x="881" y="618"/>
                  </a:lnTo>
                  <a:lnTo>
                    <a:pt x="874" y="606"/>
                  </a:lnTo>
                  <a:lnTo>
                    <a:pt x="865" y="598"/>
                  </a:lnTo>
                  <a:lnTo>
                    <a:pt x="852" y="592"/>
                  </a:lnTo>
                  <a:lnTo>
                    <a:pt x="836" y="591"/>
                  </a:lnTo>
                  <a:lnTo>
                    <a:pt x="603" y="591"/>
                  </a:lnTo>
                  <a:close/>
                  <a:moveTo>
                    <a:pt x="787" y="288"/>
                  </a:moveTo>
                  <a:lnTo>
                    <a:pt x="758" y="292"/>
                  </a:lnTo>
                  <a:lnTo>
                    <a:pt x="732" y="301"/>
                  </a:lnTo>
                  <a:lnTo>
                    <a:pt x="710" y="316"/>
                  </a:lnTo>
                  <a:lnTo>
                    <a:pt x="689" y="335"/>
                  </a:lnTo>
                  <a:lnTo>
                    <a:pt x="675" y="357"/>
                  </a:lnTo>
                  <a:lnTo>
                    <a:pt x="665" y="383"/>
                  </a:lnTo>
                  <a:lnTo>
                    <a:pt x="662" y="411"/>
                  </a:lnTo>
                  <a:lnTo>
                    <a:pt x="664" y="436"/>
                  </a:lnTo>
                  <a:lnTo>
                    <a:pt x="672" y="459"/>
                  </a:lnTo>
                  <a:lnTo>
                    <a:pt x="683" y="481"/>
                  </a:lnTo>
                  <a:lnTo>
                    <a:pt x="698" y="499"/>
                  </a:lnTo>
                  <a:lnTo>
                    <a:pt x="716" y="514"/>
                  </a:lnTo>
                  <a:lnTo>
                    <a:pt x="737" y="526"/>
                  </a:lnTo>
                  <a:lnTo>
                    <a:pt x="760" y="533"/>
                  </a:lnTo>
                  <a:lnTo>
                    <a:pt x="786" y="537"/>
                  </a:lnTo>
                  <a:lnTo>
                    <a:pt x="814" y="533"/>
                  </a:lnTo>
                  <a:lnTo>
                    <a:pt x="839" y="524"/>
                  </a:lnTo>
                  <a:lnTo>
                    <a:pt x="862" y="510"/>
                  </a:lnTo>
                  <a:lnTo>
                    <a:pt x="881" y="490"/>
                  </a:lnTo>
                  <a:lnTo>
                    <a:pt x="895" y="468"/>
                  </a:lnTo>
                  <a:lnTo>
                    <a:pt x="905" y="441"/>
                  </a:lnTo>
                  <a:lnTo>
                    <a:pt x="908" y="413"/>
                  </a:lnTo>
                  <a:lnTo>
                    <a:pt x="905" y="384"/>
                  </a:lnTo>
                  <a:lnTo>
                    <a:pt x="896" y="359"/>
                  </a:lnTo>
                  <a:lnTo>
                    <a:pt x="882" y="336"/>
                  </a:lnTo>
                  <a:lnTo>
                    <a:pt x="863" y="316"/>
                  </a:lnTo>
                  <a:lnTo>
                    <a:pt x="840" y="301"/>
                  </a:lnTo>
                  <a:lnTo>
                    <a:pt x="814" y="293"/>
                  </a:lnTo>
                  <a:lnTo>
                    <a:pt x="787" y="288"/>
                  </a:lnTo>
                  <a:close/>
                  <a:moveTo>
                    <a:pt x="786" y="0"/>
                  </a:moveTo>
                  <a:lnTo>
                    <a:pt x="846" y="6"/>
                  </a:lnTo>
                  <a:lnTo>
                    <a:pt x="906" y="15"/>
                  </a:lnTo>
                  <a:lnTo>
                    <a:pt x="966" y="30"/>
                  </a:lnTo>
                  <a:lnTo>
                    <a:pt x="1024" y="50"/>
                  </a:lnTo>
                  <a:lnTo>
                    <a:pt x="1081" y="74"/>
                  </a:lnTo>
                  <a:lnTo>
                    <a:pt x="1136" y="104"/>
                  </a:lnTo>
                  <a:lnTo>
                    <a:pt x="1190" y="137"/>
                  </a:lnTo>
                  <a:lnTo>
                    <a:pt x="1241" y="178"/>
                  </a:lnTo>
                  <a:lnTo>
                    <a:pt x="1288" y="221"/>
                  </a:lnTo>
                  <a:lnTo>
                    <a:pt x="1332" y="269"/>
                  </a:lnTo>
                  <a:lnTo>
                    <a:pt x="1371" y="320"/>
                  </a:lnTo>
                  <a:lnTo>
                    <a:pt x="1406" y="373"/>
                  </a:lnTo>
                  <a:lnTo>
                    <a:pt x="1436" y="429"/>
                  </a:lnTo>
                  <a:lnTo>
                    <a:pt x="1460" y="486"/>
                  </a:lnTo>
                  <a:lnTo>
                    <a:pt x="1480" y="544"/>
                  </a:lnTo>
                  <a:lnTo>
                    <a:pt x="1495" y="604"/>
                  </a:lnTo>
                  <a:lnTo>
                    <a:pt x="1504" y="664"/>
                  </a:lnTo>
                  <a:lnTo>
                    <a:pt x="1509" y="725"/>
                  </a:lnTo>
                  <a:lnTo>
                    <a:pt x="1509" y="786"/>
                  </a:lnTo>
                  <a:lnTo>
                    <a:pt x="1504" y="847"/>
                  </a:lnTo>
                  <a:lnTo>
                    <a:pt x="1495" y="907"/>
                  </a:lnTo>
                  <a:lnTo>
                    <a:pt x="1480" y="967"/>
                  </a:lnTo>
                  <a:lnTo>
                    <a:pt x="1460" y="1025"/>
                  </a:lnTo>
                  <a:lnTo>
                    <a:pt x="1436" y="1082"/>
                  </a:lnTo>
                  <a:lnTo>
                    <a:pt x="1406" y="1138"/>
                  </a:lnTo>
                  <a:lnTo>
                    <a:pt x="1371" y="1191"/>
                  </a:lnTo>
                  <a:lnTo>
                    <a:pt x="1332" y="1242"/>
                  </a:lnTo>
                  <a:lnTo>
                    <a:pt x="1288" y="1290"/>
                  </a:lnTo>
                  <a:lnTo>
                    <a:pt x="1241" y="1334"/>
                  </a:lnTo>
                  <a:lnTo>
                    <a:pt x="1190" y="1374"/>
                  </a:lnTo>
                  <a:lnTo>
                    <a:pt x="1137" y="1407"/>
                  </a:lnTo>
                  <a:lnTo>
                    <a:pt x="1081" y="1437"/>
                  </a:lnTo>
                  <a:lnTo>
                    <a:pt x="1024" y="1461"/>
                  </a:lnTo>
                  <a:lnTo>
                    <a:pt x="966" y="1481"/>
                  </a:lnTo>
                  <a:lnTo>
                    <a:pt x="906" y="1495"/>
                  </a:lnTo>
                  <a:lnTo>
                    <a:pt x="846" y="1506"/>
                  </a:lnTo>
                  <a:lnTo>
                    <a:pt x="784" y="1510"/>
                  </a:lnTo>
                  <a:lnTo>
                    <a:pt x="723" y="1510"/>
                  </a:lnTo>
                  <a:lnTo>
                    <a:pt x="663" y="1506"/>
                  </a:lnTo>
                  <a:lnTo>
                    <a:pt x="603" y="1495"/>
                  </a:lnTo>
                  <a:lnTo>
                    <a:pt x="543" y="1480"/>
                  </a:lnTo>
                  <a:lnTo>
                    <a:pt x="485" y="1461"/>
                  </a:lnTo>
                  <a:lnTo>
                    <a:pt x="428" y="1437"/>
                  </a:lnTo>
                  <a:lnTo>
                    <a:pt x="372" y="1407"/>
                  </a:lnTo>
                  <a:lnTo>
                    <a:pt x="371" y="1405"/>
                  </a:lnTo>
                  <a:lnTo>
                    <a:pt x="327" y="1435"/>
                  </a:lnTo>
                  <a:lnTo>
                    <a:pt x="284" y="1458"/>
                  </a:lnTo>
                  <a:lnTo>
                    <a:pt x="242" y="1475"/>
                  </a:lnTo>
                  <a:lnTo>
                    <a:pt x="200" y="1487"/>
                  </a:lnTo>
                  <a:lnTo>
                    <a:pt x="158" y="1494"/>
                  </a:lnTo>
                  <a:lnTo>
                    <a:pt x="119" y="1497"/>
                  </a:lnTo>
                  <a:lnTo>
                    <a:pt x="82" y="1497"/>
                  </a:lnTo>
                  <a:lnTo>
                    <a:pt x="50" y="1493"/>
                  </a:lnTo>
                  <a:lnTo>
                    <a:pt x="38" y="1490"/>
                  </a:lnTo>
                  <a:lnTo>
                    <a:pt x="31" y="1482"/>
                  </a:lnTo>
                  <a:lnTo>
                    <a:pt x="25" y="1474"/>
                  </a:lnTo>
                  <a:lnTo>
                    <a:pt x="24" y="1463"/>
                  </a:lnTo>
                  <a:lnTo>
                    <a:pt x="26" y="1454"/>
                  </a:lnTo>
                  <a:lnTo>
                    <a:pt x="32" y="1444"/>
                  </a:lnTo>
                  <a:lnTo>
                    <a:pt x="40" y="1438"/>
                  </a:lnTo>
                  <a:lnTo>
                    <a:pt x="73" y="1419"/>
                  </a:lnTo>
                  <a:lnTo>
                    <a:pt x="100" y="1397"/>
                  </a:lnTo>
                  <a:lnTo>
                    <a:pt x="126" y="1373"/>
                  </a:lnTo>
                  <a:lnTo>
                    <a:pt x="148" y="1345"/>
                  </a:lnTo>
                  <a:lnTo>
                    <a:pt x="167" y="1318"/>
                  </a:lnTo>
                  <a:lnTo>
                    <a:pt x="183" y="1289"/>
                  </a:lnTo>
                  <a:lnTo>
                    <a:pt x="196" y="1262"/>
                  </a:lnTo>
                  <a:lnTo>
                    <a:pt x="189" y="1255"/>
                  </a:lnTo>
                  <a:lnTo>
                    <a:pt x="148" y="1205"/>
                  </a:lnTo>
                  <a:lnTo>
                    <a:pt x="111" y="1152"/>
                  </a:lnTo>
                  <a:lnTo>
                    <a:pt x="80" y="1096"/>
                  </a:lnTo>
                  <a:lnTo>
                    <a:pt x="54" y="1038"/>
                  </a:lnTo>
                  <a:lnTo>
                    <a:pt x="33" y="979"/>
                  </a:lnTo>
                  <a:lnTo>
                    <a:pt x="17" y="919"/>
                  </a:lnTo>
                  <a:lnTo>
                    <a:pt x="6" y="857"/>
                  </a:lnTo>
                  <a:lnTo>
                    <a:pt x="0" y="796"/>
                  </a:lnTo>
                  <a:lnTo>
                    <a:pt x="0" y="734"/>
                  </a:lnTo>
                  <a:lnTo>
                    <a:pt x="4" y="672"/>
                  </a:lnTo>
                  <a:lnTo>
                    <a:pt x="14" y="610"/>
                  </a:lnTo>
                  <a:lnTo>
                    <a:pt x="27" y="549"/>
                  </a:lnTo>
                  <a:lnTo>
                    <a:pt x="48" y="490"/>
                  </a:lnTo>
                  <a:lnTo>
                    <a:pt x="72" y="432"/>
                  </a:lnTo>
                  <a:lnTo>
                    <a:pt x="101" y="376"/>
                  </a:lnTo>
                  <a:lnTo>
                    <a:pt x="136" y="322"/>
                  </a:lnTo>
                  <a:lnTo>
                    <a:pt x="175" y="270"/>
                  </a:lnTo>
                  <a:lnTo>
                    <a:pt x="221" y="221"/>
                  </a:lnTo>
                  <a:lnTo>
                    <a:pt x="268" y="178"/>
                  </a:lnTo>
                  <a:lnTo>
                    <a:pt x="319" y="137"/>
                  </a:lnTo>
                  <a:lnTo>
                    <a:pt x="373" y="104"/>
                  </a:lnTo>
                  <a:lnTo>
                    <a:pt x="428" y="74"/>
                  </a:lnTo>
                  <a:lnTo>
                    <a:pt x="485" y="50"/>
                  </a:lnTo>
                  <a:lnTo>
                    <a:pt x="544" y="30"/>
                  </a:lnTo>
                  <a:lnTo>
                    <a:pt x="603" y="15"/>
                  </a:lnTo>
                  <a:lnTo>
                    <a:pt x="663" y="6"/>
                  </a:lnTo>
                  <a:lnTo>
                    <a:pt x="724" y="0"/>
                  </a:lnTo>
                  <a:lnTo>
                    <a:pt x="7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22" name="Group 983"/>
          <p:cNvGrpSpPr>
            <a:grpSpLocks noChangeAspect="1"/>
          </p:cNvGrpSpPr>
          <p:nvPr/>
        </p:nvGrpSpPr>
        <p:grpSpPr bwMode="auto">
          <a:xfrm>
            <a:off x="4643337" y="4901463"/>
            <a:ext cx="367952" cy="385507"/>
            <a:chOff x="-2695" y="580"/>
            <a:chExt cx="2138" cy="224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3" name="Freeform 985"/>
            <p:cNvSpPr>
              <a:spLocks noEditPoints="1"/>
            </p:cNvSpPr>
            <p:nvPr/>
          </p:nvSpPr>
          <p:spPr bwMode="auto">
            <a:xfrm>
              <a:off x="-2252" y="580"/>
              <a:ext cx="1034" cy="1263"/>
            </a:xfrm>
            <a:custGeom>
              <a:avLst/>
              <a:gdLst>
                <a:gd name="T0" fmla="*/ 528 w 2068"/>
                <a:gd name="T1" fmla="*/ 773 h 2527"/>
                <a:gd name="T2" fmla="*/ 339 w 2068"/>
                <a:gd name="T3" fmla="*/ 850 h 2527"/>
                <a:gd name="T4" fmla="*/ 214 w 2068"/>
                <a:gd name="T5" fmla="*/ 961 h 2527"/>
                <a:gd name="T6" fmla="*/ 151 w 2068"/>
                <a:gd name="T7" fmla="*/ 1158 h 2527"/>
                <a:gd name="T8" fmla="*/ 172 w 2068"/>
                <a:gd name="T9" fmla="*/ 1506 h 2527"/>
                <a:gd name="T10" fmla="*/ 253 w 2068"/>
                <a:gd name="T11" fmla="*/ 1770 h 2527"/>
                <a:gd name="T12" fmla="*/ 372 w 2068"/>
                <a:gd name="T13" fmla="*/ 1972 h 2527"/>
                <a:gd name="T14" fmla="*/ 504 w 2068"/>
                <a:gd name="T15" fmla="*/ 2119 h 2527"/>
                <a:gd name="T16" fmla="*/ 727 w 2068"/>
                <a:gd name="T17" fmla="*/ 2280 h 2527"/>
                <a:gd name="T18" fmla="*/ 926 w 2068"/>
                <a:gd name="T19" fmla="*/ 2359 h 2527"/>
                <a:gd name="T20" fmla="*/ 1065 w 2068"/>
                <a:gd name="T21" fmla="*/ 2374 h 2527"/>
                <a:gd name="T22" fmla="*/ 1235 w 2068"/>
                <a:gd name="T23" fmla="*/ 2329 h 2527"/>
                <a:gd name="T24" fmla="*/ 1451 w 2068"/>
                <a:gd name="T25" fmla="*/ 2211 h 2527"/>
                <a:gd name="T26" fmla="*/ 1630 w 2068"/>
                <a:gd name="T27" fmla="*/ 2052 h 2527"/>
                <a:gd name="T28" fmla="*/ 1758 w 2068"/>
                <a:gd name="T29" fmla="*/ 1879 h 2527"/>
                <a:gd name="T30" fmla="*/ 1861 w 2068"/>
                <a:gd name="T31" fmla="*/ 1646 h 2527"/>
                <a:gd name="T32" fmla="*/ 1914 w 2068"/>
                <a:gd name="T33" fmla="*/ 1349 h 2527"/>
                <a:gd name="T34" fmla="*/ 1812 w 2068"/>
                <a:gd name="T35" fmla="*/ 1046 h 2527"/>
                <a:gd name="T36" fmla="*/ 1468 w 2068"/>
                <a:gd name="T37" fmla="*/ 1083 h 2527"/>
                <a:gd name="T38" fmla="*/ 1201 w 2068"/>
                <a:gd name="T39" fmla="*/ 1061 h 2527"/>
                <a:gd name="T40" fmla="*/ 1003 w 2068"/>
                <a:gd name="T41" fmla="*/ 1002 h 2527"/>
                <a:gd name="T42" fmla="*/ 867 w 2068"/>
                <a:gd name="T43" fmla="*/ 923 h 2527"/>
                <a:gd name="T44" fmla="*/ 780 w 2068"/>
                <a:gd name="T45" fmla="*/ 843 h 2527"/>
                <a:gd name="T46" fmla="*/ 735 w 2068"/>
                <a:gd name="T47" fmla="*/ 781 h 2527"/>
                <a:gd name="T48" fmla="*/ 722 w 2068"/>
                <a:gd name="T49" fmla="*/ 757 h 2527"/>
                <a:gd name="T50" fmla="*/ 1307 w 2068"/>
                <a:gd name="T51" fmla="*/ 19 h 2527"/>
                <a:gd name="T52" fmla="*/ 1592 w 2068"/>
                <a:gd name="T53" fmla="*/ 100 h 2527"/>
                <a:gd name="T54" fmla="*/ 1796 w 2068"/>
                <a:gd name="T55" fmla="*/ 236 h 2527"/>
                <a:gd name="T56" fmla="*/ 1932 w 2068"/>
                <a:gd name="T57" fmla="*/ 420 h 2527"/>
                <a:gd name="T58" fmla="*/ 2014 w 2068"/>
                <a:gd name="T59" fmla="*/ 646 h 2527"/>
                <a:gd name="T60" fmla="*/ 2054 w 2068"/>
                <a:gd name="T61" fmla="*/ 904 h 2527"/>
                <a:gd name="T62" fmla="*/ 2067 w 2068"/>
                <a:gd name="T63" fmla="*/ 1189 h 2527"/>
                <a:gd name="T64" fmla="*/ 2042 w 2068"/>
                <a:gd name="T65" fmla="*/ 1541 h 2527"/>
                <a:gd name="T66" fmla="*/ 1941 w 2068"/>
                <a:gd name="T67" fmla="*/ 1855 h 2527"/>
                <a:gd name="T68" fmla="*/ 1784 w 2068"/>
                <a:gd name="T69" fmla="*/ 2104 h 2527"/>
                <a:gd name="T70" fmla="*/ 1592 w 2068"/>
                <a:gd name="T71" fmla="*/ 2294 h 2527"/>
                <a:gd name="T72" fmla="*/ 1387 w 2068"/>
                <a:gd name="T73" fmla="*/ 2425 h 2527"/>
                <a:gd name="T74" fmla="*/ 1194 w 2068"/>
                <a:gd name="T75" fmla="*/ 2502 h 2527"/>
                <a:gd name="T76" fmla="*/ 1033 w 2068"/>
                <a:gd name="T77" fmla="*/ 2527 h 2527"/>
                <a:gd name="T78" fmla="*/ 873 w 2068"/>
                <a:gd name="T79" fmla="*/ 2502 h 2527"/>
                <a:gd name="T80" fmla="*/ 679 w 2068"/>
                <a:gd name="T81" fmla="*/ 2425 h 2527"/>
                <a:gd name="T82" fmla="*/ 475 w 2068"/>
                <a:gd name="T83" fmla="*/ 2294 h 2527"/>
                <a:gd name="T84" fmla="*/ 283 w 2068"/>
                <a:gd name="T85" fmla="*/ 2104 h 2527"/>
                <a:gd name="T86" fmla="*/ 125 w 2068"/>
                <a:gd name="T87" fmla="*/ 1855 h 2527"/>
                <a:gd name="T88" fmla="*/ 25 w 2068"/>
                <a:gd name="T89" fmla="*/ 1541 h 2527"/>
                <a:gd name="T90" fmla="*/ 0 w 2068"/>
                <a:gd name="T91" fmla="*/ 1189 h 2527"/>
                <a:gd name="T92" fmla="*/ 12 w 2068"/>
                <a:gd name="T93" fmla="*/ 904 h 2527"/>
                <a:gd name="T94" fmla="*/ 53 w 2068"/>
                <a:gd name="T95" fmla="*/ 646 h 2527"/>
                <a:gd name="T96" fmla="*/ 136 w 2068"/>
                <a:gd name="T97" fmla="*/ 420 h 2527"/>
                <a:gd name="T98" fmla="*/ 272 w 2068"/>
                <a:gd name="T99" fmla="*/ 236 h 2527"/>
                <a:gd name="T100" fmla="*/ 475 w 2068"/>
                <a:gd name="T101" fmla="*/ 100 h 2527"/>
                <a:gd name="T102" fmla="*/ 760 w 2068"/>
                <a:gd name="T103" fmla="*/ 19 h 2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68" h="2527">
                  <a:moveTo>
                    <a:pt x="722" y="757"/>
                  </a:moveTo>
                  <a:lnTo>
                    <a:pt x="652" y="757"/>
                  </a:lnTo>
                  <a:lnTo>
                    <a:pt x="588" y="764"/>
                  </a:lnTo>
                  <a:lnTo>
                    <a:pt x="528" y="773"/>
                  </a:lnTo>
                  <a:lnTo>
                    <a:pt x="474" y="787"/>
                  </a:lnTo>
                  <a:lnTo>
                    <a:pt x="425" y="805"/>
                  </a:lnTo>
                  <a:lnTo>
                    <a:pt x="380" y="825"/>
                  </a:lnTo>
                  <a:lnTo>
                    <a:pt x="339" y="850"/>
                  </a:lnTo>
                  <a:lnTo>
                    <a:pt x="301" y="874"/>
                  </a:lnTo>
                  <a:lnTo>
                    <a:pt x="268" y="903"/>
                  </a:lnTo>
                  <a:lnTo>
                    <a:pt x="240" y="931"/>
                  </a:lnTo>
                  <a:lnTo>
                    <a:pt x="214" y="961"/>
                  </a:lnTo>
                  <a:lnTo>
                    <a:pt x="191" y="991"/>
                  </a:lnTo>
                  <a:lnTo>
                    <a:pt x="172" y="1023"/>
                  </a:lnTo>
                  <a:lnTo>
                    <a:pt x="154" y="1053"/>
                  </a:lnTo>
                  <a:lnTo>
                    <a:pt x="151" y="1158"/>
                  </a:lnTo>
                  <a:lnTo>
                    <a:pt x="150" y="1263"/>
                  </a:lnTo>
                  <a:lnTo>
                    <a:pt x="153" y="1349"/>
                  </a:lnTo>
                  <a:lnTo>
                    <a:pt x="159" y="1429"/>
                  </a:lnTo>
                  <a:lnTo>
                    <a:pt x="172" y="1506"/>
                  </a:lnTo>
                  <a:lnTo>
                    <a:pt x="187" y="1578"/>
                  </a:lnTo>
                  <a:lnTo>
                    <a:pt x="206" y="1646"/>
                  </a:lnTo>
                  <a:lnTo>
                    <a:pt x="228" y="1710"/>
                  </a:lnTo>
                  <a:lnTo>
                    <a:pt x="253" y="1770"/>
                  </a:lnTo>
                  <a:lnTo>
                    <a:pt x="281" y="1826"/>
                  </a:lnTo>
                  <a:lnTo>
                    <a:pt x="309" y="1879"/>
                  </a:lnTo>
                  <a:lnTo>
                    <a:pt x="341" y="1927"/>
                  </a:lnTo>
                  <a:lnTo>
                    <a:pt x="372" y="1972"/>
                  </a:lnTo>
                  <a:lnTo>
                    <a:pt x="405" y="2014"/>
                  </a:lnTo>
                  <a:lnTo>
                    <a:pt x="437" y="2052"/>
                  </a:lnTo>
                  <a:lnTo>
                    <a:pt x="471" y="2088"/>
                  </a:lnTo>
                  <a:lnTo>
                    <a:pt x="504" y="2119"/>
                  </a:lnTo>
                  <a:lnTo>
                    <a:pt x="560" y="2167"/>
                  </a:lnTo>
                  <a:lnTo>
                    <a:pt x="616" y="2211"/>
                  </a:lnTo>
                  <a:lnTo>
                    <a:pt x="671" y="2247"/>
                  </a:lnTo>
                  <a:lnTo>
                    <a:pt x="727" y="2280"/>
                  </a:lnTo>
                  <a:lnTo>
                    <a:pt x="780" y="2306"/>
                  </a:lnTo>
                  <a:lnTo>
                    <a:pt x="832" y="2329"/>
                  </a:lnTo>
                  <a:lnTo>
                    <a:pt x="881" y="2347"/>
                  </a:lnTo>
                  <a:lnTo>
                    <a:pt x="926" y="2359"/>
                  </a:lnTo>
                  <a:lnTo>
                    <a:pt x="967" y="2369"/>
                  </a:lnTo>
                  <a:lnTo>
                    <a:pt x="1003" y="2374"/>
                  </a:lnTo>
                  <a:lnTo>
                    <a:pt x="1033" y="2376"/>
                  </a:lnTo>
                  <a:lnTo>
                    <a:pt x="1065" y="2374"/>
                  </a:lnTo>
                  <a:lnTo>
                    <a:pt x="1100" y="2369"/>
                  </a:lnTo>
                  <a:lnTo>
                    <a:pt x="1141" y="2359"/>
                  </a:lnTo>
                  <a:lnTo>
                    <a:pt x="1187" y="2347"/>
                  </a:lnTo>
                  <a:lnTo>
                    <a:pt x="1235" y="2329"/>
                  </a:lnTo>
                  <a:lnTo>
                    <a:pt x="1287" y="2306"/>
                  </a:lnTo>
                  <a:lnTo>
                    <a:pt x="1341" y="2280"/>
                  </a:lnTo>
                  <a:lnTo>
                    <a:pt x="1396" y="2247"/>
                  </a:lnTo>
                  <a:lnTo>
                    <a:pt x="1451" y="2211"/>
                  </a:lnTo>
                  <a:lnTo>
                    <a:pt x="1509" y="2167"/>
                  </a:lnTo>
                  <a:lnTo>
                    <a:pt x="1564" y="2119"/>
                  </a:lnTo>
                  <a:lnTo>
                    <a:pt x="1597" y="2088"/>
                  </a:lnTo>
                  <a:lnTo>
                    <a:pt x="1630" y="2052"/>
                  </a:lnTo>
                  <a:lnTo>
                    <a:pt x="1662" y="2014"/>
                  </a:lnTo>
                  <a:lnTo>
                    <a:pt x="1695" y="1972"/>
                  </a:lnTo>
                  <a:lnTo>
                    <a:pt x="1728" y="1927"/>
                  </a:lnTo>
                  <a:lnTo>
                    <a:pt x="1758" y="1879"/>
                  </a:lnTo>
                  <a:lnTo>
                    <a:pt x="1788" y="1826"/>
                  </a:lnTo>
                  <a:lnTo>
                    <a:pt x="1815" y="1770"/>
                  </a:lnTo>
                  <a:lnTo>
                    <a:pt x="1839" y="1710"/>
                  </a:lnTo>
                  <a:lnTo>
                    <a:pt x="1861" y="1646"/>
                  </a:lnTo>
                  <a:lnTo>
                    <a:pt x="1880" y="1578"/>
                  </a:lnTo>
                  <a:lnTo>
                    <a:pt x="1896" y="1506"/>
                  </a:lnTo>
                  <a:lnTo>
                    <a:pt x="1907" y="1429"/>
                  </a:lnTo>
                  <a:lnTo>
                    <a:pt x="1914" y="1349"/>
                  </a:lnTo>
                  <a:lnTo>
                    <a:pt x="1917" y="1263"/>
                  </a:lnTo>
                  <a:lnTo>
                    <a:pt x="1916" y="1144"/>
                  </a:lnTo>
                  <a:lnTo>
                    <a:pt x="1911" y="1026"/>
                  </a:lnTo>
                  <a:lnTo>
                    <a:pt x="1812" y="1046"/>
                  </a:lnTo>
                  <a:lnTo>
                    <a:pt x="1718" y="1062"/>
                  </a:lnTo>
                  <a:lnTo>
                    <a:pt x="1630" y="1073"/>
                  </a:lnTo>
                  <a:lnTo>
                    <a:pt x="1547" y="1080"/>
                  </a:lnTo>
                  <a:lnTo>
                    <a:pt x="1468" y="1083"/>
                  </a:lnTo>
                  <a:lnTo>
                    <a:pt x="1394" y="1081"/>
                  </a:lnTo>
                  <a:lnTo>
                    <a:pt x="1325" y="1079"/>
                  </a:lnTo>
                  <a:lnTo>
                    <a:pt x="1261" y="1072"/>
                  </a:lnTo>
                  <a:lnTo>
                    <a:pt x="1201" y="1061"/>
                  </a:lnTo>
                  <a:lnTo>
                    <a:pt x="1146" y="1050"/>
                  </a:lnTo>
                  <a:lnTo>
                    <a:pt x="1095" y="1035"/>
                  </a:lnTo>
                  <a:lnTo>
                    <a:pt x="1047" y="1020"/>
                  </a:lnTo>
                  <a:lnTo>
                    <a:pt x="1003" y="1002"/>
                  </a:lnTo>
                  <a:lnTo>
                    <a:pt x="964" y="983"/>
                  </a:lnTo>
                  <a:lnTo>
                    <a:pt x="929" y="964"/>
                  </a:lnTo>
                  <a:lnTo>
                    <a:pt x="896" y="944"/>
                  </a:lnTo>
                  <a:lnTo>
                    <a:pt x="867" y="923"/>
                  </a:lnTo>
                  <a:lnTo>
                    <a:pt x="840" y="903"/>
                  </a:lnTo>
                  <a:lnTo>
                    <a:pt x="817" y="882"/>
                  </a:lnTo>
                  <a:lnTo>
                    <a:pt x="798" y="862"/>
                  </a:lnTo>
                  <a:lnTo>
                    <a:pt x="780" y="843"/>
                  </a:lnTo>
                  <a:lnTo>
                    <a:pt x="765" y="825"/>
                  </a:lnTo>
                  <a:lnTo>
                    <a:pt x="753" y="809"/>
                  </a:lnTo>
                  <a:lnTo>
                    <a:pt x="742" y="794"/>
                  </a:lnTo>
                  <a:lnTo>
                    <a:pt x="735" y="781"/>
                  </a:lnTo>
                  <a:lnTo>
                    <a:pt x="728" y="771"/>
                  </a:lnTo>
                  <a:lnTo>
                    <a:pt x="724" y="764"/>
                  </a:lnTo>
                  <a:lnTo>
                    <a:pt x="723" y="758"/>
                  </a:lnTo>
                  <a:lnTo>
                    <a:pt x="722" y="757"/>
                  </a:lnTo>
                  <a:close/>
                  <a:moveTo>
                    <a:pt x="1033" y="0"/>
                  </a:moveTo>
                  <a:lnTo>
                    <a:pt x="1131" y="3"/>
                  </a:lnTo>
                  <a:lnTo>
                    <a:pt x="1223" y="8"/>
                  </a:lnTo>
                  <a:lnTo>
                    <a:pt x="1307" y="19"/>
                  </a:lnTo>
                  <a:lnTo>
                    <a:pt x="1387" y="34"/>
                  </a:lnTo>
                  <a:lnTo>
                    <a:pt x="1461" y="52"/>
                  </a:lnTo>
                  <a:lnTo>
                    <a:pt x="1529" y="74"/>
                  </a:lnTo>
                  <a:lnTo>
                    <a:pt x="1592" y="100"/>
                  </a:lnTo>
                  <a:lnTo>
                    <a:pt x="1650" y="128"/>
                  </a:lnTo>
                  <a:lnTo>
                    <a:pt x="1703" y="161"/>
                  </a:lnTo>
                  <a:lnTo>
                    <a:pt x="1751" y="196"/>
                  </a:lnTo>
                  <a:lnTo>
                    <a:pt x="1796" y="236"/>
                  </a:lnTo>
                  <a:lnTo>
                    <a:pt x="1835" y="278"/>
                  </a:lnTo>
                  <a:lnTo>
                    <a:pt x="1871" y="323"/>
                  </a:lnTo>
                  <a:lnTo>
                    <a:pt x="1903" y="370"/>
                  </a:lnTo>
                  <a:lnTo>
                    <a:pt x="1932" y="420"/>
                  </a:lnTo>
                  <a:lnTo>
                    <a:pt x="1956" y="473"/>
                  </a:lnTo>
                  <a:lnTo>
                    <a:pt x="1978" y="529"/>
                  </a:lnTo>
                  <a:lnTo>
                    <a:pt x="1997" y="586"/>
                  </a:lnTo>
                  <a:lnTo>
                    <a:pt x="2014" y="646"/>
                  </a:lnTo>
                  <a:lnTo>
                    <a:pt x="2027" y="708"/>
                  </a:lnTo>
                  <a:lnTo>
                    <a:pt x="2038" y="772"/>
                  </a:lnTo>
                  <a:lnTo>
                    <a:pt x="2048" y="837"/>
                  </a:lnTo>
                  <a:lnTo>
                    <a:pt x="2054" y="904"/>
                  </a:lnTo>
                  <a:lnTo>
                    <a:pt x="2060" y="974"/>
                  </a:lnTo>
                  <a:lnTo>
                    <a:pt x="2064" y="1045"/>
                  </a:lnTo>
                  <a:lnTo>
                    <a:pt x="2065" y="1116"/>
                  </a:lnTo>
                  <a:lnTo>
                    <a:pt x="2067" y="1189"/>
                  </a:lnTo>
                  <a:lnTo>
                    <a:pt x="2068" y="1263"/>
                  </a:lnTo>
                  <a:lnTo>
                    <a:pt x="2065" y="1361"/>
                  </a:lnTo>
                  <a:lnTo>
                    <a:pt x="2056" y="1454"/>
                  </a:lnTo>
                  <a:lnTo>
                    <a:pt x="2042" y="1541"/>
                  </a:lnTo>
                  <a:lnTo>
                    <a:pt x="2023" y="1626"/>
                  </a:lnTo>
                  <a:lnTo>
                    <a:pt x="2000" y="1706"/>
                  </a:lnTo>
                  <a:lnTo>
                    <a:pt x="1973" y="1782"/>
                  </a:lnTo>
                  <a:lnTo>
                    <a:pt x="1941" y="1855"/>
                  </a:lnTo>
                  <a:lnTo>
                    <a:pt x="1906" y="1923"/>
                  </a:lnTo>
                  <a:lnTo>
                    <a:pt x="1868" y="1987"/>
                  </a:lnTo>
                  <a:lnTo>
                    <a:pt x="1827" y="2047"/>
                  </a:lnTo>
                  <a:lnTo>
                    <a:pt x="1784" y="2104"/>
                  </a:lnTo>
                  <a:lnTo>
                    <a:pt x="1739" y="2157"/>
                  </a:lnTo>
                  <a:lnTo>
                    <a:pt x="1691" y="2206"/>
                  </a:lnTo>
                  <a:lnTo>
                    <a:pt x="1642" y="2251"/>
                  </a:lnTo>
                  <a:lnTo>
                    <a:pt x="1592" y="2294"/>
                  </a:lnTo>
                  <a:lnTo>
                    <a:pt x="1541" y="2332"/>
                  </a:lnTo>
                  <a:lnTo>
                    <a:pt x="1489" y="2366"/>
                  </a:lnTo>
                  <a:lnTo>
                    <a:pt x="1439" y="2397"/>
                  </a:lnTo>
                  <a:lnTo>
                    <a:pt x="1387" y="2425"/>
                  </a:lnTo>
                  <a:lnTo>
                    <a:pt x="1338" y="2449"/>
                  </a:lnTo>
                  <a:lnTo>
                    <a:pt x="1288" y="2470"/>
                  </a:lnTo>
                  <a:lnTo>
                    <a:pt x="1240" y="2487"/>
                  </a:lnTo>
                  <a:lnTo>
                    <a:pt x="1194" y="2502"/>
                  </a:lnTo>
                  <a:lnTo>
                    <a:pt x="1150" y="2513"/>
                  </a:lnTo>
                  <a:lnTo>
                    <a:pt x="1108" y="2520"/>
                  </a:lnTo>
                  <a:lnTo>
                    <a:pt x="1070" y="2526"/>
                  </a:lnTo>
                  <a:lnTo>
                    <a:pt x="1033" y="2527"/>
                  </a:lnTo>
                  <a:lnTo>
                    <a:pt x="998" y="2526"/>
                  </a:lnTo>
                  <a:lnTo>
                    <a:pt x="959" y="2520"/>
                  </a:lnTo>
                  <a:lnTo>
                    <a:pt x="916" y="2513"/>
                  </a:lnTo>
                  <a:lnTo>
                    <a:pt x="873" y="2502"/>
                  </a:lnTo>
                  <a:lnTo>
                    <a:pt x="827" y="2487"/>
                  </a:lnTo>
                  <a:lnTo>
                    <a:pt x="779" y="2470"/>
                  </a:lnTo>
                  <a:lnTo>
                    <a:pt x="730" y="2449"/>
                  </a:lnTo>
                  <a:lnTo>
                    <a:pt x="679" y="2425"/>
                  </a:lnTo>
                  <a:lnTo>
                    <a:pt x="628" y="2397"/>
                  </a:lnTo>
                  <a:lnTo>
                    <a:pt x="577" y="2366"/>
                  </a:lnTo>
                  <a:lnTo>
                    <a:pt x="526" y="2332"/>
                  </a:lnTo>
                  <a:lnTo>
                    <a:pt x="475" y="2294"/>
                  </a:lnTo>
                  <a:lnTo>
                    <a:pt x="425" y="2251"/>
                  </a:lnTo>
                  <a:lnTo>
                    <a:pt x="377" y="2206"/>
                  </a:lnTo>
                  <a:lnTo>
                    <a:pt x="330" y="2157"/>
                  </a:lnTo>
                  <a:lnTo>
                    <a:pt x="283" y="2104"/>
                  </a:lnTo>
                  <a:lnTo>
                    <a:pt x="240" y="2047"/>
                  </a:lnTo>
                  <a:lnTo>
                    <a:pt x="199" y="1987"/>
                  </a:lnTo>
                  <a:lnTo>
                    <a:pt x="161" y="1923"/>
                  </a:lnTo>
                  <a:lnTo>
                    <a:pt x="125" y="1855"/>
                  </a:lnTo>
                  <a:lnTo>
                    <a:pt x="94" y="1782"/>
                  </a:lnTo>
                  <a:lnTo>
                    <a:pt x="67" y="1706"/>
                  </a:lnTo>
                  <a:lnTo>
                    <a:pt x="44" y="1626"/>
                  </a:lnTo>
                  <a:lnTo>
                    <a:pt x="25" y="1541"/>
                  </a:lnTo>
                  <a:lnTo>
                    <a:pt x="11" y="1454"/>
                  </a:lnTo>
                  <a:lnTo>
                    <a:pt x="3" y="1361"/>
                  </a:lnTo>
                  <a:lnTo>
                    <a:pt x="0" y="1263"/>
                  </a:lnTo>
                  <a:lnTo>
                    <a:pt x="0" y="1189"/>
                  </a:lnTo>
                  <a:lnTo>
                    <a:pt x="2" y="1116"/>
                  </a:lnTo>
                  <a:lnTo>
                    <a:pt x="4" y="1045"/>
                  </a:lnTo>
                  <a:lnTo>
                    <a:pt x="7" y="974"/>
                  </a:lnTo>
                  <a:lnTo>
                    <a:pt x="12" y="904"/>
                  </a:lnTo>
                  <a:lnTo>
                    <a:pt x="21" y="837"/>
                  </a:lnTo>
                  <a:lnTo>
                    <a:pt x="29" y="772"/>
                  </a:lnTo>
                  <a:lnTo>
                    <a:pt x="40" y="708"/>
                  </a:lnTo>
                  <a:lnTo>
                    <a:pt x="53" y="646"/>
                  </a:lnTo>
                  <a:lnTo>
                    <a:pt x="70" y="586"/>
                  </a:lnTo>
                  <a:lnTo>
                    <a:pt x="89" y="529"/>
                  </a:lnTo>
                  <a:lnTo>
                    <a:pt x="110" y="473"/>
                  </a:lnTo>
                  <a:lnTo>
                    <a:pt x="136" y="420"/>
                  </a:lnTo>
                  <a:lnTo>
                    <a:pt x="164" y="370"/>
                  </a:lnTo>
                  <a:lnTo>
                    <a:pt x="196" y="323"/>
                  </a:lnTo>
                  <a:lnTo>
                    <a:pt x="232" y="278"/>
                  </a:lnTo>
                  <a:lnTo>
                    <a:pt x="272" y="236"/>
                  </a:lnTo>
                  <a:lnTo>
                    <a:pt x="316" y="196"/>
                  </a:lnTo>
                  <a:lnTo>
                    <a:pt x="365" y="161"/>
                  </a:lnTo>
                  <a:lnTo>
                    <a:pt x="418" y="128"/>
                  </a:lnTo>
                  <a:lnTo>
                    <a:pt x="475" y="100"/>
                  </a:lnTo>
                  <a:lnTo>
                    <a:pt x="538" y="74"/>
                  </a:lnTo>
                  <a:lnTo>
                    <a:pt x="607" y="52"/>
                  </a:lnTo>
                  <a:lnTo>
                    <a:pt x="681" y="34"/>
                  </a:lnTo>
                  <a:lnTo>
                    <a:pt x="760" y="19"/>
                  </a:lnTo>
                  <a:lnTo>
                    <a:pt x="844" y="8"/>
                  </a:lnTo>
                  <a:lnTo>
                    <a:pt x="937" y="3"/>
                  </a:lnTo>
                  <a:lnTo>
                    <a:pt x="10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4" name="Freeform 986"/>
            <p:cNvSpPr>
              <a:spLocks noEditPoints="1"/>
            </p:cNvSpPr>
            <p:nvPr/>
          </p:nvSpPr>
          <p:spPr bwMode="auto">
            <a:xfrm>
              <a:off x="-2132" y="1143"/>
              <a:ext cx="794" cy="269"/>
            </a:xfrm>
            <a:custGeom>
              <a:avLst/>
              <a:gdLst>
                <a:gd name="T0" fmla="*/ 1078 w 1587"/>
                <a:gd name="T1" fmla="*/ 96 h 538"/>
                <a:gd name="T2" fmla="*/ 955 w 1587"/>
                <a:gd name="T3" fmla="*/ 129 h 538"/>
                <a:gd name="T4" fmla="*/ 930 w 1587"/>
                <a:gd name="T5" fmla="*/ 150 h 538"/>
                <a:gd name="T6" fmla="*/ 925 w 1587"/>
                <a:gd name="T7" fmla="*/ 206 h 538"/>
                <a:gd name="T8" fmla="*/ 983 w 1587"/>
                <a:gd name="T9" fmla="*/ 363 h 538"/>
                <a:gd name="T10" fmla="*/ 1130 w 1587"/>
                <a:gd name="T11" fmla="*/ 455 h 538"/>
                <a:gd name="T12" fmla="*/ 1342 w 1587"/>
                <a:gd name="T13" fmla="*/ 445 h 538"/>
                <a:gd name="T14" fmla="*/ 1447 w 1587"/>
                <a:gd name="T15" fmla="*/ 351 h 538"/>
                <a:gd name="T16" fmla="*/ 1467 w 1587"/>
                <a:gd name="T17" fmla="*/ 227 h 538"/>
                <a:gd name="T18" fmla="*/ 1436 w 1587"/>
                <a:gd name="T19" fmla="*/ 126 h 538"/>
                <a:gd name="T20" fmla="*/ 1342 w 1587"/>
                <a:gd name="T21" fmla="*/ 88 h 538"/>
                <a:gd name="T22" fmla="*/ 245 w 1587"/>
                <a:gd name="T23" fmla="*/ 88 h 538"/>
                <a:gd name="T24" fmla="*/ 151 w 1587"/>
                <a:gd name="T25" fmla="*/ 126 h 538"/>
                <a:gd name="T26" fmla="*/ 120 w 1587"/>
                <a:gd name="T27" fmla="*/ 227 h 538"/>
                <a:gd name="T28" fmla="*/ 140 w 1587"/>
                <a:gd name="T29" fmla="*/ 351 h 538"/>
                <a:gd name="T30" fmla="*/ 245 w 1587"/>
                <a:gd name="T31" fmla="*/ 445 h 538"/>
                <a:gd name="T32" fmla="*/ 457 w 1587"/>
                <a:gd name="T33" fmla="*/ 455 h 538"/>
                <a:gd name="T34" fmla="*/ 606 w 1587"/>
                <a:gd name="T35" fmla="*/ 363 h 538"/>
                <a:gd name="T36" fmla="*/ 661 w 1587"/>
                <a:gd name="T37" fmla="*/ 208 h 538"/>
                <a:gd name="T38" fmla="*/ 659 w 1587"/>
                <a:gd name="T39" fmla="*/ 152 h 538"/>
                <a:gd name="T40" fmla="*/ 623 w 1587"/>
                <a:gd name="T41" fmla="*/ 125 h 538"/>
                <a:gd name="T42" fmla="*/ 469 w 1587"/>
                <a:gd name="T43" fmla="*/ 92 h 538"/>
                <a:gd name="T44" fmla="*/ 390 w 1587"/>
                <a:gd name="T45" fmla="*/ 2 h 538"/>
                <a:gd name="T46" fmla="*/ 587 w 1587"/>
                <a:gd name="T47" fmla="*/ 20 h 538"/>
                <a:gd name="T48" fmla="*/ 712 w 1587"/>
                <a:gd name="T49" fmla="*/ 69 h 538"/>
                <a:gd name="T50" fmla="*/ 804 w 1587"/>
                <a:gd name="T51" fmla="*/ 89 h 538"/>
                <a:gd name="T52" fmla="*/ 893 w 1587"/>
                <a:gd name="T53" fmla="*/ 60 h 538"/>
                <a:gd name="T54" fmla="*/ 1037 w 1587"/>
                <a:gd name="T55" fmla="*/ 13 h 538"/>
                <a:gd name="T56" fmla="*/ 1260 w 1587"/>
                <a:gd name="T57" fmla="*/ 0 h 538"/>
                <a:gd name="T58" fmla="*/ 1533 w 1587"/>
                <a:gd name="T59" fmla="*/ 28 h 538"/>
                <a:gd name="T60" fmla="*/ 1584 w 1587"/>
                <a:gd name="T61" fmla="*/ 75 h 538"/>
                <a:gd name="T62" fmla="*/ 1587 w 1587"/>
                <a:gd name="T63" fmla="*/ 141 h 538"/>
                <a:gd name="T64" fmla="*/ 1578 w 1587"/>
                <a:gd name="T65" fmla="*/ 193 h 538"/>
                <a:gd name="T66" fmla="*/ 1560 w 1587"/>
                <a:gd name="T67" fmla="*/ 217 h 538"/>
                <a:gd name="T68" fmla="*/ 1534 w 1587"/>
                <a:gd name="T69" fmla="*/ 355 h 538"/>
                <a:gd name="T70" fmla="*/ 1485 w 1587"/>
                <a:gd name="T71" fmla="*/ 464 h 538"/>
                <a:gd name="T72" fmla="*/ 1376 w 1587"/>
                <a:gd name="T73" fmla="*/ 520 h 538"/>
                <a:gd name="T74" fmla="*/ 1191 w 1587"/>
                <a:gd name="T75" fmla="*/ 536 h 538"/>
                <a:gd name="T76" fmla="*/ 992 w 1587"/>
                <a:gd name="T77" fmla="*/ 489 h 538"/>
                <a:gd name="T78" fmla="*/ 885 w 1587"/>
                <a:gd name="T79" fmla="*/ 365 h 538"/>
                <a:gd name="T80" fmla="*/ 838 w 1587"/>
                <a:gd name="T81" fmla="*/ 238 h 538"/>
                <a:gd name="T82" fmla="*/ 814 w 1587"/>
                <a:gd name="T83" fmla="*/ 204 h 538"/>
                <a:gd name="T84" fmla="*/ 759 w 1587"/>
                <a:gd name="T85" fmla="*/ 209 h 538"/>
                <a:gd name="T86" fmla="*/ 749 w 1587"/>
                <a:gd name="T87" fmla="*/ 235 h 538"/>
                <a:gd name="T88" fmla="*/ 704 w 1587"/>
                <a:gd name="T89" fmla="*/ 363 h 538"/>
                <a:gd name="T90" fmla="*/ 595 w 1587"/>
                <a:gd name="T91" fmla="*/ 489 h 538"/>
                <a:gd name="T92" fmla="*/ 396 w 1587"/>
                <a:gd name="T93" fmla="*/ 536 h 538"/>
                <a:gd name="T94" fmla="*/ 211 w 1587"/>
                <a:gd name="T95" fmla="*/ 520 h 538"/>
                <a:gd name="T96" fmla="*/ 102 w 1587"/>
                <a:gd name="T97" fmla="*/ 464 h 538"/>
                <a:gd name="T98" fmla="*/ 54 w 1587"/>
                <a:gd name="T99" fmla="*/ 355 h 538"/>
                <a:gd name="T100" fmla="*/ 27 w 1587"/>
                <a:gd name="T101" fmla="*/ 217 h 538"/>
                <a:gd name="T102" fmla="*/ 9 w 1587"/>
                <a:gd name="T103" fmla="*/ 193 h 538"/>
                <a:gd name="T104" fmla="*/ 0 w 1587"/>
                <a:gd name="T105" fmla="*/ 142 h 538"/>
                <a:gd name="T106" fmla="*/ 0 w 1587"/>
                <a:gd name="T107" fmla="*/ 95 h 538"/>
                <a:gd name="T108" fmla="*/ 43 w 1587"/>
                <a:gd name="T109" fmla="*/ 32 h 538"/>
                <a:gd name="T110" fmla="*/ 257 w 1587"/>
                <a:gd name="T111" fmla="*/ 2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87" h="538">
                  <a:moveTo>
                    <a:pt x="1267" y="84"/>
                  </a:moveTo>
                  <a:lnTo>
                    <a:pt x="1222" y="85"/>
                  </a:lnTo>
                  <a:lnTo>
                    <a:pt x="1171" y="88"/>
                  </a:lnTo>
                  <a:lnTo>
                    <a:pt x="1122" y="90"/>
                  </a:lnTo>
                  <a:lnTo>
                    <a:pt x="1078" y="96"/>
                  </a:lnTo>
                  <a:lnTo>
                    <a:pt x="1043" y="101"/>
                  </a:lnTo>
                  <a:lnTo>
                    <a:pt x="1013" y="108"/>
                  </a:lnTo>
                  <a:lnTo>
                    <a:pt x="989" y="115"/>
                  </a:lnTo>
                  <a:lnTo>
                    <a:pt x="970" y="122"/>
                  </a:lnTo>
                  <a:lnTo>
                    <a:pt x="955" y="129"/>
                  </a:lnTo>
                  <a:lnTo>
                    <a:pt x="945" y="134"/>
                  </a:lnTo>
                  <a:lnTo>
                    <a:pt x="938" y="140"/>
                  </a:lnTo>
                  <a:lnTo>
                    <a:pt x="932" y="145"/>
                  </a:lnTo>
                  <a:lnTo>
                    <a:pt x="930" y="148"/>
                  </a:lnTo>
                  <a:lnTo>
                    <a:pt x="930" y="150"/>
                  </a:lnTo>
                  <a:lnTo>
                    <a:pt x="928" y="153"/>
                  </a:lnTo>
                  <a:lnTo>
                    <a:pt x="927" y="160"/>
                  </a:lnTo>
                  <a:lnTo>
                    <a:pt x="925" y="171"/>
                  </a:lnTo>
                  <a:lnTo>
                    <a:pt x="924" y="187"/>
                  </a:lnTo>
                  <a:lnTo>
                    <a:pt x="925" y="206"/>
                  </a:lnTo>
                  <a:lnTo>
                    <a:pt x="928" y="231"/>
                  </a:lnTo>
                  <a:lnTo>
                    <a:pt x="935" y="258"/>
                  </a:lnTo>
                  <a:lnTo>
                    <a:pt x="946" y="290"/>
                  </a:lnTo>
                  <a:lnTo>
                    <a:pt x="961" y="325"/>
                  </a:lnTo>
                  <a:lnTo>
                    <a:pt x="983" y="363"/>
                  </a:lnTo>
                  <a:lnTo>
                    <a:pt x="1000" y="389"/>
                  </a:lnTo>
                  <a:lnTo>
                    <a:pt x="1026" y="411"/>
                  </a:lnTo>
                  <a:lnTo>
                    <a:pt x="1056" y="429"/>
                  </a:lnTo>
                  <a:lnTo>
                    <a:pt x="1090" y="444"/>
                  </a:lnTo>
                  <a:lnTo>
                    <a:pt x="1130" y="455"/>
                  </a:lnTo>
                  <a:lnTo>
                    <a:pt x="1173" y="460"/>
                  </a:lnTo>
                  <a:lnTo>
                    <a:pt x="1220" y="463"/>
                  </a:lnTo>
                  <a:lnTo>
                    <a:pt x="1263" y="461"/>
                  </a:lnTo>
                  <a:lnTo>
                    <a:pt x="1305" y="455"/>
                  </a:lnTo>
                  <a:lnTo>
                    <a:pt x="1342" y="445"/>
                  </a:lnTo>
                  <a:lnTo>
                    <a:pt x="1375" y="433"/>
                  </a:lnTo>
                  <a:lnTo>
                    <a:pt x="1399" y="418"/>
                  </a:lnTo>
                  <a:lnTo>
                    <a:pt x="1420" y="399"/>
                  </a:lnTo>
                  <a:lnTo>
                    <a:pt x="1435" y="375"/>
                  </a:lnTo>
                  <a:lnTo>
                    <a:pt x="1447" y="351"/>
                  </a:lnTo>
                  <a:lnTo>
                    <a:pt x="1455" y="325"/>
                  </a:lnTo>
                  <a:lnTo>
                    <a:pt x="1462" y="298"/>
                  </a:lnTo>
                  <a:lnTo>
                    <a:pt x="1465" y="272"/>
                  </a:lnTo>
                  <a:lnTo>
                    <a:pt x="1467" y="249"/>
                  </a:lnTo>
                  <a:lnTo>
                    <a:pt x="1467" y="227"/>
                  </a:lnTo>
                  <a:lnTo>
                    <a:pt x="1466" y="204"/>
                  </a:lnTo>
                  <a:lnTo>
                    <a:pt x="1462" y="179"/>
                  </a:lnTo>
                  <a:lnTo>
                    <a:pt x="1454" y="156"/>
                  </a:lnTo>
                  <a:lnTo>
                    <a:pt x="1445" y="137"/>
                  </a:lnTo>
                  <a:lnTo>
                    <a:pt x="1436" y="126"/>
                  </a:lnTo>
                  <a:lnTo>
                    <a:pt x="1425" y="115"/>
                  </a:lnTo>
                  <a:lnTo>
                    <a:pt x="1411" y="105"/>
                  </a:lnTo>
                  <a:lnTo>
                    <a:pt x="1392" y="99"/>
                  </a:lnTo>
                  <a:lnTo>
                    <a:pt x="1371" y="92"/>
                  </a:lnTo>
                  <a:lnTo>
                    <a:pt x="1342" y="88"/>
                  </a:lnTo>
                  <a:lnTo>
                    <a:pt x="1308" y="85"/>
                  </a:lnTo>
                  <a:lnTo>
                    <a:pt x="1267" y="84"/>
                  </a:lnTo>
                  <a:close/>
                  <a:moveTo>
                    <a:pt x="320" y="84"/>
                  </a:moveTo>
                  <a:lnTo>
                    <a:pt x="279" y="85"/>
                  </a:lnTo>
                  <a:lnTo>
                    <a:pt x="245" y="88"/>
                  </a:lnTo>
                  <a:lnTo>
                    <a:pt x="216" y="92"/>
                  </a:lnTo>
                  <a:lnTo>
                    <a:pt x="194" y="99"/>
                  </a:lnTo>
                  <a:lnTo>
                    <a:pt x="175" y="105"/>
                  </a:lnTo>
                  <a:lnTo>
                    <a:pt x="162" y="115"/>
                  </a:lnTo>
                  <a:lnTo>
                    <a:pt x="151" y="126"/>
                  </a:lnTo>
                  <a:lnTo>
                    <a:pt x="141" y="137"/>
                  </a:lnTo>
                  <a:lnTo>
                    <a:pt x="133" y="156"/>
                  </a:lnTo>
                  <a:lnTo>
                    <a:pt x="126" y="179"/>
                  </a:lnTo>
                  <a:lnTo>
                    <a:pt x="121" y="204"/>
                  </a:lnTo>
                  <a:lnTo>
                    <a:pt x="120" y="227"/>
                  </a:lnTo>
                  <a:lnTo>
                    <a:pt x="120" y="249"/>
                  </a:lnTo>
                  <a:lnTo>
                    <a:pt x="122" y="273"/>
                  </a:lnTo>
                  <a:lnTo>
                    <a:pt x="125" y="298"/>
                  </a:lnTo>
                  <a:lnTo>
                    <a:pt x="132" y="325"/>
                  </a:lnTo>
                  <a:lnTo>
                    <a:pt x="140" y="351"/>
                  </a:lnTo>
                  <a:lnTo>
                    <a:pt x="152" y="375"/>
                  </a:lnTo>
                  <a:lnTo>
                    <a:pt x="169" y="399"/>
                  </a:lnTo>
                  <a:lnTo>
                    <a:pt x="188" y="418"/>
                  </a:lnTo>
                  <a:lnTo>
                    <a:pt x="212" y="433"/>
                  </a:lnTo>
                  <a:lnTo>
                    <a:pt x="245" y="445"/>
                  </a:lnTo>
                  <a:lnTo>
                    <a:pt x="283" y="455"/>
                  </a:lnTo>
                  <a:lnTo>
                    <a:pt x="324" y="461"/>
                  </a:lnTo>
                  <a:lnTo>
                    <a:pt x="367" y="463"/>
                  </a:lnTo>
                  <a:lnTo>
                    <a:pt x="414" y="460"/>
                  </a:lnTo>
                  <a:lnTo>
                    <a:pt x="457" y="455"/>
                  </a:lnTo>
                  <a:lnTo>
                    <a:pt x="497" y="444"/>
                  </a:lnTo>
                  <a:lnTo>
                    <a:pt x="531" y="429"/>
                  </a:lnTo>
                  <a:lnTo>
                    <a:pt x="562" y="411"/>
                  </a:lnTo>
                  <a:lnTo>
                    <a:pt x="587" y="389"/>
                  </a:lnTo>
                  <a:lnTo>
                    <a:pt x="606" y="363"/>
                  </a:lnTo>
                  <a:lnTo>
                    <a:pt x="626" y="325"/>
                  </a:lnTo>
                  <a:lnTo>
                    <a:pt x="641" y="291"/>
                  </a:lnTo>
                  <a:lnTo>
                    <a:pt x="652" y="260"/>
                  </a:lnTo>
                  <a:lnTo>
                    <a:pt x="659" y="232"/>
                  </a:lnTo>
                  <a:lnTo>
                    <a:pt x="661" y="208"/>
                  </a:lnTo>
                  <a:lnTo>
                    <a:pt x="663" y="189"/>
                  </a:lnTo>
                  <a:lnTo>
                    <a:pt x="661" y="172"/>
                  </a:lnTo>
                  <a:lnTo>
                    <a:pt x="660" y="161"/>
                  </a:lnTo>
                  <a:lnTo>
                    <a:pt x="659" y="155"/>
                  </a:lnTo>
                  <a:lnTo>
                    <a:pt x="659" y="152"/>
                  </a:lnTo>
                  <a:lnTo>
                    <a:pt x="657" y="148"/>
                  </a:lnTo>
                  <a:lnTo>
                    <a:pt x="653" y="144"/>
                  </a:lnTo>
                  <a:lnTo>
                    <a:pt x="648" y="138"/>
                  </a:lnTo>
                  <a:lnTo>
                    <a:pt x="637" y="131"/>
                  </a:lnTo>
                  <a:lnTo>
                    <a:pt x="623" y="125"/>
                  </a:lnTo>
                  <a:lnTo>
                    <a:pt x="606" y="118"/>
                  </a:lnTo>
                  <a:lnTo>
                    <a:pt x="581" y="110"/>
                  </a:lnTo>
                  <a:lnTo>
                    <a:pt x="551" y="103"/>
                  </a:lnTo>
                  <a:lnTo>
                    <a:pt x="514" y="97"/>
                  </a:lnTo>
                  <a:lnTo>
                    <a:pt x="469" y="92"/>
                  </a:lnTo>
                  <a:lnTo>
                    <a:pt x="416" y="88"/>
                  </a:lnTo>
                  <a:lnTo>
                    <a:pt x="365" y="85"/>
                  </a:lnTo>
                  <a:lnTo>
                    <a:pt x="320" y="84"/>
                  </a:lnTo>
                  <a:close/>
                  <a:moveTo>
                    <a:pt x="327" y="0"/>
                  </a:moveTo>
                  <a:lnTo>
                    <a:pt x="390" y="2"/>
                  </a:lnTo>
                  <a:lnTo>
                    <a:pt x="454" y="5"/>
                  </a:lnTo>
                  <a:lnTo>
                    <a:pt x="461" y="6"/>
                  </a:lnTo>
                  <a:lnTo>
                    <a:pt x="509" y="9"/>
                  </a:lnTo>
                  <a:lnTo>
                    <a:pt x="551" y="13"/>
                  </a:lnTo>
                  <a:lnTo>
                    <a:pt x="587" y="20"/>
                  </a:lnTo>
                  <a:lnTo>
                    <a:pt x="622" y="28"/>
                  </a:lnTo>
                  <a:lnTo>
                    <a:pt x="656" y="41"/>
                  </a:lnTo>
                  <a:lnTo>
                    <a:pt x="675" y="50"/>
                  </a:lnTo>
                  <a:lnTo>
                    <a:pt x="695" y="60"/>
                  </a:lnTo>
                  <a:lnTo>
                    <a:pt x="712" y="69"/>
                  </a:lnTo>
                  <a:lnTo>
                    <a:pt x="729" y="75"/>
                  </a:lnTo>
                  <a:lnTo>
                    <a:pt x="746" y="82"/>
                  </a:lnTo>
                  <a:lnTo>
                    <a:pt x="761" y="86"/>
                  </a:lnTo>
                  <a:lnTo>
                    <a:pt x="784" y="89"/>
                  </a:lnTo>
                  <a:lnTo>
                    <a:pt x="804" y="89"/>
                  </a:lnTo>
                  <a:lnTo>
                    <a:pt x="827" y="86"/>
                  </a:lnTo>
                  <a:lnTo>
                    <a:pt x="841" y="82"/>
                  </a:lnTo>
                  <a:lnTo>
                    <a:pt x="857" y="75"/>
                  </a:lnTo>
                  <a:lnTo>
                    <a:pt x="876" y="69"/>
                  </a:lnTo>
                  <a:lnTo>
                    <a:pt x="893" y="60"/>
                  </a:lnTo>
                  <a:lnTo>
                    <a:pt x="913" y="50"/>
                  </a:lnTo>
                  <a:lnTo>
                    <a:pt x="931" y="41"/>
                  </a:lnTo>
                  <a:lnTo>
                    <a:pt x="966" y="28"/>
                  </a:lnTo>
                  <a:lnTo>
                    <a:pt x="1000" y="20"/>
                  </a:lnTo>
                  <a:lnTo>
                    <a:pt x="1037" y="13"/>
                  </a:lnTo>
                  <a:lnTo>
                    <a:pt x="1078" y="9"/>
                  </a:lnTo>
                  <a:lnTo>
                    <a:pt x="1126" y="6"/>
                  </a:lnTo>
                  <a:lnTo>
                    <a:pt x="1134" y="5"/>
                  </a:lnTo>
                  <a:lnTo>
                    <a:pt x="1198" y="2"/>
                  </a:lnTo>
                  <a:lnTo>
                    <a:pt x="1260" y="0"/>
                  </a:lnTo>
                  <a:lnTo>
                    <a:pt x="1331" y="2"/>
                  </a:lnTo>
                  <a:lnTo>
                    <a:pt x="1398" y="6"/>
                  </a:lnTo>
                  <a:lnTo>
                    <a:pt x="1462" y="14"/>
                  </a:lnTo>
                  <a:lnTo>
                    <a:pt x="1523" y="25"/>
                  </a:lnTo>
                  <a:lnTo>
                    <a:pt x="1533" y="28"/>
                  </a:lnTo>
                  <a:lnTo>
                    <a:pt x="1545" y="32"/>
                  </a:lnTo>
                  <a:lnTo>
                    <a:pt x="1556" y="39"/>
                  </a:lnTo>
                  <a:lnTo>
                    <a:pt x="1568" y="48"/>
                  </a:lnTo>
                  <a:lnTo>
                    <a:pt x="1578" y="60"/>
                  </a:lnTo>
                  <a:lnTo>
                    <a:pt x="1584" y="75"/>
                  </a:lnTo>
                  <a:lnTo>
                    <a:pt x="1587" y="95"/>
                  </a:lnTo>
                  <a:lnTo>
                    <a:pt x="1587" y="111"/>
                  </a:lnTo>
                  <a:lnTo>
                    <a:pt x="1587" y="131"/>
                  </a:lnTo>
                  <a:lnTo>
                    <a:pt x="1587" y="133"/>
                  </a:lnTo>
                  <a:lnTo>
                    <a:pt x="1587" y="141"/>
                  </a:lnTo>
                  <a:lnTo>
                    <a:pt x="1587" y="146"/>
                  </a:lnTo>
                  <a:lnTo>
                    <a:pt x="1587" y="152"/>
                  </a:lnTo>
                  <a:lnTo>
                    <a:pt x="1586" y="168"/>
                  </a:lnTo>
                  <a:lnTo>
                    <a:pt x="1583" y="182"/>
                  </a:lnTo>
                  <a:lnTo>
                    <a:pt x="1578" y="193"/>
                  </a:lnTo>
                  <a:lnTo>
                    <a:pt x="1572" y="200"/>
                  </a:lnTo>
                  <a:lnTo>
                    <a:pt x="1567" y="206"/>
                  </a:lnTo>
                  <a:lnTo>
                    <a:pt x="1564" y="209"/>
                  </a:lnTo>
                  <a:lnTo>
                    <a:pt x="1563" y="212"/>
                  </a:lnTo>
                  <a:lnTo>
                    <a:pt x="1560" y="217"/>
                  </a:lnTo>
                  <a:lnTo>
                    <a:pt x="1557" y="223"/>
                  </a:lnTo>
                  <a:lnTo>
                    <a:pt x="1556" y="230"/>
                  </a:lnTo>
                  <a:lnTo>
                    <a:pt x="1548" y="279"/>
                  </a:lnTo>
                  <a:lnTo>
                    <a:pt x="1541" y="320"/>
                  </a:lnTo>
                  <a:lnTo>
                    <a:pt x="1534" y="355"/>
                  </a:lnTo>
                  <a:lnTo>
                    <a:pt x="1526" y="385"/>
                  </a:lnTo>
                  <a:lnTo>
                    <a:pt x="1518" y="410"/>
                  </a:lnTo>
                  <a:lnTo>
                    <a:pt x="1509" y="431"/>
                  </a:lnTo>
                  <a:lnTo>
                    <a:pt x="1499" y="449"/>
                  </a:lnTo>
                  <a:lnTo>
                    <a:pt x="1485" y="464"/>
                  </a:lnTo>
                  <a:lnTo>
                    <a:pt x="1470" y="478"/>
                  </a:lnTo>
                  <a:lnTo>
                    <a:pt x="1451" y="490"/>
                  </a:lnTo>
                  <a:lnTo>
                    <a:pt x="1429" y="502"/>
                  </a:lnTo>
                  <a:lnTo>
                    <a:pt x="1406" y="512"/>
                  </a:lnTo>
                  <a:lnTo>
                    <a:pt x="1376" y="520"/>
                  </a:lnTo>
                  <a:lnTo>
                    <a:pt x="1343" y="528"/>
                  </a:lnTo>
                  <a:lnTo>
                    <a:pt x="1305" y="534"/>
                  </a:lnTo>
                  <a:lnTo>
                    <a:pt x="1266" y="536"/>
                  </a:lnTo>
                  <a:lnTo>
                    <a:pt x="1225" y="538"/>
                  </a:lnTo>
                  <a:lnTo>
                    <a:pt x="1191" y="536"/>
                  </a:lnTo>
                  <a:lnTo>
                    <a:pt x="1154" y="534"/>
                  </a:lnTo>
                  <a:lnTo>
                    <a:pt x="1113" y="528"/>
                  </a:lnTo>
                  <a:lnTo>
                    <a:pt x="1072" y="520"/>
                  </a:lnTo>
                  <a:lnTo>
                    <a:pt x="1032" y="506"/>
                  </a:lnTo>
                  <a:lnTo>
                    <a:pt x="992" y="489"/>
                  </a:lnTo>
                  <a:lnTo>
                    <a:pt x="965" y="471"/>
                  </a:lnTo>
                  <a:lnTo>
                    <a:pt x="942" y="449"/>
                  </a:lnTo>
                  <a:lnTo>
                    <a:pt x="920" y="423"/>
                  </a:lnTo>
                  <a:lnTo>
                    <a:pt x="901" y="395"/>
                  </a:lnTo>
                  <a:lnTo>
                    <a:pt x="885" y="365"/>
                  </a:lnTo>
                  <a:lnTo>
                    <a:pt x="871" y="335"/>
                  </a:lnTo>
                  <a:lnTo>
                    <a:pt x="860" y="306"/>
                  </a:lnTo>
                  <a:lnTo>
                    <a:pt x="851" y="279"/>
                  </a:lnTo>
                  <a:lnTo>
                    <a:pt x="844" y="255"/>
                  </a:lnTo>
                  <a:lnTo>
                    <a:pt x="838" y="238"/>
                  </a:lnTo>
                  <a:lnTo>
                    <a:pt x="836" y="224"/>
                  </a:lnTo>
                  <a:lnTo>
                    <a:pt x="834" y="219"/>
                  </a:lnTo>
                  <a:lnTo>
                    <a:pt x="833" y="213"/>
                  </a:lnTo>
                  <a:lnTo>
                    <a:pt x="826" y="208"/>
                  </a:lnTo>
                  <a:lnTo>
                    <a:pt x="814" y="204"/>
                  </a:lnTo>
                  <a:lnTo>
                    <a:pt x="796" y="202"/>
                  </a:lnTo>
                  <a:lnTo>
                    <a:pt x="793" y="202"/>
                  </a:lnTo>
                  <a:lnTo>
                    <a:pt x="777" y="204"/>
                  </a:lnTo>
                  <a:lnTo>
                    <a:pt x="766" y="206"/>
                  </a:lnTo>
                  <a:lnTo>
                    <a:pt x="759" y="209"/>
                  </a:lnTo>
                  <a:lnTo>
                    <a:pt x="755" y="213"/>
                  </a:lnTo>
                  <a:lnTo>
                    <a:pt x="754" y="215"/>
                  </a:lnTo>
                  <a:lnTo>
                    <a:pt x="753" y="216"/>
                  </a:lnTo>
                  <a:lnTo>
                    <a:pt x="751" y="223"/>
                  </a:lnTo>
                  <a:lnTo>
                    <a:pt x="749" y="235"/>
                  </a:lnTo>
                  <a:lnTo>
                    <a:pt x="744" y="254"/>
                  </a:lnTo>
                  <a:lnTo>
                    <a:pt x="738" y="277"/>
                  </a:lnTo>
                  <a:lnTo>
                    <a:pt x="728" y="305"/>
                  </a:lnTo>
                  <a:lnTo>
                    <a:pt x="717" y="333"/>
                  </a:lnTo>
                  <a:lnTo>
                    <a:pt x="704" y="363"/>
                  </a:lnTo>
                  <a:lnTo>
                    <a:pt x="687" y="393"/>
                  </a:lnTo>
                  <a:lnTo>
                    <a:pt x="668" y="422"/>
                  </a:lnTo>
                  <a:lnTo>
                    <a:pt x="646" y="448"/>
                  </a:lnTo>
                  <a:lnTo>
                    <a:pt x="622" y="471"/>
                  </a:lnTo>
                  <a:lnTo>
                    <a:pt x="595" y="489"/>
                  </a:lnTo>
                  <a:lnTo>
                    <a:pt x="555" y="506"/>
                  </a:lnTo>
                  <a:lnTo>
                    <a:pt x="514" y="520"/>
                  </a:lnTo>
                  <a:lnTo>
                    <a:pt x="474" y="528"/>
                  </a:lnTo>
                  <a:lnTo>
                    <a:pt x="434" y="534"/>
                  </a:lnTo>
                  <a:lnTo>
                    <a:pt x="396" y="536"/>
                  </a:lnTo>
                  <a:lnTo>
                    <a:pt x="362" y="538"/>
                  </a:lnTo>
                  <a:lnTo>
                    <a:pt x="321" y="536"/>
                  </a:lnTo>
                  <a:lnTo>
                    <a:pt x="282" y="534"/>
                  </a:lnTo>
                  <a:lnTo>
                    <a:pt x="245" y="528"/>
                  </a:lnTo>
                  <a:lnTo>
                    <a:pt x="211" y="520"/>
                  </a:lnTo>
                  <a:lnTo>
                    <a:pt x="181" y="512"/>
                  </a:lnTo>
                  <a:lnTo>
                    <a:pt x="158" y="502"/>
                  </a:lnTo>
                  <a:lnTo>
                    <a:pt x="136" y="490"/>
                  </a:lnTo>
                  <a:lnTo>
                    <a:pt x="117" y="478"/>
                  </a:lnTo>
                  <a:lnTo>
                    <a:pt x="102" y="464"/>
                  </a:lnTo>
                  <a:lnTo>
                    <a:pt x="90" y="449"/>
                  </a:lnTo>
                  <a:lnTo>
                    <a:pt x="79" y="431"/>
                  </a:lnTo>
                  <a:lnTo>
                    <a:pt x="69" y="410"/>
                  </a:lnTo>
                  <a:lnTo>
                    <a:pt x="61" y="385"/>
                  </a:lnTo>
                  <a:lnTo>
                    <a:pt x="54" y="355"/>
                  </a:lnTo>
                  <a:lnTo>
                    <a:pt x="46" y="321"/>
                  </a:lnTo>
                  <a:lnTo>
                    <a:pt x="39" y="279"/>
                  </a:lnTo>
                  <a:lnTo>
                    <a:pt x="31" y="230"/>
                  </a:lnTo>
                  <a:lnTo>
                    <a:pt x="30" y="223"/>
                  </a:lnTo>
                  <a:lnTo>
                    <a:pt x="27" y="217"/>
                  </a:lnTo>
                  <a:lnTo>
                    <a:pt x="26" y="212"/>
                  </a:lnTo>
                  <a:lnTo>
                    <a:pt x="23" y="209"/>
                  </a:lnTo>
                  <a:lnTo>
                    <a:pt x="20" y="206"/>
                  </a:lnTo>
                  <a:lnTo>
                    <a:pt x="15" y="200"/>
                  </a:lnTo>
                  <a:lnTo>
                    <a:pt x="9" y="193"/>
                  </a:lnTo>
                  <a:lnTo>
                    <a:pt x="5" y="182"/>
                  </a:lnTo>
                  <a:lnTo>
                    <a:pt x="1" y="168"/>
                  </a:lnTo>
                  <a:lnTo>
                    <a:pt x="0" y="152"/>
                  </a:lnTo>
                  <a:lnTo>
                    <a:pt x="0" y="148"/>
                  </a:lnTo>
                  <a:lnTo>
                    <a:pt x="0" y="142"/>
                  </a:lnTo>
                  <a:lnTo>
                    <a:pt x="0" y="137"/>
                  </a:lnTo>
                  <a:lnTo>
                    <a:pt x="0" y="131"/>
                  </a:lnTo>
                  <a:lnTo>
                    <a:pt x="0" y="118"/>
                  </a:lnTo>
                  <a:lnTo>
                    <a:pt x="0" y="105"/>
                  </a:lnTo>
                  <a:lnTo>
                    <a:pt x="0" y="95"/>
                  </a:lnTo>
                  <a:lnTo>
                    <a:pt x="4" y="75"/>
                  </a:lnTo>
                  <a:lnTo>
                    <a:pt x="11" y="60"/>
                  </a:lnTo>
                  <a:lnTo>
                    <a:pt x="20" y="48"/>
                  </a:lnTo>
                  <a:lnTo>
                    <a:pt x="31" y="39"/>
                  </a:lnTo>
                  <a:lnTo>
                    <a:pt x="43" y="32"/>
                  </a:lnTo>
                  <a:lnTo>
                    <a:pt x="56" y="26"/>
                  </a:lnTo>
                  <a:lnTo>
                    <a:pt x="65" y="25"/>
                  </a:lnTo>
                  <a:lnTo>
                    <a:pt x="125" y="14"/>
                  </a:lnTo>
                  <a:lnTo>
                    <a:pt x="189" y="6"/>
                  </a:lnTo>
                  <a:lnTo>
                    <a:pt x="257" y="2"/>
                  </a:lnTo>
                  <a:lnTo>
                    <a:pt x="3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5" name="Freeform 987"/>
            <p:cNvSpPr>
              <a:spLocks noEditPoints="1"/>
            </p:cNvSpPr>
            <p:nvPr/>
          </p:nvSpPr>
          <p:spPr bwMode="auto">
            <a:xfrm>
              <a:off x="-1366" y="1785"/>
              <a:ext cx="809" cy="999"/>
            </a:xfrm>
            <a:custGeom>
              <a:avLst/>
              <a:gdLst>
                <a:gd name="T0" fmla="*/ 737 w 1617"/>
                <a:gd name="T1" fmla="*/ 1508 h 1997"/>
                <a:gd name="T2" fmla="*/ 710 w 1617"/>
                <a:gd name="T3" fmla="*/ 1535 h 1997"/>
                <a:gd name="T4" fmla="*/ 710 w 1617"/>
                <a:gd name="T5" fmla="*/ 1575 h 1997"/>
                <a:gd name="T6" fmla="*/ 737 w 1617"/>
                <a:gd name="T7" fmla="*/ 1602 h 1997"/>
                <a:gd name="T8" fmla="*/ 777 w 1617"/>
                <a:gd name="T9" fmla="*/ 1602 h 1997"/>
                <a:gd name="T10" fmla="*/ 804 w 1617"/>
                <a:gd name="T11" fmla="*/ 1575 h 1997"/>
                <a:gd name="T12" fmla="*/ 804 w 1617"/>
                <a:gd name="T13" fmla="*/ 1535 h 1997"/>
                <a:gd name="T14" fmla="*/ 777 w 1617"/>
                <a:gd name="T15" fmla="*/ 1508 h 1997"/>
                <a:gd name="T16" fmla="*/ 1087 w 1617"/>
                <a:gd name="T17" fmla="*/ 1403 h 1997"/>
                <a:gd name="T18" fmla="*/ 1041 w 1617"/>
                <a:gd name="T19" fmla="*/ 1415 h 1997"/>
                <a:gd name="T20" fmla="*/ 1008 w 1617"/>
                <a:gd name="T21" fmla="*/ 1448 h 1997"/>
                <a:gd name="T22" fmla="*/ 996 w 1617"/>
                <a:gd name="T23" fmla="*/ 1494 h 1997"/>
                <a:gd name="T24" fmla="*/ 1008 w 1617"/>
                <a:gd name="T25" fmla="*/ 1539 h 1997"/>
                <a:gd name="T26" fmla="*/ 1041 w 1617"/>
                <a:gd name="T27" fmla="*/ 1573 h 1997"/>
                <a:gd name="T28" fmla="*/ 1087 w 1617"/>
                <a:gd name="T29" fmla="*/ 1586 h 1997"/>
                <a:gd name="T30" fmla="*/ 1134 w 1617"/>
                <a:gd name="T31" fmla="*/ 1573 h 1997"/>
                <a:gd name="T32" fmla="*/ 1166 w 1617"/>
                <a:gd name="T33" fmla="*/ 1539 h 1997"/>
                <a:gd name="T34" fmla="*/ 1178 w 1617"/>
                <a:gd name="T35" fmla="*/ 1494 h 1997"/>
                <a:gd name="T36" fmla="*/ 1166 w 1617"/>
                <a:gd name="T37" fmla="*/ 1448 h 1997"/>
                <a:gd name="T38" fmla="*/ 1134 w 1617"/>
                <a:gd name="T39" fmla="*/ 1415 h 1997"/>
                <a:gd name="T40" fmla="*/ 1087 w 1617"/>
                <a:gd name="T41" fmla="*/ 1403 h 1997"/>
                <a:gd name="T42" fmla="*/ 735 w 1617"/>
                <a:gd name="T43" fmla="*/ 1208 h 1997"/>
                <a:gd name="T44" fmla="*/ 701 w 1617"/>
                <a:gd name="T45" fmla="*/ 1232 h 1997"/>
                <a:gd name="T46" fmla="*/ 686 w 1617"/>
                <a:gd name="T47" fmla="*/ 1275 h 1997"/>
                <a:gd name="T48" fmla="*/ 701 w 1617"/>
                <a:gd name="T49" fmla="*/ 1317 h 1997"/>
                <a:gd name="T50" fmla="*/ 735 w 1617"/>
                <a:gd name="T51" fmla="*/ 1343 h 1997"/>
                <a:gd name="T52" fmla="*/ 780 w 1617"/>
                <a:gd name="T53" fmla="*/ 1343 h 1997"/>
                <a:gd name="T54" fmla="*/ 815 w 1617"/>
                <a:gd name="T55" fmla="*/ 1317 h 1997"/>
                <a:gd name="T56" fmla="*/ 829 w 1617"/>
                <a:gd name="T57" fmla="*/ 1275 h 1997"/>
                <a:gd name="T58" fmla="*/ 815 w 1617"/>
                <a:gd name="T59" fmla="*/ 1232 h 1997"/>
                <a:gd name="T60" fmla="*/ 780 w 1617"/>
                <a:gd name="T61" fmla="*/ 1208 h 1997"/>
                <a:gd name="T62" fmla="*/ 644 w 1617"/>
                <a:gd name="T63" fmla="*/ 364 h 1997"/>
                <a:gd name="T64" fmla="*/ 642 w 1617"/>
                <a:gd name="T65" fmla="*/ 950 h 1997"/>
                <a:gd name="T66" fmla="*/ 601 w 1617"/>
                <a:gd name="T67" fmla="*/ 1040 h 1997"/>
                <a:gd name="T68" fmla="*/ 981 w 1617"/>
                <a:gd name="T69" fmla="*/ 968 h 1997"/>
                <a:gd name="T70" fmla="*/ 972 w 1617"/>
                <a:gd name="T71" fmla="*/ 931 h 1997"/>
                <a:gd name="T72" fmla="*/ 644 w 1617"/>
                <a:gd name="T73" fmla="*/ 364 h 1997"/>
                <a:gd name="T74" fmla="*/ 1164 w 1617"/>
                <a:gd name="T75" fmla="*/ 0 h 1997"/>
                <a:gd name="T76" fmla="*/ 1208 w 1617"/>
                <a:gd name="T77" fmla="*/ 15 h 1997"/>
                <a:gd name="T78" fmla="*/ 1236 w 1617"/>
                <a:gd name="T79" fmla="*/ 51 h 1997"/>
                <a:gd name="T80" fmla="*/ 1238 w 1617"/>
                <a:gd name="T81" fmla="*/ 289 h 1997"/>
                <a:gd name="T82" fmla="*/ 1225 w 1617"/>
                <a:gd name="T83" fmla="*/ 334 h 1997"/>
                <a:gd name="T84" fmla="*/ 1187 w 1617"/>
                <a:gd name="T85" fmla="*/ 361 h 1997"/>
                <a:gd name="T86" fmla="*/ 1144 w 1617"/>
                <a:gd name="T87" fmla="*/ 364 h 1997"/>
                <a:gd name="T88" fmla="*/ 1609 w 1617"/>
                <a:gd name="T89" fmla="*/ 1873 h 1997"/>
                <a:gd name="T90" fmla="*/ 1617 w 1617"/>
                <a:gd name="T91" fmla="*/ 1916 h 1997"/>
                <a:gd name="T92" fmla="*/ 1603 w 1617"/>
                <a:gd name="T93" fmla="*/ 1956 h 1997"/>
                <a:gd name="T94" fmla="*/ 1572 w 1617"/>
                <a:gd name="T95" fmla="*/ 1986 h 1997"/>
                <a:gd name="T96" fmla="*/ 1531 w 1617"/>
                <a:gd name="T97" fmla="*/ 1997 h 1997"/>
                <a:gd name="T98" fmla="*/ 64 w 1617"/>
                <a:gd name="T99" fmla="*/ 1995 h 1997"/>
                <a:gd name="T100" fmla="*/ 27 w 1617"/>
                <a:gd name="T101" fmla="*/ 1973 h 1997"/>
                <a:gd name="T102" fmla="*/ 4 w 1617"/>
                <a:gd name="T103" fmla="*/ 1936 h 1997"/>
                <a:gd name="T104" fmla="*/ 1 w 1617"/>
                <a:gd name="T105" fmla="*/ 1894 h 1997"/>
                <a:gd name="T106" fmla="*/ 472 w 1617"/>
                <a:gd name="T107" fmla="*/ 911 h 1997"/>
                <a:gd name="T108" fmla="*/ 453 w 1617"/>
                <a:gd name="T109" fmla="*/ 364 h 1997"/>
                <a:gd name="T110" fmla="*/ 408 w 1617"/>
                <a:gd name="T111" fmla="*/ 350 h 1997"/>
                <a:gd name="T112" fmla="*/ 381 w 1617"/>
                <a:gd name="T113" fmla="*/ 313 h 1997"/>
                <a:gd name="T114" fmla="*/ 378 w 1617"/>
                <a:gd name="T115" fmla="*/ 75 h 1997"/>
                <a:gd name="T116" fmla="*/ 392 w 1617"/>
                <a:gd name="T117" fmla="*/ 31 h 1997"/>
                <a:gd name="T118" fmla="*/ 428 w 1617"/>
                <a:gd name="T119" fmla="*/ 4 h 19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617" h="1997">
                  <a:moveTo>
                    <a:pt x="758" y="1504"/>
                  </a:moveTo>
                  <a:lnTo>
                    <a:pt x="737" y="1508"/>
                  </a:lnTo>
                  <a:lnTo>
                    <a:pt x="721" y="1519"/>
                  </a:lnTo>
                  <a:lnTo>
                    <a:pt x="710" y="1535"/>
                  </a:lnTo>
                  <a:lnTo>
                    <a:pt x="706" y="1554"/>
                  </a:lnTo>
                  <a:lnTo>
                    <a:pt x="710" y="1575"/>
                  </a:lnTo>
                  <a:lnTo>
                    <a:pt x="721" y="1591"/>
                  </a:lnTo>
                  <a:lnTo>
                    <a:pt x="737" y="1602"/>
                  </a:lnTo>
                  <a:lnTo>
                    <a:pt x="758" y="1606"/>
                  </a:lnTo>
                  <a:lnTo>
                    <a:pt x="777" y="1602"/>
                  </a:lnTo>
                  <a:lnTo>
                    <a:pt x="793" y="1591"/>
                  </a:lnTo>
                  <a:lnTo>
                    <a:pt x="804" y="1575"/>
                  </a:lnTo>
                  <a:lnTo>
                    <a:pt x="808" y="1554"/>
                  </a:lnTo>
                  <a:lnTo>
                    <a:pt x="804" y="1535"/>
                  </a:lnTo>
                  <a:lnTo>
                    <a:pt x="793" y="1519"/>
                  </a:lnTo>
                  <a:lnTo>
                    <a:pt x="777" y="1508"/>
                  </a:lnTo>
                  <a:lnTo>
                    <a:pt x="758" y="1504"/>
                  </a:lnTo>
                  <a:close/>
                  <a:moveTo>
                    <a:pt x="1087" y="1403"/>
                  </a:moveTo>
                  <a:lnTo>
                    <a:pt x="1063" y="1406"/>
                  </a:lnTo>
                  <a:lnTo>
                    <a:pt x="1041" y="1415"/>
                  </a:lnTo>
                  <a:lnTo>
                    <a:pt x="1023" y="1429"/>
                  </a:lnTo>
                  <a:lnTo>
                    <a:pt x="1008" y="1448"/>
                  </a:lnTo>
                  <a:lnTo>
                    <a:pt x="999" y="1470"/>
                  </a:lnTo>
                  <a:lnTo>
                    <a:pt x="996" y="1494"/>
                  </a:lnTo>
                  <a:lnTo>
                    <a:pt x="999" y="1517"/>
                  </a:lnTo>
                  <a:lnTo>
                    <a:pt x="1008" y="1539"/>
                  </a:lnTo>
                  <a:lnTo>
                    <a:pt x="1023" y="1558"/>
                  </a:lnTo>
                  <a:lnTo>
                    <a:pt x="1041" y="1573"/>
                  </a:lnTo>
                  <a:lnTo>
                    <a:pt x="1063" y="1581"/>
                  </a:lnTo>
                  <a:lnTo>
                    <a:pt x="1087" y="1586"/>
                  </a:lnTo>
                  <a:lnTo>
                    <a:pt x="1112" y="1581"/>
                  </a:lnTo>
                  <a:lnTo>
                    <a:pt x="1134" y="1573"/>
                  </a:lnTo>
                  <a:lnTo>
                    <a:pt x="1151" y="1558"/>
                  </a:lnTo>
                  <a:lnTo>
                    <a:pt x="1166" y="1539"/>
                  </a:lnTo>
                  <a:lnTo>
                    <a:pt x="1176" y="1517"/>
                  </a:lnTo>
                  <a:lnTo>
                    <a:pt x="1178" y="1494"/>
                  </a:lnTo>
                  <a:lnTo>
                    <a:pt x="1176" y="1470"/>
                  </a:lnTo>
                  <a:lnTo>
                    <a:pt x="1166" y="1448"/>
                  </a:lnTo>
                  <a:lnTo>
                    <a:pt x="1151" y="1429"/>
                  </a:lnTo>
                  <a:lnTo>
                    <a:pt x="1134" y="1415"/>
                  </a:lnTo>
                  <a:lnTo>
                    <a:pt x="1112" y="1406"/>
                  </a:lnTo>
                  <a:lnTo>
                    <a:pt x="1087" y="1403"/>
                  </a:lnTo>
                  <a:close/>
                  <a:moveTo>
                    <a:pt x="758" y="1204"/>
                  </a:moveTo>
                  <a:lnTo>
                    <a:pt x="735" y="1208"/>
                  </a:lnTo>
                  <a:lnTo>
                    <a:pt x="716" y="1217"/>
                  </a:lnTo>
                  <a:lnTo>
                    <a:pt x="701" y="1232"/>
                  </a:lnTo>
                  <a:lnTo>
                    <a:pt x="690" y="1253"/>
                  </a:lnTo>
                  <a:lnTo>
                    <a:pt x="686" y="1275"/>
                  </a:lnTo>
                  <a:lnTo>
                    <a:pt x="690" y="1298"/>
                  </a:lnTo>
                  <a:lnTo>
                    <a:pt x="701" y="1317"/>
                  </a:lnTo>
                  <a:lnTo>
                    <a:pt x="716" y="1332"/>
                  </a:lnTo>
                  <a:lnTo>
                    <a:pt x="735" y="1343"/>
                  </a:lnTo>
                  <a:lnTo>
                    <a:pt x="758" y="1346"/>
                  </a:lnTo>
                  <a:lnTo>
                    <a:pt x="780" y="1343"/>
                  </a:lnTo>
                  <a:lnTo>
                    <a:pt x="799" y="1332"/>
                  </a:lnTo>
                  <a:lnTo>
                    <a:pt x="815" y="1317"/>
                  </a:lnTo>
                  <a:lnTo>
                    <a:pt x="825" y="1298"/>
                  </a:lnTo>
                  <a:lnTo>
                    <a:pt x="829" y="1275"/>
                  </a:lnTo>
                  <a:lnTo>
                    <a:pt x="825" y="1253"/>
                  </a:lnTo>
                  <a:lnTo>
                    <a:pt x="815" y="1232"/>
                  </a:lnTo>
                  <a:lnTo>
                    <a:pt x="799" y="1217"/>
                  </a:lnTo>
                  <a:lnTo>
                    <a:pt x="780" y="1208"/>
                  </a:lnTo>
                  <a:lnTo>
                    <a:pt x="758" y="1204"/>
                  </a:lnTo>
                  <a:close/>
                  <a:moveTo>
                    <a:pt x="644" y="364"/>
                  </a:moveTo>
                  <a:lnTo>
                    <a:pt x="644" y="931"/>
                  </a:lnTo>
                  <a:lnTo>
                    <a:pt x="642" y="950"/>
                  </a:lnTo>
                  <a:lnTo>
                    <a:pt x="635" y="968"/>
                  </a:lnTo>
                  <a:lnTo>
                    <a:pt x="601" y="1040"/>
                  </a:lnTo>
                  <a:lnTo>
                    <a:pt x="1015" y="1040"/>
                  </a:lnTo>
                  <a:lnTo>
                    <a:pt x="981" y="968"/>
                  </a:lnTo>
                  <a:lnTo>
                    <a:pt x="974" y="950"/>
                  </a:lnTo>
                  <a:lnTo>
                    <a:pt x="972" y="931"/>
                  </a:lnTo>
                  <a:lnTo>
                    <a:pt x="972" y="364"/>
                  </a:lnTo>
                  <a:lnTo>
                    <a:pt x="644" y="364"/>
                  </a:lnTo>
                  <a:close/>
                  <a:moveTo>
                    <a:pt x="453" y="0"/>
                  </a:moveTo>
                  <a:lnTo>
                    <a:pt x="1164" y="0"/>
                  </a:lnTo>
                  <a:lnTo>
                    <a:pt x="1187" y="4"/>
                  </a:lnTo>
                  <a:lnTo>
                    <a:pt x="1208" y="15"/>
                  </a:lnTo>
                  <a:lnTo>
                    <a:pt x="1225" y="31"/>
                  </a:lnTo>
                  <a:lnTo>
                    <a:pt x="1236" y="51"/>
                  </a:lnTo>
                  <a:lnTo>
                    <a:pt x="1238" y="75"/>
                  </a:lnTo>
                  <a:lnTo>
                    <a:pt x="1238" y="289"/>
                  </a:lnTo>
                  <a:lnTo>
                    <a:pt x="1236" y="313"/>
                  </a:lnTo>
                  <a:lnTo>
                    <a:pt x="1225" y="334"/>
                  </a:lnTo>
                  <a:lnTo>
                    <a:pt x="1208" y="350"/>
                  </a:lnTo>
                  <a:lnTo>
                    <a:pt x="1187" y="361"/>
                  </a:lnTo>
                  <a:lnTo>
                    <a:pt x="1164" y="364"/>
                  </a:lnTo>
                  <a:lnTo>
                    <a:pt x="1144" y="364"/>
                  </a:lnTo>
                  <a:lnTo>
                    <a:pt x="1144" y="911"/>
                  </a:lnTo>
                  <a:lnTo>
                    <a:pt x="1609" y="1873"/>
                  </a:lnTo>
                  <a:lnTo>
                    <a:pt x="1615" y="1894"/>
                  </a:lnTo>
                  <a:lnTo>
                    <a:pt x="1617" y="1916"/>
                  </a:lnTo>
                  <a:lnTo>
                    <a:pt x="1613" y="1936"/>
                  </a:lnTo>
                  <a:lnTo>
                    <a:pt x="1603" y="1956"/>
                  </a:lnTo>
                  <a:lnTo>
                    <a:pt x="1590" y="1973"/>
                  </a:lnTo>
                  <a:lnTo>
                    <a:pt x="1572" y="1986"/>
                  </a:lnTo>
                  <a:lnTo>
                    <a:pt x="1553" y="1995"/>
                  </a:lnTo>
                  <a:lnTo>
                    <a:pt x="1531" y="1997"/>
                  </a:lnTo>
                  <a:lnTo>
                    <a:pt x="85" y="1997"/>
                  </a:lnTo>
                  <a:lnTo>
                    <a:pt x="64" y="1995"/>
                  </a:lnTo>
                  <a:lnTo>
                    <a:pt x="45" y="1986"/>
                  </a:lnTo>
                  <a:lnTo>
                    <a:pt x="27" y="1973"/>
                  </a:lnTo>
                  <a:lnTo>
                    <a:pt x="13" y="1956"/>
                  </a:lnTo>
                  <a:lnTo>
                    <a:pt x="4" y="1936"/>
                  </a:lnTo>
                  <a:lnTo>
                    <a:pt x="0" y="1916"/>
                  </a:lnTo>
                  <a:lnTo>
                    <a:pt x="1" y="1894"/>
                  </a:lnTo>
                  <a:lnTo>
                    <a:pt x="8" y="1873"/>
                  </a:lnTo>
                  <a:lnTo>
                    <a:pt x="472" y="911"/>
                  </a:lnTo>
                  <a:lnTo>
                    <a:pt x="472" y="364"/>
                  </a:lnTo>
                  <a:lnTo>
                    <a:pt x="453" y="364"/>
                  </a:lnTo>
                  <a:lnTo>
                    <a:pt x="428" y="361"/>
                  </a:lnTo>
                  <a:lnTo>
                    <a:pt x="408" y="350"/>
                  </a:lnTo>
                  <a:lnTo>
                    <a:pt x="392" y="334"/>
                  </a:lnTo>
                  <a:lnTo>
                    <a:pt x="381" y="313"/>
                  </a:lnTo>
                  <a:lnTo>
                    <a:pt x="378" y="289"/>
                  </a:lnTo>
                  <a:lnTo>
                    <a:pt x="378" y="75"/>
                  </a:lnTo>
                  <a:lnTo>
                    <a:pt x="381" y="51"/>
                  </a:lnTo>
                  <a:lnTo>
                    <a:pt x="392" y="31"/>
                  </a:lnTo>
                  <a:lnTo>
                    <a:pt x="408" y="15"/>
                  </a:lnTo>
                  <a:lnTo>
                    <a:pt x="428" y="4"/>
                  </a:lnTo>
                  <a:lnTo>
                    <a:pt x="4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6" name="Freeform 988"/>
            <p:cNvSpPr>
              <a:spLocks noEditPoints="1"/>
            </p:cNvSpPr>
            <p:nvPr/>
          </p:nvSpPr>
          <p:spPr bwMode="auto">
            <a:xfrm>
              <a:off x="-2695" y="1785"/>
              <a:ext cx="1495" cy="1035"/>
            </a:xfrm>
            <a:custGeom>
              <a:avLst/>
              <a:gdLst>
                <a:gd name="T0" fmla="*/ 1105 w 2989"/>
                <a:gd name="T1" fmla="*/ 808 h 2070"/>
                <a:gd name="T2" fmla="*/ 1093 w 2989"/>
                <a:gd name="T3" fmla="*/ 851 h 2070"/>
                <a:gd name="T4" fmla="*/ 655 w 2989"/>
                <a:gd name="T5" fmla="*/ 983 h 2070"/>
                <a:gd name="T6" fmla="*/ 1311 w 2989"/>
                <a:gd name="T7" fmla="*/ 983 h 2070"/>
                <a:gd name="T8" fmla="*/ 1252 w 2989"/>
                <a:gd name="T9" fmla="*/ 897 h 2070"/>
                <a:gd name="T10" fmla="*/ 1218 w 2989"/>
                <a:gd name="T11" fmla="*/ 863 h 2070"/>
                <a:gd name="T12" fmla="*/ 1197 w 2989"/>
                <a:gd name="T13" fmla="*/ 851 h 2070"/>
                <a:gd name="T14" fmla="*/ 1176 w 2989"/>
                <a:gd name="T15" fmla="*/ 823 h 2070"/>
                <a:gd name="T16" fmla="*/ 1137 w 2989"/>
                <a:gd name="T17" fmla="*/ 796 h 2070"/>
                <a:gd name="T18" fmla="*/ 1352 w 2989"/>
                <a:gd name="T19" fmla="*/ 15 h 2070"/>
                <a:gd name="T20" fmla="*/ 1572 w 2989"/>
                <a:gd name="T21" fmla="*/ 147 h 2070"/>
                <a:gd name="T22" fmla="*/ 1752 w 2989"/>
                <a:gd name="T23" fmla="*/ 207 h 2070"/>
                <a:gd name="T24" fmla="*/ 1919 w 2989"/>
                <a:gd name="T25" fmla="*/ 576 h 2070"/>
                <a:gd name="T26" fmla="*/ 2087 w 2989"/>
                <a:gd name="T27" fmla="*/ 207 h 2070"/>
                <a:gd name="T28" fmla="*/ 2267 w 2989"/>
                <a:gd name="T29" fmla="*/ 147 h 2070"/>
                <a:gd name="T30" fmla="*/ 2487 w 2989"/>
                <a:gd name="T31" fmla="*/ 15 h 2070"/>
                <a:gd name="T32" fmla="*/ 2546 w 2989"/>
                <a:gd name="T33" fmla="*/ 1 h 2070"/>
                <a:gd name="T34" fmla="*/ 2614 w 2989"/>
                <a:gd name="T35" fmla="*/ 34 h 2070"/>
                <a:gd name="T36" fmla="*/ 2773 w 2989"/>
                <a:gd name="T37" fmla="*/ 120 h 2070"/>
                <a:gd name="T38" fmla="*/ 2895 w 2989"/>
                <a:gd name="T39" fmla="*/ 289 h 2070"/>
                <a:gd name="T40" fmla="*/ 2921 w 2989"/>
                <a:gd name="T41" fmla="*/ 391 h 2070"/>
                <a:gd name="T42" fmla="*/ 2989 w 2989"/>
                <a:gd name="T43" fmla="*/ 467 h 2070"/>
                <a:gd name="T44" fmla="*/ 2527 w 2989"/>
                <a:gd name="T45" fmla="*/ 1847 h 2070"/>
                <a:gd name="T46" fmla="*/ 2522 w 2989"/>
                <a:gd name="T47" fmla="*/ 1961 h 2070"/>
                <a:gd name="T48" fmla="*/ 2557 w 2989"/>
                <a:gd name="T49" fmla="*/ 2037 h 2070"/>
                <a:gd name="T50" fmla="*/ 2194 w 2989"/>
                <a:gd name="T51" fmla="*/ 2064 h 2070"/>
                <a:gd name="T52" fmla="*/ 1775 w 2989"/>
                <a:gd name="T53" fmla="*/ 2068 h 2070"/>
                <a:gd name="T54" fmla="*/ 1386 w 2989"/>
                <a:gd name="T55" fmla="*/ 2046 h 2070"/>
                <a:gd name="T56" fmla="*/ 1058 w 2989"/>
                <a:gd name="T57" fmla="*/ 2004 h 2070"/>
                <a:gd name="T58" fmla="*/ 784 w 2989"/>
                <a:gd name="T59" fmla="*/ 1946 h 2070"/>
                <a:gd name="T60" fmla="*/ 562 w 2989"/>
                <a:gd name="T61" fmla="*/ 1873 h 2070"/>
                <a:gd name="T62" fmla="*/ 385 w 2989"/>
                <a:gd name="T63" fmla="*/ 1796 h 2070"/>
                <a:gd name="T64" fmla="*/ 249 w 2989"/>
                <a:gd name="T65" fmla="*/ 1715 h 2070"/>
                <a:gd name="T66" fmla="*/ 150 w 2989"/>
                <a:gd name="T67" fmla="*/ 1637 h 2070"/>
                <a:gd name="T68" fmla="*/ 79 w 2989"/>
                <a:gd name="T69" fmla="*/ 1566 h 2070"/>
                <a:gd name="T70" fmla="*/ 35 w 2989"/>
                <a:gd name="T71" fmla="*/ 1508 h 2070"/>
                <a:gd name="T72" fmla="*/ 12 w 2989"/>
                <a:gd name="T73" fmla="*/ 1467 h 2070"/>
                <a:gd name="T74" fmla="*/ 3 w 2989"/>
                <a:gd name="T75" fmla="*/ 1448 h 2070"/>
                <a:gd name="T76" fmla="*/ 4 w 2989"/>
                <a:gd name="T77" fmla="*/ 1388 h 2070"/>
                <a:gd name="T78" fmla="*/ 27 w 2989"/>
                <a:gd name="T79" fmla="*/ 1269 h 2070"/>
                <a:gd name="T80" fmla="*/ 67 w 2989"/>
                <a:gd name="T81" fmla="*/ 1103 h 2070"/>
                <a:gd name="T82" fmla="*/ 125 w 2989"/>
                <a:gd name="T83" fmla="*/ 916 h 2070"/>
                <a:gd name="T84" fmla="*/ 203 w 2989"/>
                <a:gd name="T85" fmla="*/ 733 h 2070"/>
                <a:gd name="T86" fmla="*/ 302 w 2989"/>
                <a:gd name="T87" fmla="*/ 581 h 2070"/>
                <a:gd name="T88" fmla="*/ 408 w 2989"/>
                <a:gd name="T89" fmla="*/ 491 h 2070"/>
                <a:gd name="T90" fmla="*/ 527 w 2989"/>
                <a:gd name="T91" fmla="*/ 418 h 2070"/>
                <a:gd name="T92" fmla="*/ 683 w 2989"/>
                <a:gd name="T93" fmla="*/ 330 h 2070"/>
                <a:gd name="T94" fmla="*/ 859 w 2989"/>
                <a:gd name="T95" fmla="*/ 233 h 2070"/>
                <a:gd name="T96" fmla="*/ 1035 w 2989"/>
                <a:gd name="T97" fmla="*/ 137 h 2070"/>
                <a:gd name="T98" fmla="*/ 1190 w 2989"/>
                <a:gd name="T99" fmla="*/ 53 h 2070"/>
                <a:gd name="T100" fmla="*/ 1293 w 2989"/>
                <a:gd name="T101" fmla="*/ 1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89" h="2070">
                  <a:moveTo>
                    <a:pt x="1137" y="796"/>
                  </a:moveTo>
                  <a:lnTo>
                    <a:pt x="1119" y="800"/>
                  </a:lnTo>
                  <a:lnTo>
                    <a:pt x="1105" y="808"/>
                  </a:lnTo>
                  <a:lnTo>
                    <a:pt x="1096" y="823"/>
                  </a:lnTo>
                  <a:lnTo>
                    <a:pt x="1093" y="840"/>
                  </a:lnTo>
                  <a:lnTo>
                    <a:pt x="1093" y="851"/>
                  </a:lnTo>
                  <a:lnTo>
                    <a:pt x="1075" y="851"/>
                  </a:lnTo>
                  <a:lnTo>
                    <a:pt x="1075" y="983"/>
                  </a:lnTo>
                  <a:lnTo>
                    <a:pt x="655" y="983"/>
                  </a:lnTo>
                  <a:lnTo>
                    <a:pt x="655" y="1122"/>
                  </a:lnTo>
                  <a:lnTo>
                    <a:pt x="1311" y="1122"/>
                  </a:lnTo>
                  <a:lnTo>
                    <a:pt x="1311" y="983"/>
                  </a:lnTo>
                  <a:lnTo>
                    <a:pt x="1255" y="983"/>
                  </a:lnTo>
                  <a:lnTo>
                    <a:pt x="1255" y="913"/>
                  </a:lnTo>
                  <a:lnTo>
                    <a:pt x="1252" y="897"/>
                  </a:lnTo>
                  <a:lnTo>
                    <a:pt x="1244" y="882"/>
                  </a:lnTo>
                  <a:lnTo>
                    <a:pt x="1233" y="871"/>
                  </a:lnTo>
                  <a:lnTo>
                    <a:pt x="1218" y="863"/>
                  </a:lnTo>
                  <a:lnTo>
                    <a:pt x="1202" y="860"/>
                  </a:lnTo>
                  <a:lnTo>
                    <a:pt x="1197" y="860"/>
                  </a:lnTo>
                  <a:lnTo>
                    <a:pt x="1197" y="851"/>
                  </a:lnTo>
                  <a:lnTo>
                    <a:pt x="1180" y="851"/>
                  </a:lnTo>
                  <a:lnTo>
                    <a:pt x="1180" y="840"/>
                  </a:lnTo>
                  <a:lnTo>
                    <a:pt x="1176" y="823"/>
                  </a:lnTo>
                  <a:lnTo>
                    <a:pt x="1167" y="808"/>
                  </a:lnTo>
                  <a:lnTo>
                    <a:pt x="1153" y="800"/>
                  </a:lnTo>
                  <a:lnTo>
                    <a:pt x="1137" y="796"/>
                  </a:lnTo>
                  <a:close/>
                  <a:moveTo>
                    <a:pt x="1314" y="0"/>
                  </a:moveTo>
                  <a:lnTo>
                    <a:pt x="1334" y="4"/>
                  </a:lnTo>
                  <a:lnTo>
                    <a:pt x="1352" y="15"/>
                  </a:lnTo>
                  <a:lnTo>
                    <a:pt x="1423" y="66"/>
                  </a:lnTo>
                  <a:lnTo>
                    <a:pt x="1496" y="110"/>
                  </a:lnTo>
                  <a:lnTo>
                    <a:pt x="1572" y="147"/>
                  </a:lnTo>
                  <a:lnTo>
                    <a:pt x="1650" y="176"/>
                  </a:lnTo>
                  <a:lnTo>
                    <a:pt x="1730" y="197"/>
                  </a:lnTo>
                  <a:lnTo>
                    <a:pt x="1752" y="207"/>
                  </a:lnTo>
                  <a:lnTo>
                    <a:pt x="1770" y="222"/>
                  </a:lnTo>
                  <a:lnTo>
                    <a:pt x="1782" y="241"/>
                  </a:lnTo>
                  <a:lnTo>
                    <a:pt x="1919" y="576"/>
                  </a:lnTo>
                  <a:lnTo>
                    <a:pt x="2058" y="241"/>
                  </a:lnTo>
                  <a:lnTo>
                    <a:pt x="2069" y="222"/>
                  </a:lnTo>
                  <a:lnTo>
                    <a:pt x="2087" y="207"/>
                  </a:lnTo>
                  <a:lnTo>
                    <a:pt x="2109" y="197"/>
                  </a:lnTo>
                  <a:lnTo>
                    <a:pt x="2189" y="176"/>
                  </a:lnTo>
                  <a:lnTo>
                    <a:pt x="2267" y="147"/>
                  </a:lnTo>
                  <a:lnTo>
                    <a:pt x="2343" y="110"/>
                  </a:lnTo>
                  <a:lnTo>
                    <a:pt x="2416" y="66"/>
                  </a:lnTo>
                  <a:lnTo>
                    <a:pt x="2487" y="15"/>
                  </a:lnTo>
                  <a:lnTo>
                    <a:pt x="2505" y="4"/>
                  </a:lnTo>
                  <a:lnTo>
                    <a:pt x="2525" y="0"/>
                  </a:lnTo>
                  <a:lnTo>
                    <a:pt x="2546" y="1"/>
                  </a:lnTo>
                  <a:lnTo>
                    <a:pt x="2566" y="8"/>
                  </a:lnTo>
                  <a:lnTo>
                    <a:pt x="2570" y="11"/>
                  </a:lnTo>
                  <a:lnTo>
                    <a:pt x="2614" y="34"/>
                  </a:lnTo>
                  <a:lnTo>
                    <a:pt x="2661" y="60"/>
                  </a:lnTo>
                  <a:lnTo>
                    <a:pt x="2716" y="88"/>
                  </a:lnTo>
                  <a:lnTo>
                    <a:pt x="2773" y="120"/>
                  </a:lnTo>
                  <a:lnTo>
                    <a:pt x="2833" y="151"/>
                  </a:lnTo>
                  <a:lnTo>
                    <a:pt x="2895" y="185"/>
                  </a:lnTo>
                  <a:lnTo>
                    <a:pt x="2895" y="289"/>
                  </a:lnTo>
                  <a:lnTo>
                    <a:pt x="2898" y="326"/>
                  </a:lnTo>
                  <a:lnTo>
                    <a:pt x="2908" y="360"/>
                  </a:lnTo>
                  <a:lnTo>
                    <a:pt x="2921" y="391"/>
                  </a:lnTo>
                  <a:lnTo>
                    <a:pt x="2940" y="420"/>
                  </a:lnTo>
                  <a:lnTo>
                    <a:pt x="2964" y="446"/>
                  </a:lnTo>
                  <a:lnTo>
                    <a:pt x="2989" y="467"/>
                  </a:lnTo>
                  <a:lnTo>
                    <a:pt x="2989" y="879"/>
                  </a:lnTo>
                  <a:lnTo>
                    <a:pt x="2540" y="1812"/>
                  </a:lnTo>
                  <a:lnTo>
                    <a:pt x="2527" y="1847"/>
                  </a:lnTo>
                  <a:lnTo>
                    <a:pt x="2518" y="1886"/>
                  </a:lnTo>
                  <a:lnTo>
                    <a:pt x="2518" y="1924"/>
                  </a:lnTo>
                  <a:lnTo>
                    <a:pt x="2522" y="1961"/>
                  </a:lnTo>
                  <a:lnTo>
                    <a:pt x="2535" y="1997"/>
                  </a:lnTo>
                  <a:lnTo>
                    <a:pt x="2552" y="2031"/>
                  </a:lnTo>
                  <a:lnTo>
                    <a:pt x="2557" y="2037"/>
                  </a:lnTo>
                  <a:lnTo>
                    <a:pt x="2442" y="2048"/>
                  </a:lnTo>
                  <a:lnTo>
                    <a:pt x="2321" y="2057"/>
                  </a:lnTo>
                  <a:lnTo>
                    <a:pt x="2194" y="2064"/>
                  </a:lnTo>
                  <a:lnTo>
                    <a:pt x="2061" y="2068"/>
                  </a:lnTo>
                  <a:lnTo>
                    <a:pt x="1919" y="2070"/>
                  </a:lnTo>
                  <a:lnTo>
                    <a:pt x="1775" y="2068"/>
                  </a:lnTo>
                  <a:lnTo>
                    <a:pt x="1639" y="2064"/>
                  </a:lnTo>
                  <a:lnTo>
                    <a:pt x="1508" y="2057"/>
                  </a:lnTo>
                  <a:lnTo>
                    <a:pt x="1386" y="2046"/>
                  </a:lnTo>
                  <a:lnTo>
                    <a:pt x="1270" y="2036"/>
                  </a:lnTo>
                  <a:lnTo>
                    <a:pt x="1160" y="2021"/>
                  </a:lnTo>
                  <a:lnTo>
                    <a:pt x="1058" y="2004"/>
                  </a:lnTo>
                  <a:lnTo>
                    <a:pt x="960" y="1986"/>
                  </a:lnTo>
                  <a:lnTo>
                    <a:pt x="870" y="1966"/>
                  </a:lnTo>
                  <a:lnTo>
                    <a:pt x="784" y="1946"/>
                  </a:lnTo>
                  <a:lnTo>
                    <a:pt x="705" y="1922"/>
                  </a:lnTo>
                  <a:lnTo>
                    <a:pt x="630" y="1898"/>
                  </a:lnTo>
                  <a:lnTo>
                    <a:pt x="562" y="1873"/>
                  </a:lnTo>
                  <a:lnTo>
                    <a:pt x="498" y="1849"/>
                  </a:lnTo>
                  <a:lnTo>
                    <a:pt x="440" y="1821"/>
                  </a:lnTo>
                  <a:lnTo>
                    <a:pt x="385" y="1796"/>
                  </a:lnTo>
                  <a:lnTo>
                    <a:pt x="336" y="1768"/>
                  </a:lnTo>
                  <a:lnTo>
                    <a:pt x="291" y="1741"/>
                  </a:lnTo>
                  <a:lnTo>
                    <a:pt x="249" y="1715"/>
                  </a:lnTo>
                  <a:lnTo>
                    <a:pt x="212" y="1688"/>
                  </a:lnTo>
                  <a:lnTo>
                    <a:pt x="180" y="1662"/>
                  </a:lnTo>
                  <a:lnTo>
                    <a:pt x="150" y="1637"/>
                  </a:lnTo>
                  <a:lnTo>
                    <a:pt x="123" y="1613"/>
                  </a:lnTo>
                  <a:lnTo>
                    <a:pt x="99" y="1588"/>
                  </a:lnTo>
                  <a:lnTo>
                    <a:pt x="79" y="1566"/>
                  </a:lnTo>
                  <a:lnTo>
                    <a:pt x="63" y="1546"/>
                  </a:lnTo>
                  <a:lnTo>
                    <a:pt x="48" y="1526"/>
                  </a:lnTo>
                  <a:lnTo>
                    <a:pt x="35" y="1508"/>
                  </a:lnTo>
                  <a:lnTo>
                    <a:pt x="26" y="1493"/>
                  </a:lnTo>
                  <a:lnTo>
                    <a:pt x="18" y="1479"/>
                  </a:lnTo>
                  <a:lnTo>
                    <a:pt x="12" y="1467"/>
                  </a:lnTo>
                  <a:lnTo>
                    <a:pt x="7" y="1459"/>
                  </a:lnTo>
                  <a:lnTo>
                    <a:pt x="4" y="1452"/>
                  </a:lnTo>
                  <a:lnTo>
                    <a:pt x="3" y="1448"/>
                  </a:lnTo>
                  <a:lnTo>
                    <a:pt x="0" y="1430"/>
                  </a:lnTo>
                  <a:lnTo>
                    <a:pt x="0" y="1412"/>
                  </a:lnTo>
                  <a:lnTo>
                    <a:pt x="4" y="1388"/>
                  </a:lnTo>
                  <a:lnTo>
                    <a:pt x="10" y="1355"/>
                  </a:lnTo>
                  <a:lnTo>
                    <a:pt x="18" y="1316"/>
                  </a:lnTo>
                  <a:lnTo>
                    <a:pt x="27" y="1269"/>
                  </a:lnTo>
                  <a:lnTo>
                    <a:pt x="38" y="1217"/>
                  </a:lnTo>
                  <a:lnTo>
                    <a:pt x="52" y="1161"/>
                  </a:lnTo>
                  <a:lnTo>
                    <a:pt x="67" y="1103"/>
                  </a:lnTo>
                  <a:lnTo>
                    <a:pt x="84" y="1041"/>
                  </a:lnTo>
                  <a:lnTo>
                    <a:pt x="103" y="979"/>
                  </a:lnTo>
                  <a:lnTo>
                    <a:pt x="125" y="916"/>
                  </a:lnTo>
                  <a:lnTo>
                    <a:pt x="148" y="853"/>
                  </a:lnTo>
                  <a:lnTo>
                    <a:pt x="174" y="792"/>
                  </a:lnTo>
                  <a:lnTo>
                    <a:pt x="203" y="733"/>
                  </a:lnTo>
                  <a:lnTo>
                    <a:pt x="233" y="677"/>
                  </a:lnTo>
                  <a:lnTo>
                    <a:pt x="267" y="627"/>
                  </a:lnTo>
                  <a:lnTo>
                    <a:pt x="302" y="581"/>
                  </a:lnTo>
                  <a:lnTo>
                    <a:pt x="339" y="541"/>
                  </a:lnTo>
                  <a:lnTo>
                    <a:pt x="380" y="510"/>
                  </a:lnTo>
                  <a:lnTo>
                    <a:pt x="408" y="491"/>
                  </a:lnTo>
                  <a:lnTo>
                    <a:pt x="442" y="469"/>
                  </a:lnTo>
                  <a:lnTo>
                    <a:pt x="482" y="446"/>
                  </a:lnTo>
                  <a:lnTo>
                    <a:pt x="527" y="418"/>
                  </a:lnTo>
                  <a:lnTo>
                    <a:pt x="576" y="391"/>
                  </a:lnTo>
                  <a:lnTo>
                    <a:pt x="629" y="361"/>
                  </a:lnTo>
                  <a:lnTo>
                    <a:pt x="683" y="330"/>
                  </a:lnTo>
                  <a:lnTo>
                    <a:pt x="742" y="297"/>
                  </a:lnTo>
                  <a:lnTo>
                    <a:pt x="800" y="266"/>
                  </a:lnTo>
                  <a:lnTo>
                    <a:pt x="859" y="233"/>
                  </a:lnTo>
                  <a:lnTo>
                    <a:pt x="919" y="200"/>
                  </a:lnTo>
                  <a:lnTo>
                    <a:pt x="977" y="167"/>
                  </a:lnTo>
                  <a:lnTo>
                    <a:pt x="1035" y="137"/>
                  </a:lnTo>
                  <a:lnTo>
                    <a:pt x="1089" y="107"/>
                  </a:lnTo>
                  <a:lnTo>
                    <a:pt x="1141" y="79"/>
                  </a:lnTo>
                  <a:lnTo>
                    <a:pt x="1190" y="53"/>
                  </a:lnTo>
                  <a:lnTo>
                    <a:pt x="1233" y="30"/>
                  </a:lnTo>
                  <a:lnTo>
                    <a:pt x="1273" y="8"/>
                  </a:lnTo>
                  <a:lnTo>
                    <a:pt x="1293" y="1"/>
                  </a:lnTo>
                  <a:lnTo>
                    <a:pt x="1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7" name="Freeform 989"/>
            <p:cNvSpPr>
              <a:spLocks/>
            </p:cNvSpPr>
            <p:nvPr/>
          </p:nvSpPr>
          <p:spPr bwMode="auto">
            <a:xfrm>
              <a:off x="-2097" y="2231"/>
              <a:ext cx="13" cy="45"/>
            </a:xfrm>
            <a:custGeom>
              <a:avLst/>
              <a:gdLst>
                <a:gd name="T0" fmla="*/ 5 w 25"/>
                <a:gd name="T1" fmla="*/ 0 h 90"/>
                <a:gd name="T2" fmla="*/ 10 w 25"/>
                <a:gd name="T3" fmla="*/ 1 h 90"/>
                <a:gd name="T4" fmla="*/ 16 w 25"/>
                <a:gd name="T5" fmla="*/ 4 h 90"/>
                <a:gd name="T6" fmla="*/ 21 w 25"/>
                <a:gd name="T7" fmla="*/ 9 h 90"/>
                <a:gd name="T8" fmla="*/ 24 w 25"/>
                <a:gd name="T9" fmla="*/ 15 h 90"/>
                <a:gd name="T10" fmla="*/ 25 w 25"/>
                <a:gd name="T11" fmla="*/ 20 h 90"/>
                <a:gd name="T12" fmla="*/ 25 w 25"/>
                <a:gd name="T13" fmla="*/ 90 h 90"/>
                <a:gd name="T14" fmla="*/ 0 w 25"/>
                <a:gd name="T15" fmla="*/ 90 h 90"/>
                <a:gd name="T16" fmla="*/ 0 w 25"/>
                <a:gd name="T17" fmla="*/ 1 h 90"/>
                <a:gd name="T18" fmla="*/ 5 w 25"/>
                <a:gd name="T1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90">
                  <a:moveTo>
                    <a:pt x="5" y="0"/>
                  </a:moveTo>
                  <a:lnTo>
                    <a:pt x="10" y="1"/>
                  </a:lnTo>
                  <a:lnTo>
                    <a:pt x="16" y="4"/>
                  </a:lnTo>
                  <a:lnTo>
                    <a:pt x="21" y="9"/>
                  </a:lnTo>
                  <a:lnTo>
                    <a:pt x="24" y="15"/>
                  </a:lnTo>
                  <a:lnTo>
                    <a:pt x="25" y="20"/>
                  </a:lnTo>
                  <a:lnTo>
                    <a:pt x="25" y="90"/>
                  </a:lnTo>
                  <a:lnTo>
                    <a:pt x="0" y="90"/>
                  </a:lnTo>
                  <a:lnTo>
                    <a:pt x="0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83" name="Group 774"/>
          <p:cNvGrpSpPr>
            <a:grpSpLocks noChangeAspect="1"/>
          </p:cNvGrpSpPr>
          <p:nvPr/>
        </p:nvGrpSpPr>
        <p:grpSpPr bwMode="auto">
          <a:xfrm>
            <a:off x="9452539" y="4921422"/>
            <a:ext cx="474068" cy="345588"/>
            <a:chOff x="710" y="2680"/>
            <a:chExt cx="2022" cy="147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4" name="Freeform 776"/>
            <p:cNvSpPr>
              <a:spLocks/>
            </p:cNvSpPr>
            <p:nvPr/>
          </p:nvSpPr>
          <p:spPr bwMode="auto">
            <a:xfrm>
              <a:off x="1997" y="3435"/>
              <a:ext cx="432" cy="482"/>
            </a:xfrm>
            <a:custGeom>
              <a:avLst/>
              <a:gdLst>
                <a:gd name="T0" fmla="*/ 196 w 863"/>
                <a:gd name="T1" fmla="*/ 0 h 965"/>
                <a:gd name="T2" fmla="*/ 199 w 863"/>
                <a:gd name="T3" fmla="*/ 1 h 965"/>
                <a:gd name="T4" fmla="*/ 207 w 863"/>
                <a:gd name="T5" fmla="*/ 6 h 965"/>
                <a:gd name="T6" fmla="*/ 222 w 863"/>
                <a:gd name="T7" fmla="*/ 15 h 965"/>
                <a:gd name="T8" fmla="*/ 240 w 863"/>
                <a:gd name="T9" fmla="*/ 26 h 965"/>
                <a:gd name="T10" fmla="*/ 265 w 863"/>
                <a:gd name="T11" fmla="*/ 41 h 965"/>
                <a:gd name="T12" fmla="*/ 293 w 863"/>
                <a:gd name="T13" fmla="*/ 56 h 965"/>
                <a:gd name="T14" fmla="*/ 327 w 863"/>
                <a:gd name="T15" fmla="*/ 74 h 965"/>
                <a:gd name="T16" fmla="*/ 366 w 863"/>
                <a:gd name="T17" fmla="*/ 93 h 965"/>
                <a:gd name="T18" fmla="*/ 409 w 863"/>
                <a:gd name="T19" fmla="*/ 114 h 965"/>
                <a:gd name="T20" fmla="*/ 456 w 863"/>
                <a:gd name="T21" fmla="*/ 136 h 965"/>
                <a:gd name="T22" fmla="*/ 509 w 863"/>
                <a:gd name="T23" fmla="*/ 159 h 965"/>
                <a:gd name="T24" fmla="*/ 564 w 863"/>
                <a:gd name="T25" fmla="*/ 183 h 965"/>
                <a:gd name="T26" fmla="*/ 624 w 863"/>
                <a:gd name="T27" fmla="*/ 206 h 965"/>
                <a:gd name="T28" fmla="*/ 671 w 863"/>
                <a:gd name="T29" fmla="*/ 226 h 965"/>
                <a:gd name="T30" fmla="*/ 712 w 863"/>
                <a:gd name="T31" fmla="*/ 249 h 965"/>
                <a:gd name="T32" fmla="*/ 749 w 863"/>
                <a:gd name="T33" fmla="*/ 273 h 965"/>
                <a:gd name="T34" fmla="*/ 780 w 863"/>
                <a:gd name="T35" fmla="*/ 302 h 965"/>
                <a:gd name="T36" fmla="*/ 807 w 863"/>
                <a:gd name="T37" fmla="*/ 332 h 965"/>
                <a:gd name="T38" fmla="*/ 830 w 863"/>
                <a:gd name="T39" fmla="*/ 367 h 965"/>
                <a:gd name="T40" fmla="*/ 848 w 863"/>
                <a:gd name="T41" fmla="*/ 403 h 965"/>
                <a:gd name="T42" fmla="*/ 863 w 863"/>
                <a:gd name="T43" fmla="*/ 444 h 965"/>
                <a:gd name="T44" fmla="*/ 593 w 863"/>
                <a:gd name="T45" fmla="*/ 715 h 965"/>
                <a:gd name="T46" fmla="*/ 518 w 863"/>
                <a:gd name="T47" fmla="*/ 789 h 965"/>
                <a:gd name="T48" fmla="*/ 342 w 863"/>
                <a:gd name="T49" fmla="*/ 965 h 965"/>
                <a:gd name="T50" fmla="*/ 0 w 863"/>
                <a:gd name="T51" fmla="*/ 621 h 965"/>
                <a:gd name="T52" fmla="*/ 196 w 863"/>
                <a:gd name="T53" fmla="*/ 0 h 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63" h="965">
                  <a:moveTo>
                    <a:pt x="196" y="0"/>
                  </a:moveTo>
                  <a:lnTo>
                    <a:pt x="199" y="1"/>
                  </a:lnTo>
                  <a:lnTo>
                    <a:pt x="207" y="6"/>
                  </a:lnTo>
                  <a:lnTo>
                    <a:pt x="222" y="15"/>
                  </a:lnTo>
                  <a:lnTo>
                    <a:pt x="240" y="26"/>
                  </a:lnTo>
                  <a:lnTo>
                    <a:pt x="265" y="41"/>
                  </a:lnTo>
                  <a:lnTo>
                    <a:pt x="293" y="56"/>
                  </a:lnTo>
                  <a:lnTo>
                    <a:pt x="327" y="74"/>
                  </a:lnTo>
                  <a:lnTo>
                    <a:pt x="366" y="93"/>
                  </a:lnTo>
                  <a:lnTo>
                    <a:pt x="409" y="114"/>
                  </a:lnTo>
                  <a:lnTo>
                    <a:pt x="456" y="136"/>
                  </a:lnTo>
                  <a:lnTo>
                    <a:pt x="509" y="159"/>
                  </a:lnTo>
                  <a:lnTo>
                    <a:pt x="564" y="183"/>
                  </a:lnTo>
                  <a:lnTo>
                    <a:pt x="624" y="206"/>
                  </a:lnTo>
                  <a:lnTo>
                    <a:pt x="671" y="226"/>
                  </a:lnTo>
                  <a:lnTo>
                    <a:pt x="712" y="249"/>
                  </a:lnTo>
                  <a:lnTo>
                    <a:pt x="749" y="273"/>
                  </a:lnTo>
                  <a:lnTo>
                    <a:pt x="780" y="302"/>
                  </a:lnTo>
                  <a:lnTo>
                    <a:pt x="807" y="332"/>
                  </a:lnTo>
                  <a:lnTo>
                    <a:pt x="830" y="367"/>
                  </a:lnTo>
                  <a:lnTo>
                    <a:pt x="848" y="403"/>
                  </a:lnTo>
                  <a:lnTo>
                    <a:pt x="863" y="444"/>
                  </a:lnTo>
                  <a:lnTo>
                    <a:pt x="593" y="715"/>
                  </a:lnTo>
                  <a:lnTo>
                    <a:pt x="518" y="789"/>
                  </a:lnTo>
                  <a:lnTo>
                    <a:pt x="342" y="965"/>
                  </a:lnTo>
                  <a:lnTo>
                    <a:pt x="0" y="62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5" name="Freeform 777"/>
            <p:cNvSpPr>
              <a:spLocks/>
            </p:cNvSpPr>
            <p:nvPr/>
          </p:nvSpPr>
          <p:spPr bwMode="auto">
            <a:xfrm>
              <a:off x="1829" y="3519"/>
              <a:ext cx="147" cy="199"/>
            </a:xfrm>
            <a:custGeom>
              <a:avLst/>
              <a:gdLst>
                <a:gd name="T0" fmla="*/ 144 w 293"/>
                <a:gd name="T1" fmla="*/ 0 h 397"/>
                <a:gd name="T2" fmla="*/ 148 w 293"/>
                <a:gd name="T3" fmla="*/ 0 h 397"/>
                <a:gd name="T4" fmla="*/ 154 w 293"/>
                <a:gd name="T5" fmla="*/ 0 h 397"/>
                <a:gd name="T6" fmla="*/ 163 w 293"/>
                <a:gd name="T7" fmla="*/ 1 h 397"/>
                <a:gd name="T8" fmla="*/ 173 w 293"/>
                <a:gd name="T9" fmla="*/ 1 h 397"/>
                <a:gd name="T10" fmla="*/ 185 w 293"/>
                <a:gd name="T11" fmla="*/ 4 h 397"/>
                <a:gd name="T12" fmla="*/ 197 w 293"/>
                <a:gd name="T13" fmla="*/ 6 h 397"/>
                <a:gd name="T14" fmla="*/ 209 w 293"/>
                <a:gd name="T15" fmla="*/ 9 h 397"/>
                <a:gd name="T16" fmla="*/ 223 w 293"/>
                <a:gd name="T17" fmla="*/ 13 h 397"/>
                <a:gd name="T18" fmla="*/ 235 w 293"/>
                <a:gd name="T19" fmla="*/ 18 h 397"/>
                <a:gd name="T20" fmla="*/ 249 w 293"/>
                <a:gd name="T21" fmla="*/ 26 h 397"/>
                <a:gd name="T22" fmla="*/ 260 w 293"/>
                <a:gd name="T23" fmla="*/ 34 h 397"/>
                <a:gd name="T24" fmla="*/ 270 w 293"/>
                <a:gd name="T25" fmla="*/ 44 h 397"/>
                <a:gd name="T26" fmla="*/ 279 w 293"/>
                <a:gd name="T27" fmla="*/ 56 h 397"/>
                <a:gd name="T28" fmla="*/ 285 w 293"/>
                <a:gd name="T29" fmla="*/ 70 h 397"/>
                <a:gd name="T30" fmla="*/ 290 w 293"/>
                <a:gd name="T31" fmla="*/ 87 h 397"/>
                <a:gd name="T32" fmla="*/ 293 w 293"/>
                <a:gd name="T33" fmla="*/ 105 h 397"/>
                <a:gd name="T34" fmla="*/ 292 w 293"/>
                <a:gd name="T35" fmla="*/ 126 h 397"/>
                <a:gd name="T36" fmla="*/ 287 w 293"/>
                <a:gd name="T37" fmla="*/ 150 h 397"/>
                <a:gd name="T38" fmla="*/ 279 w 293"/>
                <a:gd name="T39" fmla="*/ 175 h 397"/>
                <a:gd name="T40" fmla="*/ 267 w 293"/>
                <a:gd name="T41" fmla="*/ 205 h 397"/>
                <a:gd name="T42" fmla="*/ 251 w 293"/>
                <a:gd name="T43" fmla="*/ 237 h 397"/>
                <a:gd name="T44" fmla="*/ 229 w 293"/>
                <a:gd name="T45" fmla="*/ 272 h 397"/>
                <a:gd name="T46" fmla="*/ 203 w 293"/>
                <a:gd name="T47" fmla="*/ 310 h 397"/>
                <a:gd name="T48" fmla="*/ 232 w 293"/>
                <a:gd name="T49" fmla="*/ 390 h 397"/>
                <a:gd name="T50" fmla="*/ 193 w 293"/>
                <a:gd name="T51" fmla="*/ 381 h 397"/>
                <a:gd name="T52" fmla="*/ 154 w 293"/>
                <a:gd name="T53" fmla="*/ 377 h 397"/>
                <a:gd name="T54" fmla="*/ 121 w 293"/>
                <a:gd name="T55" fmla="*/ 380 h 397"/>
                <a:gd name="T56" fmla="*/ 89 w 293"/>
                <a:gd name="T57" fmla="*/ 386 h 397"/>
                <a:gd name="T58" fmla="*/ 59 w 293"/>
                <a:gd name="T59" fmla="*/ 397 h 397"/>
                <a:gd name="T60" fmla="*/ 89 w 293"/>
                <a:gd name="T61" fmla="*/ 310 h 397"/>
                <a:gd name="T62" fmla="*/ 63 w 293"/>
                <a:gd name="T63" fmla="*/ 272 h 397"/>
                <a:gd name="T64" fmla="*/ 41 w 293"/>
                <a:gd name="T65" fmla="*/ 237 h 397"/>
                <a:gd name="T66" fmla="*/ 25 w 293"/>
                <a:gd name="T67" fmla="*/ 205 h 397"/>
                <a:gd name="T68" fmla="*/ 13 w 293"/>
                <a:gd name="T69" fmla="*/ 175 h 397"/>
                <a:gd name="T70" fmla="*/ 6 w 293"/>
                <a:gd name="T71" fmla="*/ 150 h 397"/>
                <a:gd name="T72" fmla="*/ 1 w 293"/>
                <a:gd name="T73" fmla="*/ 126 h 397"/>
                <a:gd name="T74" fmla="*/ 0 w 293"/>
                <a:gd name="T75" fmla="*/ 105 h 397"/>
                <a:gd name="T76" fmla="*/ 2 w 293"/>
                <a:gd name="T77" fmla="*/ 87 h 397"/>
                <a:gd name="T78" fmla="*/ 7 w 293"/>
                <a:gd name="T79" fmla="*/ 70 h 397"/>
                <a:gd name="T80" fmla="*/ 13 w 293"/>
                <a:gd name="T81" fmla="*/ 56 h 397"/>
                <a:gd name="T82" fmla="*/ 23 w 293"/>
                <a:gd name="T83" fmla="*/ 44 h 397"/>
                <a:gd name="T84" fmla="*/ 33 w 293"/>
                <a:gd name="T85" fmla="*/ 34 h 397"/>
                <a:gd name="T86" fmla="*/ 45 w 293"/>
                <a:gd name="T87" fmla="*/ 26 h 397"/>
                <a:gd name="T88" fmla="*/ 57 w 293"/>
                <a:gd name="T89" fmla="*/ 18 h 397"/>
                <a:gd name="T90" fmla="*/ 70 w 293"/>
                <a:gd name="T91" fmla="*/ 13 h 397"/>
                <a:gd name="T92" fmla="*/ 83 w 293"/>
                <a:gd name="T93" fmla="*/ 9 h 397"/>
                <a:gd name="T94" fmla="*/ 97 w 293"/>
                <a:gd name="T95" fmla="*/ 6 h 397"/>
                <a:gd name="T96" fmla="*/ 109 w 293"/>
                <a:gd name="T97" fmla="*/ 4 h 397"/>
                <a:gd name="T98" fmla="*/ 120 w 293"/>
                <a:gd name="T99" fmla="*/ 1 h 397"/>
                <a:gd name="T100" fmla="*/ 130 w 293"/>
                <a:gd name="T101" fmla="*/ 1 h 397"/>
                <a:gd name="T102" fmla="*/ 138 w 293"/>
                <a:gd name="T103" fmla="*/ 0 h 397"/>
                <a:gd name="T104" fmla="*/ 144 w 293"/>
                <a:gd name="T105" fmla="*/ 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93" h="397">
                  <a:moveTo>
                    <a:pt x="144" y="0"/>
                  </a:moveTo>
                  <a:lnTo>
                    <a:pt x="148" y="0"/>
                  </a:lnTo>
                  <a:lnTo>
                    <a:pt x="154" y="0"/>
                  </a:lnTo>
                  <a:lnTo>
                    <a:pt x="163" y="1"/>
                  </a:lnTo>
                  <a:lnTo>
                    <a:pt x="173" y="1"/>
                  </a:lnTo>
                  <a:lnTo>
                    <a:pt x="185" y="4"/>
                  </a:lnTo>
                  <a:lnTo>
                    <a:pt x="197" y="6"/>
                  </a:lnTo>
                  <a:lnTo>
                    <a:pt x="209" y="9"/>
                  </a:lnTo>
                  <a:lnTo>
                    <a:pt x="223" y="13"/>
                  </a:lnTo>
                  <a:lnTo>
                    <a:pt x="235" y="18"/>
                  </a:lnTo>
                  <a:lnTo>
                    <a:pt x="249" y="26"/>
                  </a:lnTo>
                  <a:lnTo>
                    <a:pt x="260" y="34"/>
                  </a:lnTo>
                  <a:lnTo>
                    <a:pt x="270" y="44"/>
                  </a:lnTo>
                  <a:lnTo>
                    <a:pt x="279" y="56"/>
                  </a:lnTo>
                  <a:lnTo>
                    <a:pt x="285" y="70"/>
                  </a:lnTo>
                  <a:lnTo>
                    <a:pt x="290" y="87"/>
                  </a:lnTo>
                  <a:lnTo>
                    <a:pt x="293" y="105"/>
                  </a:lnTo>
                  <a:lnTo>
                    <a:pt x="292" y="126"/>
                  </a:lnTo>
                  <a:lnTo>
                    <a:pt x="287" y="150"/>
                  </a:lnTo>
                  <a:lnTo>
                    <a:pt x="279" y="175"/>
                  </a:lnTo>
                  <a:lnTo>
                    <a:pt x="267" y="205"/>
                  </a:lnTo>
                  <a:lnTo>
                    <a:pt x="251" y="237"/>
                  </a:lnTo>
                  <a:lnTo>
                    <a:pt x="229" y="272"/>
                  </a:lnTo>
                  <a:lnTo>
                    <a:pt x="203" y="310"/>
                  </a:lnTo>
                  <a:lnTo>
                    <a:pt x="232" y="390"/>
                  </a:lnTo>
                  <a:lnTo>
                    <a:pt x="193" y="381"/>
                  </a:lnTo>
                  <a:lnTo>
                    <a:pt x="154" y="377"/>
                  </a:lnTo>
                  <a:lnTo>
                    <a:pt x="121" y="380"/>
                  </a:lnTo>
                  <a:lnTo>
                    <a:pt x="89" y="386"/>
                  </a:lnTo>
                  <a:lnTo>
                    <a:pt x="59" y="397"/>
                  </a:lnTo>
                  <a:lnTo>
                    <a:pt x="89" y="310"/>
                  </a:lnTo>
                  <a:lnTo>
                    <a:pt x="63" y="272"/>
                  </a:lnTo>
                  <a:lnTo>
                    <a:pt x="41" y="237"/>
                  </a:lnTo>
                  <a:lnTo>
                    <a:pt x="25" y="205"/>
                  </a:lnTo>
                  <a:lnTo>
                    <a:pt x="13" y="175"/>
                  </a:lnTo>
                  <a:lnTo>
                    <a:pt x="6" y="150"/>
                  </a:lnTo>
                  <a:lnTo>
                    <a:pt x="1" y="126"/>
                  </a:lnTo>
                  <a:lnTo>
                    <a:pt x="0" y="105"/>
                  </a:lnTo>
                  <a:lnTo>
                    <a:pt x="2" y="87"/>
                  </a:lnTo>
                  <a:lnTo>
                    <a:pt x="7" y="70"/>
                  </a:lnTo>
                  <a:lnTo>
                    <a:pt x="13" y="56"/>
                  </a:lnTo>
                  <a:lnTo>
                    <a:pt x="23" y="44"/>
                  </a:lnTo>
                  <a:lnTo>
                    <a:pt x="33" y="34"/>
                  </a:lnTo>
                  <a:lnTo>
                    <a:pt x="45" y="26"/>
                  </a:lnTo>
                  <a:lnTo>
                    <a:pt x="57" y="18"/>
                  </a:lnTo>
                  <a:lnTo>
                    <a:pt x="70" y="13"/>
                  </a:lnTo>
                  <a:lnTo>
                    <a:pt x="83" y="9"/>
                  </a:lnTo>
                  <a:lnTo>
                    <a:pt x="97" y="6"/>
                  </a:lnTo>
                  <a:lnTo>
                    <a:pt x="109" y="4"/>
                  </a:lnTo>
                  <a:lnTo>
                    <a:pt x="120" y="1"/>
                  </a:lnTo>
                  <a:lnTo>
                    <a:pt x="130" y="1"/>
                  </a:lnTo>
                  <a:lnTo>
                    <a:pt x="138" y="0"/>
                  </a:lnTo>
                  <a:lnTo>
                    <a:pt x="1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6" name="Freeform 778"/>
            <p:cNvSpPr>
              <a:spLocks/>
            </p:cNvSpPr>
            <p:nvPr/>
          </p:nvSpPr>
          <p:spPr bwMode="auto">
            <a:xfrm>
              <a:off x="710" y="3435"/>
              <a:ext cx="1101" cy="505"/>
            </a:xfrm>
            <a:custGeom>
              <a:avLst/>
              <a:gdLst>
                <a:gd name="T0" fmla="*/ 2202 w 2202"/>
                <a:gd name="T1" fmla="*/ 635 h 1010"/>
                <a:gd name="T2" fmla="*/ 1827 w 2202"/>
                <a:gd name="T3" fmla="*/ 1010 h 1010"/>
                <a:gd name="T4" fmla="*/ 1 w 2202"/>
                <a:gd name="T5" fmla="*/ 940 h 1010"/>
                <a:gd name="T6" fmla="*/ 2 w 2202"/>
                <a:gd name="T7" fmla="*/ 814 h 1010"/>
                <a:gd name="T8" fmla="*/ 7 w 2202"/>
                <a:gd name="T9" fmla="*/ 702 h 1010"/>
                <a:gd name="T10" fmla="*/ 18 w 2202"/>
                <a:gd name="T11" fmla="*/ 606 h 1010"/>
                <a:gd name="T12" fmla="*/ 39 w 2202"/>
                <a:gd name="T13" fmla="*/ 523 h 1010"/>
                <a:gd name="T14" fmla="*/ 74 w 2202"/>
                <a:gd name="T15" fmla="*/ 454 h 1010"/>
                <a:gd name="T16" fmla="*/ 124 w 2202"/>
                <a:gd name="T17" fmla="*/ 397 h 1010"/>
                <a:gd name="T18" fmla="*/ 194 w 2202"/>
                <a:gd name="T19" fmla="*/ 352 h 1010"/>
                <a:gd name="T20" fmla="*/ 291 w 2202"/>
                <a:gd name="T21" fmla="*/ 313 h 1010"/>
                <a:gd name="T22" fmla="*/ 388 w 2202"/>
                <a:gd name="T23" fmla="*/ 271 h 1010"/>
                <a:gd name="T24" fmla="*/ 467 w 2202"/>
                <a:gd name="T25" fmla="*/ 232 h 1010"/>
                <a:gd name="T26" fmla="*/ 530 w 2202"/>
                <a:gd name="T27" fmla="*/ 199 h 1010"/>
                <a:gd name="T28" fmla="*/ 573 w 2202"/>
                <a:gd name="T29" fmla="*/ 175 h 1010"/>
                <a:gd name="T30" fmla="*/ 594 w 2202"/>
                <a:gd name="T31" fmla="*/ 162 h 1010"/>
                <a:gd name="T32" fmla="*/ 770 w 2202"/>
                <a:gd name="T33" fmla="*/ 710 h 1010"/>
                <a:gd name="T34" fmla="*/ 872 w 2202"/>
                <a:gd name="T35" fmla="*/ 563 h 1010"/>
                <a:gd name="T36" fmla="*/ 829 w 2202"/>
                <a:gd name="T37" fmla="*/ 495 h 1010"/>
                <a:gd name="T38" fmla="*/ 806 w 2202"/>
                <a:gd name="T39" fmla="*/ 440 h 1010"/>
                <a:gd name="T40" fmla="*/ 797 w 2202"/>
                <a:gd name="T41" fmla="*/ 397 h 1010"/>
                <a:gd name="T42" fmla="*/ 802 w 2202"/>
                <a:gd name="T43" fmla="*/ 364 h 1010"/>
                <a:gd name="T44" fmla="*/ 816 w 2202"/>
                <a:gd name="T45" fmla="*/ 340 h 1010"/>
                <a:gd name="T46" fmla="*/ 837 w 2202"/>
                <a:gd name="T47" fmla="*/ 322 h 1010"/>
                <a:gd name="T48" fmla="*/ 861 w 2202"/>
                <a:gd name="T49" fmla="*/ 311 h 1010"/>
                <a:gd name="T50" fmla="*/ 884 w 2202"/>
                <a:gd name="T51" fmla="*/ 305 h 1010"/>
                <a:gd name="T52" fmla="*/ 905 w 2202"/>
                <a:gd name="T53" fmla="*/ 303 h 1010"/>
                <a:gd name="T54" fmla="*/ 919 w 2202"/>
                <a:gd name="T55" fmla="*/ 302 h 1010"/>
                <a:gd name="T56" fmla="*/ 929 w 2202"/>
                <a:gd name="T57" fmla="*/ 302 h 1010"/>
                <a:gd name="T58" fmla="*/ 947 w 2202"/>
                <a:gd name="T59" fmla="*/ 303 h 1010"/>
                <a:gd name="T60" fmla="*/ 969 w 2202"/>
                <a:gd name="T61" fmla="*/ 308 h 1010"/>
                <a:gd name="T62" fmla="*/ 994 w 2202"/>
                <a:gd name="T63" fmla="*/ 316 h 1010"/>
                <a:gd name="T64" fmla="*/ 1016 w 2202"/>
                <a:gd name="T65" fmla="*/ 330 h 1010"/>
                <a:gd name="T66" fmla="*/ 1033 w 2202"/>
                <a:gd name="T67" fmla="*/ 351 h 1010"/>
                <a:gd name="T68" fmla="*/ 1043 w 2202"/>
                <a:gd name="T69" fmla="*/ 379 h 1010"/>
                <a:gd name="T70" fmla="*/ 1041 w 2202"/>
                <a:gd name="T71" fmla="*/ 417 h 1010"/>
                <a:gd name="T72" fmla="*/ 1027 w 2202"/>
                <a:gd name="T73" fmla="*/ 466 h 1010"/>
                <a:gd name="T74" fmla="*/ 994 w 2202"/>
                <a:gd name="T75" fmla="*/ 527 h 1010"/>
                <a:gd name="T76" fmla="*/ 1048 w 2202"/>
                <a:gd name="T77" fmla="*/ 783 h 1010"/>
                <a:gd name="T78" fmla="*/ 1245 w 2202"/>
                <a:gd name="T79" fmla="*/ 159 h 1010"/>
                <a:gd name="T80" fmla="*/ 1256 w 2202"/>
                <a:gd name="T81" fmla="*/ 167 h 1010"/>
                <a:gd name="T82" fmla="*/ 1288 w 2202"/>
                <a:gd name="T83" fmla="*/ 185 h 1010"/>
                <a:gd name="T84" fmla="*/ 1340 w 2202"/>
                <a:gd name="T85" fmla="*/ 215 h 1010"/>
                <a:gd name="T86" fmla="*/ 1411 w 2202"/>
                <a:gd name="T87" fmla="*/ 250 h 1010"/>
                <a:gd name="T88" fmla="*/ 1488 w 2202"/>
                <a:gd name="T89" fmla="*/ 246 h 1010"/>
                <a:gd name="T90" fmla="*/ 1574 w 2202"/>
                <a:gd name="T91" fmla="*/ 207 h 1010"/>
                <a:gd name="T92" fmla="*/ 1689 w 2202"/>
                <a:gd name="T93" fmla="*/ 161 h 1010"/>
                <a:gd name="T94" fmla="*/ 1788 w 2202"/>
                <a:gd name="T95" fmla="*/ 115 h 1010"/>
                <a:gd name="T96" fmla="*/ 1871 w 2202"/>
                <a:gd name="T97" fmla="*/ 75 h 1010"/>
                <a:gd name="T98" fmla="*/ 1933 w 2202"/>
                <a:gd name="T99" fmla="*/ 41 h 1010"/>
                <a:gd name="T100" fmla="*/ 1976 w 2202"/>
                <a:gd name="T101" fmla="*/ 16 h 1010"/>
                <a:gd name="T102" fmla="*/ 1998 w 2202"/>
                <a:gd name="T103" fmla="*/ 3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202" h="1010">
                  <a:moveTo>
                    <a:pt x="2001" y="0"/>
                  </a:moveTo>
                  <a:lnTo>
                    <a:pt x="2202" y="635"/>
                  </a:lnTo>
                  <a:lnTo>
                    <a:pt x="2198" y="640"/>
                  </a:lnTo>
                  <a:lnTo>
                    <a:pt x="1827" y="1010"/>
                  </a:lnTo>
                  <a:lnTo>
                    <a:pt x="0" y="1010"/>
                  </a:lnTo>
                  <a:lnTo>
                    <a:pt x="1" y="940"/>
                  </a:lnTo>
                  <a:lnTo>
                    <a:pt x="1" y="875"/>
                  </a:lnTo>
                  <a:lnTo>
                    <a:pt x="2" y="814"/>
                  </a:lnTo>
                  <a:lnTo>
                    <a:pt x="4" y="756"/>
                  </a:lnTo>
                  <a:lnTo>
                    <a:pt x="7" y="702"/>
                  </a:lnTo>
                  <a:lnTo>
                    <a:pt x="12" y="652"/>
                  </a:lnTo>
                  <a:lnTo>
                    <a:pt x="18" y="606"/>
                  </a:lnTo>
                  <a:lnTo>
                    <a:pt x="27" y="563"/>
                  </a:lnTo>
                  <a:lnTo>
                    <a:pt x="39" y="523"/>
                  </a:lnTo>
                  <a:lnTo>
                    <a:pt x="54" y="487"/>
                  </a:lnTo>
                  <a:lnTo>
                    <a:pt x="74" y="454"/>
                  </a:lnTo>
                  <a:lnTo>
                    <a:pt x="96" y="424"/>
                  </a:lnTo>
                  <a:lnTo>
                    <a:pt x="124" y="397"/>
                  </a:lnTo>
                  <a:lnTo>
                    <a:pt x="156" y="373"/>
                  </a:lnTo>
                  <a:lnTo>
                    <a:pt x="194" y="352"/>
                  </a:lnTo>
                  <a:lnTo>
                    <a:pt x="237" y="335"/>
                  </a:lnTo>
                  <a:lnTo>
                    <a:pt x="291" y="313"/>
                  </a:lnTo>
                  <a:lnTo>
                    <a:pt x="341" y="292"/>
                  </a:lnTo>
                  <a:lnTo>
                    <a:pt x="388" y="271"/>
                  </a:lnTo>
                  <a:lnTo>
                    <a:pt x="431" y="250"/>
                  </a:lnTo>
                  <a:lnTo>
                    <a:pt x="467" y="232"/>
                  </a:lnTo>
                  <a:lnTo>
                    <a:pt x="502" y="215"/>
                  </a:lnTo>
                  <a:lnTo>
                    <a:pt x="530" y="199"/>
                  </a:lnTo>
                  <a:lnTo>
                    <a:pt x="553" y="186"/>
                  </a:lnTo>
                  <a:lnTo>
                    <a:pt x="573" y="175"/>
                  </a:lnTo>
                  <a:lnTo>
                    <a:pt x="586" y="167"/>
                  </a:lnTo>
                  <a:lnTo>
                    <a:pt x="594" y="162"/>
                  </a:lnTo>
                  <a:lnTo>
                    <a:pt x="597" y="159"/>
                  </a:lnTo>
                  <a:lnTo>
                    <a:pt x="770" y="710"/>
                  </a:lnTo>
                  <a:lnTo>
                    <a:pt x="795" y="783"/>
                  </a:lnTo>
                  <a:lnTo>
                    <a:pt x="872" y="563"/>
                  </a:lnTo>
                  <a:lnTo>
                    <a:pt x="849" y="527"/>
                  </a:lnTo>
                  <a:lnTo>
                    <a:pt x="829" y="495"/>
                  </a:lnTo>
                  <a:lnTo>
                    <a:pt x="816" y="466"/>
                  </a:lnTo>
                  <a:lnTo>
                    <a:pt x="806" y="440"/>
                  </a:lnTo>
                  <a:lnTo>
                    <a:pt x="800" y="417"/>
                  </a:lnTo>
                  <a:lnTo>
                    <a:pt x="797" y="397"/>
                  </a:lnTo>
                  <a:lnTo>
                    <a:pt x="799" y="379"/>
                  </a:lnTo>
                  <a:lnTo>
                    <a:pt x="802" y="364"/>
                  </a:lnTo>
                  <a:lnTo>
                    <a:pt x="808" y="351"/>
                  </a:lnTo>
                  <a:lnTo>
                    <a:pt x="816" y="340"/>
                  </a:lnTo>
                  <a:lnTo>
                    <a:pt x="826" y="330"/>
                  </a:lnTo>
                  <a:lnTo>
                    <a:pt x="837" y="322"/>
                  </a:lnTo>
                  <a:lnTo>
                    <a:pt x="849" y="316"/>
                  </a:lnTo>
                  <a:lnTo>
                    <a:pt x="861" y="311"/>
                  </a:lnTo>
                  <a:lnTo>
                    <a:pt x="872" y="308"/>
                  </a:lnTo>
                  <a:lnTo>
                    <a:pt x="884" y="305"/>
                  </a:lnTo>
                  <a:lnTo>
                    <a:pt x="895" y="303"/>
                  </a:lnTo>
                  <a:lnTo>
                    <a:pt x="905" y="303"/>
                  </a:lnTo>
                  <a:lnTo>
                    <a:pt x="913" y="302"/>
                  </a:lnTo>
                  <a:lnTo>
                    <a:pt x="919" y="302"/>
                  </a:lnTo>
                  <a:lnTo>
                    <a:pt x="922" y="302"/>
                  </a:lnTo>
                  <a:lnTo>
                    <a:pt x="929" y="302"/>
                  </a:lnTo>
                  <a:lnTo>
                    <a:pt x="937" y="303"/>
                  </a:lnTo>
                  <a:lnTo>
                    <a:pt x="947" y="303"/>
                  </a:lnTo>
                  <a:lnTo>
                    <a:pt x="957" y="305"/>
                  </a:lnTo>
                  <a:lnTo>
                    <a:pt x="969" y="308"/>
                  </a:lnTo>
                  <a:lnTo>
                    <a:pt x="981" y="311"/>
                  </a:lnTo>
                  <a:lnTo>
                    <a:pt x="994" y="316"/>
                  </a:lnTo>
                  <a:lnTo>
                    <a:pt x="1005" y="322"/>
                  </a:lnTo>
                  <a:lnTo>
                    <a:pt x="1016" y="330"/>
                  </a:lnTo>
                  <a:lnTo>
                    <a:pt x="1025" y="340"/>
                  </a:lnTo>
                  <a:lnTo>
                    <a:pt x="1033" y="351"/>
                  </a:lnTo>
                  <a:lnTo>
                    <a:pt x="1039" y="364"/>
                  </a:lnTo>
                  <a:lnTo>
                    <a:pt x="1043" y="379"/>
                  </a:lnTo>
                  <a:lnTo>
                    <a:pt x="1044" y="397"/>
                  </a:lnTo>
                  <a:lnTo>
                    <a:pt x="1041" y="417"/>
                  </a:lnTo>
                  <a:lnTo>
                    <a:pt x="1037" y="440"/>
                  </a:lnTo>
                  <a:lnTo>
                    <a:pt x="1027" y="466"/>
                  </a:lnTo>
                  <a:lnTo>
                    <a:pt x="1012" y="495"/>
                  </a:lnTo>
                  <a:lnTo>
                    <a:pt x="994" y="527"/>
                  </a:lnTo>
                  <a:lnTo>
                    <a:pt x="969" y="563"/>
                  </a:lnTo>
                  <a:lnTo>
                    <a:pt x="1048" y="783"/>
                  </a:lnTo>
                  <a:lnTo>
                    <a:pt x="1071" y="710"/>
                  </a:lnTo>
                  <a:lnTo>
                    <a:pt x="1245" y="159"/>
                  </a:lnTo>
                  <a:lnTo>
                    <a:pt x="1248" y="162"/>
                  </a:lnTo>
                  <a:lnTo>
                    <a:pt x="1256" y="167"/>
                  </a:lnTo>
                  <a:lnTo>
                    <a:pt x="1270" y="175"/>
                  </a:lnTo>
                  <a:lnTo>
                    <a:pt x="1288" y="185"/>
                  </a:lnTo>
                  <a:lnTo>
                    <a:pt x="1311" y="199"/>
                  </a:lnTo>
                  <a:lnTo>
                    <a:pt x="1340" y="215"/>
                  </a:lnTo>
                  <a:lnTo>
                    <a:pt x="1373" y="232"/>
                  </a:lnTo>
                  <a:lnTo>
                    <a:pt x="1411" y="250"/>
                  </a:lnTo>
                  <a:lnTo>
                    <a:pt x="1454" y="270"/>
                  </a:lnTo>
                  <a:lnTo>
                    <a:pt x="1488" y="246"/>
                  </a:lnTo>
                  <a:lnTo>
                    <a:pt x="1528" y="226"/>
                  </a:lnTo>
                  <a:lnTo>
                    <a:pt x="1574" y="207"/>
                  </a:lnTo>
                  <a:lnTo>
                    <a:pt x="1634" y="184"/>
                  </a:lnTo>
                  <a:lnTo>
                    <a:pt x="1689" y="161"/>
                  </a:lnTo>
                  <a:lnTo>
                    <a:pt x="1741" y="137"/>
                  </a:lnTo>
                  <a:lnTo>
                    <a:pt x="1788" y="115"/>
                  </a:lnTo>
                  <a:lnTo>
                    <a:pt x="1831" y="94"/>
                  </a:lnTo>
                  <a:lnTo>
                    <a:pt x="1871" y="75"/>
                  </a:lnTo>
                  <a:lnTo>
                    <a:pt x="1904" y="56"/>
                  </a:lnTo>
                  <a:lnTo>
                    <a:pt x="1933" y="41"/>
                  </a:lnTo>
                  <a:lnTo>
                    <a:pt x="1958" y="27"/>
                  </a:lnTo>
                  <a:lnTo>
                    <a:pt x="1976" y="16"/>
                  </a:lnTo>
                  <a:lnTo>
                    <a:pt x="1990" y="7"/>
                  </a:lnTo>
                  <a:lnTo>
                    <a:pt x="1998" y="3"/>
                  </a:lnTo>
                  <a:lnTo>
                    <a:pt x="20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7" name="Freeform 779"/>
            <p:cNvSpPr>
              <a:spLocks/>
            </p:cNvSpPr>
            <p:nvPr/>
          </p:nvSpPr>
          <p:spPr bwMode="auto">
            <a:xfrm>
              <a:off x="1643" y="3542"/>
              <a:ext cx="1089" cy="612"/>
            </a:xfrm>
            <a:custGeom>
              <a:avLst/>
              <a:gdLst>
                <a:gd name="T0" fmla="*/ 2130 w 2177"/>
                <a:gd name="T1" fmla="*/ 0 h 1226"/>
                <a:gd name="T2" fmla="*/ 2164 w 2177"/>
                <a:gd name="T3" fmla="*/ 8 h 1226"/>
                <a:gd name="T4" fmla="*/ 2177 w 2177"/>
                <a:gd name="T5" fmla="*/ 33 h 1226"/>
                <a:gd name="T6" fmla="*/ 2167 w 2177"/>
                <a:gd name="T7" fmla="*/ 234 h 1226"/>
                <a:gd name="T8" fmla="*/ 2157 w 2177"/>
                <a:gd name="T9" fmla="*/ 431 h 1226"/>
                <a:gd name="T10" fmla="*/ 2145 w 2177"/>
                <a:gd name="T11" fmla="*/ 459 h 1226"/>
                <a:gd name="T12" fmla="*/ 2124 w 2177"/>
                <a:gd name="T13" fmla="*/ 471 h 1226"/>
                <a:gd name="T14" fmla="*/ 2113 w 2177"/>
                <a:gd name="T15" fmla="*/ 473 h 1226"/>
                <a:gd name="T16" fmla="*/ 2095 w 2177"/>
                <a:gd name="T17" fmla="*/ 467 h 1226"/>
                <a:gd name="T18" fmla="*/ 2078 w 2177"/>
                <a:gd name="T19" fmla="*/ 453 h 1226"/>
                <a:gd name="T20" fmla="*/ 1583 w 2177"/>
                <a:gd name="T21" fmla="*/ 725 h 1226"/>
                <a:gd name="T22" fmla="*/ 1126 w 2177"/>
                <a:gd name="T23" fmla="*/ 1182 h 1226"/>
                <a:gd name="T24" fmla="*/ 1089 w 2177"/>
                <a:gd name="T25" fmla="*/ 1215 h 1226"/>
                <a:gd name="T26" fmla="*/ 1049 w 2177"/>
                <a:gd name="T27" fmla="*/ 1226 h 1226"/>
                <a:gd name="T28" fmla="*/ 1008 w 2177"/>
                <a:gd name="T29" fmla="*/ 1215 h 1226"/>
                <a:gd name="T30" fmla="*/ 527 w 2177"/>
                <a:gd name="T31" fmla="*/ 737 h 1226"/>
                <a:gd name="T32" fmla="*/ 141 w 2177"/>
                <a:gd name="T33" fmla="*/ 1121 h 1226"/>
                <a:gd name="T34" fmla="*/ 100 w 2177"/>
                <a:gd name="T35" fmla="*/ 1130 h 1226"/>
                <a:gd name="T36" fmla="*/ 60 w 2177"/>
                <a:gd name="T37" fmla="*/ 1121 h 1226"/>
                <a:gd name="T38" fmla="*/ 23 w 2177"/>
                <a:gd name="T39" fmla="*/ 1086 h 1226"/>
                <a:gd name="T40" fmla="*/ 2 w 2177"/>
                <a:gd name="T41" fmla="*/ 1049 h 1226"/>
                <a:gd name="T42" fmla="*/ 2 w 2177"/>
                <a:gd name="T43" fmla="*/ 1009 h 1226"/>
                <a:gd name="T44" fmla="*/ 23 w 2177"/>
                <a:gd name="T45" fmla="*/ 971 h 1226"/>
                <a:gd name="T46" fmla="*/ 470 w 2177"/>
                <a:gd name="T47" fmla="*/ 525 h 1226"/>
                <a:gd name="T48" fmla="*/ 506 w 2177"/>
                <a:gd name="T49" fmla="*/ 504 h 1226"/>
                <a:gd name="T50" fmla="*/ 548 w 2177"/>
                <a:gd name="T51" fmla="*/ 504 h 1226"/>
                <a:gd name="T52" fmla="*/ 585 w 2177"/>
                <a:gd name="T53" fmla="*/ 525 h 1226"/>
                <a:gd name="T54" fmla="*/ 1343 w 2177"/>
                <a:gd name="T55" fmla="*/ 694 h 1226"/>
                <a:gd name="T56" fmla="*/ 1791 w 2177"/>
                <a:gd name="T57" fmla="*/ 247 h 1226"/>
                <a:gd name="T58" fmla="*/ 1776 w 2177"/>
                <a:gd name="T59" fmla="*/ 149 h 1226"/>
                <a:gd name="T60" fmla="*/ 1712 w 2177"/>
                <a:gd name="T61" fmla="*/ 84 h 1226"/>
                <a:gd name="T62" fmla="*/ 1701 w 2177"/>
                <a:gd name="T63" fmla="*/ 65 h 1226"/>
                <a:gd name="T64" fmla="*/ 1705 w 2177"/>
                <a:gd name="T65" fmla="*/ 42 h 1226"/>
                <a:gd name="T66" fmla="*/ 1721 w 2177"/>
                <a:gd name="T67" fmla="*/ 24 h 1226"/>
                <a:gd name="T68" fmla="*/ 1742 w 2177"/>
                <a:gd name="T69" fmla="*/ 19 h 1226"/>
                <a:gd name="T70" fmla="*/ 2124 w 2177"/>
                <a:gd name="T71" fmla="*/ 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177" h="1226">
                  <a:moveTo>
                    <a:pt x="2124" y="0"/>
                  </a:moveTo>
                  <a:lnTo>
                    <a:pt x="2130" y="0"/>
                  </a:lnTo>
                  <a:lnTo>
                    <a:pt x="2149" y="2"/>
                  </a:lnTo>
                  <a:lnTo>
                    <a:pt x="2164" y="8"/>
                  </a:lnTo>
                  <a:lnTo>
                    <a:pt x="2172" y="19"/>
                  </a:lnTo>
                  <a:lnTo>
                    <a:pt x="2177" y="33"/>
                  </a:lnTo>
                  <a:lnTo>
                    <a:pt x="2176" y="53"/>
                  </a:lnTo>
                  <a:lnTo>
                    <a:pt x="2167" y="234"/>
                  </a:lnTo>
                  <a:lnTo>
                    <a:pt x="2160" y="415"/>
                  </a:lnTo>
                  <a:lnTo>
                    <a:pt x="2157" y="431"/>
                  </a:lnTo>
                  <a:lnTo>
                    <a:pt x="2154" y="445"/>
                  </a:lnTo>
                  <a:lnTo>
                    <a:pt x="2145" y="459"/>
                  </a:lnTo>
                  <a:lnTo>
                    <a:pt x="2132" y="469"/>
                  </a:lnTo>
                  <a:lnTo>
                    <a:pt x="2124" y="471"/>
                  </a:lnTo>
                  <a:lnTo>
                    <a:pt x="2119" y="473"/>
                  </a:lnTo>
                  <a:lnTo>
                    <a:pt x="2113" y="473"/>
                  </a:lnTo>
                  <a:lnTo>
                    <a:pt x="2103" y="472"/>
                  </a:lnTo>
                  <a:lnTo>
                    <a:pt x="2095" y="467"/>
                  </a:lnTo>
                  <a:lnTo>
                    <a:pt x="2086" y="460"/>
                  </a:lnTo>
                  <a:lnTo>
                    <a:pt x="2078" y="453"/>
                  </a:lnTo>
                  <a:lnTo>
                    <a:pt x="1967" y="341"/>
                  </a:lnTo>
                  <a:lnTo>
                    <a:pt x="1583" y="725"/>
                  </a:lnTo>
                  <a:lnTo>
                    <a:pt x="1553" y="755"/>
                  </a:lnTo>
                  <a:lnTo>
                    <a:pt x="1126" y="1182"/>
                  </a:lnTo>
                  <a:lnTo>
                    <a:pt x="1106" y="1201"/>
                  </a:lnTo>
                  <a:lnTo>
                    <a:pt x="1089" y="1215"/>
                  </a:lnTo>
                  <a:lnTo>
                    <a:pt x="1069" y="1222"/>
                  </a:lnTo>
                  <a:lnTo>
                    <a:pt x="1049" y="1226"/>
                  </a:lnTo>
                  <a:lnTo>
                    <a:pt x="1028" y="1222"/>
                  </a:lnTo>
                  <a:lnTo>
                    <a:pt x="1008" y="1215"/>
                  </a:lnTo>
                  <a:lnTo>
                    <a:pt x="991" y="1201"/>
                  </a:lnTo>
                  <a:lnTo>
                    <a:pt x="527" y="737"/>
                  </a:lnTo>
                  <a:lnTo>
                    <a:pt x="157" y="1107"/>
                  </a:lnTo>
                  <a:lnTo>
                    <a:pt x="141" y="1121"/>
                  </a:lnTo>
                  <a:lnTo>
                    <a:pt x="121" y="1128"/>
                  </a:lnTo>
                  <a:lnTo>
                    <a:pt x="100" y="1130"/>
                  </a:lnTo>
                  <a:lnTo>
                    <a:pt x="79" y="1128"/>
                  </a:lnTo>
                  <a:lnTo>
                    <a:pt x="60" y="1121"/>
                  </a:lnTo>
                  <a:lnTo>
                    <a:pt x="43" y="1107"/>
                  </a:lnTo>
                  <a:lnTo>
                    <a:pt x="23" y="1086"/>
                  </a:lnTo>
                  <a:lnTo>
                    <a:pt x="10" y="1069"/>
                  </a:lnTo>
                  <a:lnTo>
                    <a:pt x="2" y="1049"/>
                  </a:lnTo>
                  <a:lnTo>
                    <a:pt x="0" y="1029"/>
                  </a:lnTo>
                  <a:lnTo>
                    <a:pt x="2" y="1009"/>
                  </a:lnTo>
                  <a:lnTo>
                    <a:pt x="10" y="989"/>
                  </a:lnTo>
                  <a:lnTo>
                    <a:pt x="23" y="971"/>
                  </a:lnTo>
                  <a:lnTo>
                    <a:pt x="450" y="545"/>
                  </a:lnTo>
                  <a:lnTo>
                    <a:pt x="470" y="525"/>
                  </a:lnTo>
                  <a:lnTo>
                    <a:pt x="487" y="511"/>
                  </a:lnTo>
                  <a:lnTo>
                    <a:pt x="506" y="504"/>
                  </a:lnTo>
                  <a:lnTo>
                    <a:pt x="527" y="502"/>
                  </a:lnTo>
                  <a:lnTo>
                    <a:pt x="548" y="504"/>
                  </a:lnTo>
                  <a:lnTo>
                    <a:pt x="568" y="511"/>
                  </a:lnTo>
                  <a:lnTo>
                    <a:pt x="585" y="525"/>
                  </a:lnTo>
                  <a:lnTo>
                    <a:pt x="1049" y="989"/>
                  </a:lnTo>
                  <a:lnTo>
                    <a:pt x="1343" y="694"/>
                  </a:lnTo>
                  <a:lnTo>
                    <a:pt x="1448" y="589"/>
                  </a:lnTo>
                  <a:lnTo>
                    <a:pt x="1791" y="247"/>
                  </a:lnTo>
                  <a:lnTo>
                    <a:pt x="1834" y="205"/>
                  </a:lnTo>
                  <a:lnTo>
                    <a:pt x="1776" y="149"/>
                  </a:lnTo>
                  <a:lnTo>
                    <a:pt x="1720" y="91"/>
                  </a:lnTo>
                  <a:lnTo>
                    <a:pt x="1712" y="84"/>
                  </a:lnTo>
                  <a:lnTo>
                    <a:pt x="1705" y="75"/>
                  </a:lnTo>
                  <a:lnTo>
                    <a:pt x="1701" y="65"/>
                  </a:lnTo>
                  <a:lnTo>
                    <a:pt x="1701" y="56"/>
                  </a:lnTo>
                  <a:lnTo>
                    <a:pt x="1705" y="42"/>
                  </a:lnTo>
                  <a:lnTo>
                    <a:pt x="1712" y="31"/>
                  </a:lnTo>
                  <a:lnTo>
                    <a:pt x="1721" y="24"/>
                  </a:lnTo>
                  <a:lnTo>
                    <a:pt x="1731" y="20"/>
                  </a:lnTo>
                  <a:lnTo>
                    <a:pt x="1742" y="19"/>
                  </a:lnTo>
                  <a:lnTo>
                    <a:pt x="1754" y="18"/>
                  </a:lnTo>
                  <a:lnTo>
                    <a:pt x="21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8" name="Freeform 780"/>
            <p:cNvSpPr>
              <a:spLocks/>
            </p:cNvSpPr>
            <p:nvPr/>
          </p:nvSpPr>
          <p:spPr bwMode="auto">
            <a:xfrm>
              <a:off x="2281" y="2953"/>
              <a:ext cx="264" cy="510"/>
            </a:xfrm>
            <a:custGeom>
              <a:avLst/>
              <a:gdLst>
                <a:gd name="T0" fmla="*/ 288 w 527"/>
                <a:gd name="T1" fmla="*/ 0 h 1019"/>
                <a:gd name="T2" fmla="*/ 324 w 527"/>
                <a:gd name="T3" fmla="*/ 12 h 1019"/>
                <a:gd name="T4" fmla="*/ 328 w 527"/>
                <a:gd name="T5" fmla="*/ 63 h 1019"/>
                <a:gd name="T6" fmla="*/ 335 w 527"/>
                <a:gd name="T7" fmla="*/ 104 h 1019"/>
                <a:gd name="T8" fmla="*/ 374 w 527"/>
                <a:gd name="T9" fmla="*/ 116 h 1019"/>
                <a:gd name="T10" fmla="*/ 485 w 527"/>
                <a:gd name="T11" fmla="*/ 153 h 1019"/>
                <a:gd name="T12" fmla="*/ 493 w 527"/>
                <a:gd name="T13" fmla="*/ 185 h 1019"/>
                <a:gd name="T14" fmla="*/ 458 w 527"/>
                <a:gd name="T15" fmla="*/ 288 h 1019"/>
                <a:gd name="T16" fmla="*/ 428 w 527"/>
                <a:gd name="T17" fmla="*/ 285 h 1019"/>
                <a:gd name="T18" fmla="*/ 311 w 527"/>
                <a:gd name="T19" fmla="*/ 253 h 1019"/>
                <a:gd name="T20" fmla="*/ 228 w 527"/>
                <a:gd name="T21" fmla="*/ 262 h 1019"/>
                <a:gd name="T22" fmla="*/ 189 w 527"/>
                <a:gd name="T23" fmla="*/ 302 h 1019"/>
                <a:gd name="T24" fmla="*/ 198 w 527"/>
                <a:gd name="T25" fmla="*/ 353 h 1019"/>
                <a:gd name="T26" fmla="*/ 256 w 527"/>
                <a:gd name="T27" fmla="*/ 396 h 1019"/>
                <a:gd name="T28" fmla="*/ 364 w 527"/>
                <a:gd name="T29" fmla="*/ 442 h 1019"/>
                <a:gd name="T30" fmla="*/ 466 w 527"/>
                <a:gd name="T31" fmla="*/ 510 h 1019"/>
                <a:gd name="T32" fmla="*/ 519 w 527"/>
                <a:gd name="T33" fmla="*/ 602 h 1019"/>
                <a:gd name="T34" fmla="*/ 524 w 527"/>
                <a:gd name="T35" fmla="*/ 704 h 1019"/>
                <a:gd name="T36" fmla="*/ 477 w 527"/>
                <a:gd name="T37" fmla="*/ 803 h 1019"/>
                <a:gd name="T38" fmla="*/ 389 w 527"/>
                <a:gd name="T39" fmla="*/ 870 h 1019"/>
                <a:gd name="T40" fmla="*/ 330 w 527"/>
                <a:gd name="T41" fmla="*/ 896 h 1019"/>
                <a:gd name="T42" fmla="*/ 324 w 527"/>
                <a:gd name="T43" fmla="*/ 955 h 1019"/>
                <a:gd name="T44" fmla="*/ 315 w 527"/>
                <a:gd name="T45" fmla="*/ 1010 h 1019"/>
                <a:gd name="T46" fmla="*/ 259 w 527"/>
                <a:gd name="T47" fmla="*/ 1019 h 1019"/>
                <a:gd name="T48" fmla="*/ 200 w 527"/>
                <a:gd name="T49" fmla="*/ 1010 h 1019"/>
                <a:gd name="T50" fmla="*/ 191 w 527"/>
                <a:gd name="T51" fmla="*/ 937 h 1019"/>
                <a:gd name="T52" fmla="*/ 182 w 527"/>
                <a:gd name="T53" fmla="*/ 903 h 1019"/>
                <a:gd name="T54" fmla="*/ 113 w 527"/>
                <a:gd name="T55" fmla="*/ 887 h 1019"/>
                <a:gd name="T56" fmla="*/ 13 w 527"/>
                <a:gd name="T57" fmla="*/ 850 h 1019"/>
                <a:gd name="T58" fmla="*/ 0 w 527"/>
                <a:gd name="T59" fmla="*/ 821 h 1019"/>
                <a:gd name="T60" fmla="*/ 24 w 527"/>
                <a:gd name="T61" fmla="*/ 731 h 1019"/>
                <a:gd name="T62" fmla="*/ 43 w 527"/>
                <a:gd name="T63" fmla="*/ 706 h 1019"/>
                <a:gd name="T64" fmla="*/ 111 w 527"/>
                <a:gd name="T65" fmla="*/ 733 h 1019"/>
                <a:gd name="T66" fmla="*/ 238 w 527"/>
                <a:gd name="T67" fmla="*/ 756 h 1019"/>
                <a:gd name="T68" fmla="*/ 317 w 527"/>
                <a:gd name="T69" fmla="*/ 733 h 1019"/>
                <a:gd name="T70" fmla="*/ 346 w 527"/>
                <a:gd name="T71" fmla="*/ 686 h 1019"/>
                <a:gd name="T72" fmla="*/ 331 w 527"/>
                <a:gd name="T73" fmla="*/ 633 h 1019"/>
                <a:gd name="T74" fmla="*/ 263 w 527"/>
                <a:gd name="T75" fmla="*/ 587 h 1019"/>
                <a:gd name="T76" fmla="*/ 156 w 527"/>
                <a:gd name="T77" fmla="*/ 541 h 1019"/>
                <a:gd name="T78" fmla="*/ 71 w 527"/>
                <a:gd name="T79" fmla="*/ 486 h 1019"/>
                <a:gd name="T80" fmla="*/ 21 w 527"/>
                <a:gd name="T81" fmla="*/ 418 h 1019"/>
                <a:gd name="T82" fmla="*/ 6 w 527"/>
                <a:gd name="T83" fmla="*/ 328 h 1019"/>
                <a:gd name="T84" fmla="*/ 33 w 527"/>
                <a:gd name="T85" fmla="*/ 230 h 1019"/>
                <a:gd name="T86" fmla="*/ 99 w 527"/>
                <a:gd name="T87" fmla="*/ 160 h 1019"/>
                <a:gd name="T88" fmla="*/ 178 w 527"/>
                <a:gd name="T89" fmla="*/ 124 h 1019"/>
                <a:gd name="T90" fmla="*/ 200 w 527"/>
                <a:gd name="T91" fmla="*/ 105 h 1019"/>
                <a:gd name="T92" fmla="*/ 201 w 527"/>
                <a:gd name="T93" fmla="*/ 37 h 1019"/>
                <a:gd name="T94" fmla="*/ 211 w 527"/>
                <a:gd name="T95" fmla="*/ 3 h 1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7" h="1019">
                  <a:moveTo>
                    <a:pt x="236" y="0"/>
                  </a:moveTo>
                  <a:lnTo>
                    <a:pt x="265" y="0"/>
                  </a:lnTo>
                  <a:lnTo>
                    <a:pt x="288" y="0"/>
                  </a:lnTo>
                  <a:lnTo>
                    <a:pt x="305" y="1"/>
                  </a:lnTo>
                  <a:lnTo>
                    <a:pt x="316" y="5"/>
                  </a:lnTo>
                  <a:lnTo>
                    <a:pt x="324" y="12"/>
                  </a:lnTo>
                  <a:lnTo>
                    <a:pt x="327" y="23"/>
                  </a:lnTo>
                  <a:lnTo>
                    <a:pt x="328" y="40"/>
                  </a:lnTo>
                  <a:lnTo>
                    <a:pt x="328" y="63"/>
                  </a:lnTo>
                  <a:lnTo>
                    <a:pt x="330" y="82"/>
                  </a:lnTo>
                  <a:lnTo>
                    <a:pt x="331" y="95"/>
                  </a:lnTo>
                  <a:lnTo>
                    <a:pt x="335" y="104"/>
                  </a:lnTo>
                  <a:lnTo>
                    <a:pt x="343" y="109"/>
                  </a:lnTo>
                  <a:lnTo>
                    <a:pt x="355" y="113"/>
                  </a:lnTo>
                  <a:lnTo>
                    <a:pt x="374" y="116"/>
                  </a:lnTo>
                  <a:lnTo>
                    <a:pt x="425" y="127"/>
                  </a:lnTo>
                  <a:lnTo>
                    <a:pt x="474" y="146"/>
                  </a:lnTo>
                  <a:lnTo>
                    <a:pt x="485" y="153"/>
                  </a:lnTo>
                  <a:lnTo>
                    <a:pt x="493" y="162"/>
                  </a:lnTo>
                  <a:lnTo>
                    <a:pt x="495" y="171"/>
                  </a:lnTo>
                  <a:lnTo>
                    <a:pt x="493" y="185"/>
                  </a:lnTo>
                  <a:lnTo>
                    <a:pt x="470" y="268"/>
                  </a:lnTo>
                  <a:lnTo>
                    <a:pt x="463" y="280"/>
                  </a:lnTo>
                  <a:lnTo>
                    <a:pt x="458" y="288"/>
                  </a:lnTo>
                  <a:lnTo>
                    <a:pt x="450" y="291"/>
                  </a:lnTo>
                  <a:lnTo>
                    <a:pt x="440" y="290"/>
                  </a:lnTo>
                  <a:lnTo>
                    <a:pt x="428" y="285"/>
                  </a:lnTo>
                  <a:lnTo>
                    <a:pt x="390" y="269"/>
                  </a:lnTo>
                  <a:lnTo>
                    <a:pt x="351" y="258"/>
                  </a:lnTo>
                  <a:lnTo>
                    <a:pt x="311" y="253"/>
                  </a:lnTo>
                  <a:lnTo>
                    <a:pt x="270" y="253"/>
                  </a:lnTo>
                  <a:lnTo>
                    <a:pt x="248" y="256"/>
                  </a:lnTo>
                  <a:lnTo>
                    <a:pt x="228" y="262"/>
                  </a:lnTo>
                  <a:lnTo>
                    <a:pt x="209" y="273"/>
                  </a:lnTo>
                  <a:lnTo>
                    <a:pt x="196" y="287"/>
                  </a:lnTo>
                  <a:lnTo>
                    <a:pt x="189" y="302"/>
                  </a:lnTo>
                  <a:lnTo>
                    <a:pt x="186" y="320"/>
                  </a:lnTo>
                  <a:lnTo>
                    <a:pt x="189" y="337"/>
                  </a:lnTo>
                  <a:lnTo>
                    <a:pt x="198" y="353"/>
                  </a:lnTo>
                  <a:lnTo>
                    <a:pt x="212" y="367"/>
                  </a:lnTo>
                  <a:lnTo>
                    <a:pt x="234" y="383"/>
                  </a:lnTo>
                  <a:lnTo>
                    <a:pt x="256" y="396"/>
                  </a:lnTo>
                  <a:lnTo>
                    <a:pt x="281" y="407"/>
                  </a:lnTo>
                  <a:lnTo>
                    <a:pt x="322" y="424"/>
                  </a:lnTo>
                  <a:lnTo>
                    <a:pt x="364" y="442"/>
                  </a:lnTo>
                  <a:lnTo>
                    <a:pt x="405" y="463"/>
                  </a:lnTo>
                  <a:lnTo>
                    <a:pt x="438" y="484"/>
                  </a:lnTo>
                  <a:lnTo>
                    <a:pt x="466" y="510"/>
                  </a:lnTo>
                  <a:lnTo>
                    <a:pt x="488" y="538"/>
                  </a:lnTo>
                  <a:lnTo>
                    <a:pt x="506" y="568"/>
                  </a:lnTo>
                  <a:lnTo>
                    <a:pt x="519" y="602"/>
                  </a:lnTo>
                  <a:lnTo>
                    <a:pt x="526" y="635"/>
                  </a:lnTo>
                  <a:lnTo>
                    <a:pt x="527" y="670"/>
                  </a:lnTo>
                  <a:lnTo>
                    <a:pt x="524" y="704"/>
                  </a:lnTo>
                  <a:lnTo>
                    <a:pt x="514" y="739"/>
                  </a:lnTo>
                  <a:lnTo>
                    <a:pt x="499" y="772"/>
                  </a:lnTo>
                  <a:lnTo>
                    <a:pt x="477" y="803"/>
                  </a:lnTo>
                  <a:lnTo>
                    <a:pt x="451" y="829"/>
                  </a:lnTo>
                  <a:lnTo>
                    <a:pt x="422" y="853"/>
                  </a:lnTo>
                  <a:lnTo>
                    <a:pt x="389" y="870"/>
                  </a:lnTo>
                  <a:lnTo>
                    <a:pt x="353" y="882"/>
                  </a:lnTo>
                  <a:lnTo>
                    <a:pt x="340" y="888"/>
                  </a:lnTo>
                  <a:lnTo>
                    <a:pt x="330" y="896"/>
                  </a:lnTo>
                  <a:lnTo>
                    <a:pt x="325" y="907"/>
                  </a:lnTo>
                  <a:lnTo>
                    <a:pt x="322" y="923"/>
                  </a:lnTo>
                  <a:lnTo>
                    <a:pt x="324" y="955"/>
                  </a:lnTo>
                  <a:lnTo>
                    <a:pt x="322" y="988"/>
                  </a:lnTo>
                  <a:lnTo>
                    <a:pt x="321" y="1001"/>
                  </a:lnTo>
                  <a:lnTo>
                    <a:pt x="315" y="1010"/>
                  </a:lnTo>
                  <a:lnTo>
                    <a:pt x="306" y="1016"/>
                  </a:lnTo>
                  <a:lnTo>
                    <a:pt x="294" y="1018"/>
                  </a:lnTo>
                  <a:lnTo>
                    <a:pt x="259" y="1019"/>
                  </a:lnTo>
                  <a:lnTo>
                    <a:pt x="223" y="1018"/>
                  </a:lnTo>
                  <a:lnTo>
                    <a:pt x="209" y="1016"/>
                  </a:lnTo>
                  <a:lnTo>
                    <a:pt x="200" y="1010"/>
                  </a:lnTo>
                  <a:lnTo>
                    <a:pt x="194" y="1000"/>
                  </a:lnTo>
                  <a:lnTo>
                    <a:pt x="192" y="986"/>
                  </a:lnTo>
                  <a:lnTo>
                    <a:pt x="191" y="937"/>
                  </a:lnTo>
                  <a:lnTo>
                    <a:pt x="190" y="920"/>
                  </a:lnTo>
                  <a:lnTo>
                    <a:pt x="187" y="909"/>
                  </a:lnTo>
                  <a:lnTo>
                    <a:pt x="182" y="903"/>
                  </a:lnTo>
                  <a:lnTo>
                    <a:pt x="171" y="899"/>
                  </a:lnTo>
                  <a:lnTo>
                    <a:pt x="156" y="896"/>
                  </a:lnTo>
                  <a:lnTo>
                    <a:pt x="113" y="887"/>
                  </a:lnTo>
                  <a:lnTo>
                    <a:pt x="70" y="875"/>
                  </a:lnTo>
                  <a:lnTo>
                    <a:pt x="29" y="859"/>
                  </a:lnTo>
                  <a:lnTo>
                    <a:pt x="13" y="850"/>
                  </a:lnTo>
                  <a:lnTo>
                    <a:pt x="5" y="843"/>
                  </a:lnTo>
                  <a:lnTo>
                    <a:pt x="0" y="833"/>
                  </a:lnTo>
                  <a:lnTo>
                    <a:pt x="0" y="821"/>
                  </a:lnTo>
                  <a:lnTo>
                    <a:pt x="3" y="804"/>
                  </a:lnTo>
                  <a:lnTo>
                    <a:pt x="13" y="768"/>
                  </a:lnTo>
                  <a:lnTo>
                    <a:pt x="24" y="731"/>
                  </a:lnTo>
                  <a:lnTo>
                    <a:pt x="29" y="717"/>
                  </a:lnTo>
                  <a:lnTo>
                    <a:pt x="35" y="709"/>
                  </a:lnTo>
                  <a:lnTo>
                    <a:pt x="43" y="706"/>
                  </a:lnTo>
                  <a:lnTo>
                    <a:pt x="52" y="707"/>
                  </a:lnTo>
                  <a:lnTo>
                    <a:pt x="66" y="713"/>
                  </a:lnTo>
                  <a:lnTo>
                    <a:pt x="111" y="733"/>
                  </a:lnTo>
                  <a:lnTo>
                    <a:pt x="158" y="747"/>
                  </a:lnTo>
                  <a:lnTo>
                    <a:pt x="207" y="756"/>
                  </a:lnTo>
                  <a:lnTo>
                    <a:pt x="238" y="756"/>
                  </a:lnTo>
                  <a:lnTo>
                    <a:pt x="270" y="752"/>
                  </a:lnTo>
                  <a:lnTo>
                    <a:pt x="299" y="742"/>
                  </a:lnTo>
                  <a:lnTo>
                    <a:pt x="317" y="733"/>
                  </a:lnTo>
                  <a:lnTo>
                    <a:pt x="331" y="718"/>
                  </a:lnTo>
                  <a:lnTo>
                    <a:pt x="341" y="703"/>
                  </a:lnTo>
                  <a:lnTo>
                    <a:pt x="346" y="686"/>
                  </a:lnTo>
                  <a:lnTo>
                    <a:pt x="346" y="668"/>
                  </a:lnTo>
                  <a:lnTo>
                    <a:pt x="341" y="651"/>
                  </a:lnTo>
                  <a:lnTo>
                    <a:pt x="331" y="633"/>
                  </a:lnTo>
                  <a:lnTo>
                    <a:pt x="316" y="617"/>
                  </a:lnTo>
                  <a:lnTo>
                    <a:pt x="292" y="600"/>
                  </a:lnTo>
                  <a:lnTo>
                    <a:pt x="263" y="587"/>
                  </a:lnTo>
                  <a:lnTo>
                    <a:pt x="228" y="572"/>
                  </a:lnTo>
                  <a:lnTo>
                    <a:pt x="191" y="556"/>
                  </a:lnTo>
                  <a:lnTo>
                    <a:pt x="156" y="541"/>
                  </a:lnTo>
                  <a:lnTo>
                    <a:pt x="120" y="522"/>
                  </a:lnTo>
                  <a:lnTo>
                    <a:pt x="94" y="505"/>
                  </a:lnTo>
                  <a:lnTo>
                    <a:pt x="71" y="486"/>
                  </a:lnTo>
                  <a:lnTo>
                    <a:pt x="50" y="465"/>
                  </a:lnTo>
                  <a:lnTo>
                    <a:pt x="33" y="442"/>
                  </a:lnTo>
                  <a:lnTo>
                    <a:pt x="21" y="418"/>
                  </a:lnTo>
                  <a:lnTo>
                    <a:pt x="11" y="390"/>
                  </a:lnTo>
                  <a:lnTo>
                    <a:pt x="6" y="360"/>
                  </a:lnTo>
                  <a:lnTo>
                    <a:pt x="6" y="328"/>
                  </a:lnTo>
                  <a:lnTo>
                    <a:pt x="11" y="291"/>
                  </a:lnTo>
                  <a:lnTo>
                    <a:pt x="19" y="260"/>
                  </a:lnTo>
                  <a:lnTo>
                    <a:pt x="33" y="230"/>
                  </a:lnTo>
                  <a:lnTo>
                    <a:pt x="51" y="203"/>
                  </a:lnTo>
                  <a:lnTo>
                    <a:pt x="73" y="181"/>
                  </a:lnTo>
                  <a:lnTo>
                    <a:pt x="99" y="160"/>
                  </a:lnTo>
                  <a:lnTo>
                    <a:pt x="129" y="144"/>
                  </a:lnTo>
                  <a:lnTo>
                    <a:pt x="162" y="130"/>
                  </a:lnTo>
                  <a:lnTo>
                    <a:pt x="178" y="124"/>
                  </a:lnTo>
                  <a:lnTo>
                    <a:pt x="189" y="119"/>
                  </a:lnTo>
                  <a:lnTo>
                    <a:pt x="196" y="114"/>
                  </a:lnTo>
                  <a:lnTo>
                    <a:pt x="200" y="105"/>
                  </a:lnTo>
                  <a:lnTo>
                    <a:pt x="201" y="94"/>
                  </a:lnTo>
                  <a:lnTo>
                    <a:pt x="201" y="77"/>
                  </a:lnTo>
                  <a:lnTo>
                    <a:pt x="201" y="37"/>
                  </a:lnTo>
                  <a:lnTo>
                    <a:pt x="202" y="21"/>
                  </a:lnTo>
                  <a:lnTo>
                    <a:pt x="205" y="11"/>
                  </a:lnTo>
                  <a:lnTo>
                    <a:pt x="211" y="3"/>
                  </a:lnTo>
                  <a:lnTo>
                    <a:pt x="222" y="1"/>
                  </a:lnTo>
                  <a:lnTo>
                    <a:pt x="2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9" name="Freeform 781"/>
            <p:cNvSpPr>
              <a:spLocks/>
            </p:cNvSpPr>
            <p:nvPr/>
          </p:nvSpPr>
          <p:spPr bwMode="auto">
            <a:xfrm>
              <a:off x="1617" y="2680"/>
              <a:ext cx="571" cy="760"/>
            </a:xfrm>
            <a:custGeom>
              <a:avLst/>
              <a:gdLst>
                <a:gd name="T0" fmla="*/ 675 w 1143"/>
                <a:gd name="T1" fmla="*/ 9 h 1520"/>
                <a:gd name="T2" fmla="*/ 783 w 1143"/>
                <a:gd name="T3" fmla="*/ 44 h 1520"/>
                <a:gd name="T4" fmla="*/ 868 w 1143"/>
                <a:gd name="T5" fmla="*/ 97 h 1520"/>
                <a:gd name="T6" fmla="*/ 924 w 1143"/>
                <a:gd name="T7" fmla="*/ 151 h 1520"/>
                <a:gd name="T8" fmla="*/ 946 w 1143"/>
                <a:gd name="T9" fmla="*/ 183 h 1520"/>
                <a:gd name="T10" fmla="*/ 952 w 1143"/>
                <a:gd name="T11" fmla="*/ 185 h 1520"/>
                <a:gd name="T12" fmla="*/ 975 w 1143"/>
                <a:gd name="T13" fmla="*/ 193 h 1520"/>
                <a:gd name="T14" fmla="*/ 1011 w 1143"/>
                <a:gd name="T15" fmla="*/ 211 h 1520"/>
                <a:gd name="T16" fmla="*/ 1049 w 1143"/>
                <a:gd name="T17" fmla="*/ 249 h 1520"/>
                <a:gd name="T18" fmla="*/ 1084 w 1143"/>
                <a:gd name="T19" fmla="*/ 313 h 1520"/>
                <a:gd name="T20" fmla="*/ 1106 w 1143"/>
                <a:gd name="T21" fmla="*/ 407 h 1520"/>
                <a:gd name="T22" fmla="*/ 1109 w 1143"/>
                <a:gd name="T23" fmla="*/ 539 h 1520"/>
                <a:gd name="T24" fmla="*/ 1087 w 1143"/>
                <a:gd name="T25" fmla="*/ 689 h 1520"/>
                <a:gd name="T26" fmla="*/ 1097 w 1143"/>
                <a:gd name="T27" fmla="*/ 726 h 1520"/>
                <a:gd name="T28" fmla="*/ 1125 w 1143"/>
                <a:gd name="T29" fmla="*/ 740 h 1520"/>
                <a:gd name="T30" fmla="*/ 1141 w 1143"/>
                <a:gd name="T31" fmla="*/ 780 h 1520"/>
                <a:gd name="T32" fmla="*/ 1140 w 1143"/>
                <a:gd name="T33" fmla="*/ 851 h 1520"/>
                <a:gd name="T34" fmla="*/ 1110 w 1143"/>
                <a:gd name="T35" fmla="*/ 965 h 1520"/>
                <a:gd name="T36" fmla="*/ 1071 w 1143"/>
                <a:gd name="T37" fmla="*/ 1050 h 1520"/>
                <a:gd name="T38" fmla="*/ 1038 w 1143"/>
                <a:gd name="T39" fmla="*/ 1085 h 1520"/>
                <a:gd name="T40" fmla="*/ 1006 w 1143"/>
                <a:gd name="T41" fmla="*/ 1173 h 1520"/>
                <a:gd name="T42" fmla="*/ 938 w 1143"/>
                <a:gd name="T43" fmla="*/ 1303 h 1520"/>
                <a:gd name="T44" fmla="*/ 833 w 1143"/>
                <a:gd name="T45" fmla="*/ 1419 h 1520"/>
                <a:gd name="T46" fmla="*/ 694 w 1143"/>
                <a:gd name="T47" fmla="*/ 1499 h 1520"/>
                <a:gd name="T48" fmla="*/ 547 w 1143"/>
                <a:gd name="T49" fmla="*/ 1520 h 1520"/>
                <a:gd name="T50" fmla="*/ 404 w 1143"/>
                <a:gd name="T51" fmla="*/ 1481 h 1520"/>
                <a:gd name="T52" fmla="*/ 283 w 1143"/>
                <a:gd name="T53" fmla="*/ 1397 h 1520"/>
                <a:gd name="T54" fmla="*/ 194 w 1143"/>
                <a:gd name="T55" fmla="*/ 1287 h 1520"/>
                <a:gd name="T56" fmla="*/ 136 w 1143"/>
                <a:gd name="T57" fmla="*/ 1166 h 1520"/>
                <a:gd name="T58" fmla="*/ 107 w 1143"/>
                <a:gd name="T59" fmla="*/ 1085 h 1520"/>
                <a:gd name="T60" fmla="*/ 72 w 1143"/>
                <a:gd name="T61" fmla="*/ 1052 h 1520"/>
                <a:gd name="T62" fmla="*/ 34 w 1143"/>
                <a:gd name="T63" fmla="*/ 966 h 1520"/>
                <a:gd name="T64" fmla="*/ 4 w 1143"/>
                <a:gd name="T65" fmla="*/ 852 h 1520"/>
                <a:gd name="T66" fmla="*/ 2 w 1143"/>
                <a:gd name="T67" fmla="*/ 780 h 1520"/>
                <a:gd name="T68" fmla="*/ 18 w 1143"/>
                <a:gd name="T69" fmla="*/ 742 h 1520"/>
                <a:gd name="T70" fmla="*/ 47 w 1143"/>
                <a:gd name="T71" fmla="*/ 727 h 1520"/>
                <a:gd name="T72" fmla="*/ 56 w 1143"/>
                <a:gd name="T73" fmla="*/ 690 h 1520"/>
                <a:gd name="T74" fmla="*/ 36 w 1143"/>
                <a:gd name="T75" fmla="*/ 536 h 1520"/>
                <a:gd name="T76" fmla="*/ 61 w 1143"/>
                <a:gd name="T77" fmla="*/ 376 h 1520"/>
                <a:gd name="T78" fmla="*/ 126 w 1143"/>
                <a:gd name="T79" fmla="*/ 255 h 1520"/>
                <a:gd name="T80" fmla="*/ 221 w 1143"/>
                <a:gd name="T81" fmla="*/ 150 h 1520"/>
                <a:gd name="T82" fmla="*/ 345 w 1143"/>
                <a:gd name="T83" fmla="*/ 61 h 1520"/>
                <a:gd name="T84" fmla="*/ 462 w 1143"/>
                <a:gd name="T85" fmla="*/ 12 h 1520"/>
                <a:gd name="T86" fmla="*/ 586 w 1143"/>
                <a:gd name="T87" fmla="*/ 0 h 1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3" h="1520">
                  <a:moveTo>
                    <a:pt x="586" y="0"/>
                  </a:moveTo>
                  <a:lnTo>
                    <a:pt x="633" y="3"/>
                  </a:lnTo>
                  <a:lnTo>
                    <a:pt x="675" y="9"/>
                  </a:lnTo>
                  <a:lnTo>
                    <a:pt x="714" y="17"/>
                  </a:lnTo>
                  <a:lnTo>
                    <a:pt x="751" y="30"/>
                  </a:lnTo>
                  <a:lnTo>
                    <a:pt x="783" y="44"/>
                  </a:lnTo>
                  <a:lnTo>
                    <a:pt x="812" y="60"/>
                  </a:lnTo>
                  <a:lnTo>
                    <a:pt x="843" y="79"/>
                  </a:lnTo>
                  <a:lnTo>
                    <a:pt x="868" y="97"/>
                  </a:lnTo>
                  <a:lnTo>
                    <a:pt x="891" y="117"/>
                  </a:lnTo>
                  <a:lnTo>
                    <a:pt x="909" y="134"/>
                  </a:lnTo>
                  <a:lnTo>
                    <a:pt x="924" y="151"/>
                  </a:lnTo>
                  <a:lnTo>
                    <a:pt x="934" y="164"/>
                  </a:lnTo>
                  <a:lnTo>
                    <a:pt x="941" y="175"/>
                  </a:lnTo>
                  <a:lnTo>
                    <a:pt x="946" y="183"/>
                  </a:lnTo>
                  <a:lnTo>
                    <a:pt x="947" y="185"/>
                  </a:lnTo>
                  <a:lnTo>
                    <a:pt x="948" y="185"/>
                  </a:lnTo>
                  <a:lnTo>
                    <a:pt x="952" y="185"/>
                  </a:lnTo>
                  <a:lnTo>
                    <a:pt x="958" y="186"/>
                  </a:lnTo>
                  <a:lnTo>
                    <a:pt x="967" y="189"/>
                  </a:lnTo>
                  <a:lnTo>
                    <a:pt x="975" y="193"/>
                  </a:lnTo>
                  <a:lnTo>
                    <a:pt x="986" y="197"/>
                  </a:lnTo>
                  <a:lnTo>
                    <a:pt x="999" y="204"/>
                  </a:lnTo>
                  <a:lnTo>
                    <a:pt x="1011" y="211"/>
                  </a:lnTo>
                  <a:lnTo>
                    <a:pt x="1023" y="222"/>
                  </a:lnTo>
                  <a:lnTo>
                    <a:pt x="1037" y="234"/>
                  </a:lnTo>
                  <a:lnTo>
                    <a:pt x="1049" y="249"/>
                  </a:lnTo>
                  <a:lnTo>
                    <a:pt x="1062" y="267"/>
                  </a:lnTo>
                  <a:lnTo>
                    <a:pt x="1073" y="288"/>
                  </a:lnTo>
                  <a:lnTo>
                    <a:pt x="1084" y="313"/>
                  </a:lnTo>
                  <a:lnTo>
                    <a:pt x="1093" y="340"/>
                  </a:lnTo>
                  <a:lnTo>
                    <a:pt x="1100" y="371"/>
                  </a:lnTo>
                  <a:lnTo>
                    <a:pt x="1106" y="407"/>
                  </a:lnTo>
                  <a:lnTo>
                    <a:pt x="1110" y="447"/>
                  </a:lnTo>
                  <a:lnTo>
                    <a:pt x="1110" y="492"/>
                  </a:lnTo>
                  <a:lnTo>
                    <a:pt x="1109" y="539"/>
                  </a:lnTo>
                  <a:lnTo>
                    <a:pt x="1104" y="593"/>
                  </a:lnTo>
                  <a:lnTo>
                    <a:pt x="1095" y="652"/>
                  </a:lnTo>
                  <a:lnTo>
                    <a:pt x="1087" y="689"/>
                  </a:lnTo>
                  <a:lnTo>
                    <a:pt x="1076" y="724"/>
                  </a:lnTo>
                  <a:lnTo>
                    <a:pt x="1086" y="724"/>
                  </a:lnTo>
                  <a:lnTo>
                    <a:pt x="1097" y="726"/>
                  </a:lnTo>
                  <a:lnTo>
                    <a:pt x="1106" y="728"/>
                  </a:lnTo>
                  <a:lnTo>
                    <a:pt x="1116" y="733"/>
                  </a:lnTo>
                  <a:lnTo>
                    <a:pt x="1125" y="740"/>
                  </a:lnTo>
                  <a:lnTo>
                    <a:pt x="1131" y="750"/>
                  </a:lnTo>
                  <a:lnTo>
                    <a:pt x="1137" y="762"/>
                  </a:lnTo>
                  <a:lnTo>
                    <a:pt x="1141" y="780"/>
                  </a:lnTo>
                  <a:lnTo>
                    <a:pt x="1143" y="799"/>
                  </a:lnTo>
                  <a:lnTo>
                    <a:pt x="1142" y="823"/>
                  </a:lnTo>
                  <a:lnTo>
                    <a:pt x="1140" y="851"/>
                  </a:lnTo>
                  <a:lnTo>
                    <a:pt x="1133" y="884"/>
                  </a:lnTo>
                  <a:lnTo>
                    <a:pt x="1124" y="922"/>
                  </a:lnTo>
                  <a:lnTo>
                    <a:pt x="1110" y="965"/>
                  </a:lnTo>
                  <a:lnTo>
                    <a:pt x="1097" y="1000"/>
                  </a:lnTo>
                  <a:lnTo>
                    <a:pt x="1083" y="1030"/>
                  </a:lnTo>
                  <a:lnTo>
                    <a:pt x="1071" y="1050"/>
                  </a:lnTo>
                  <a:lnTo>
                    <a:pt x="1060" y="1068"/>
                  </a:lnTo>
                  <a:lnTo>
                    <a:pt x="1049" y="1077"/>
                  </a:lnTo>
                  <a:lnTo>
                    <a:pt x="1038" y="1085"/>
                  </a:lnTo>
                  <a:lnTo>
                    <a:pt x="1028" y="1087"/>
                  </a:lnTo>
                  <a:lnTo>
                    <a:pt x="1019" y="1129"/>
                  </a:lnTo>
                  <a:lnTo>
                    <a:pt x="1006" y="1173"/>
                  </a:lnTo>
                  <a:lnTo>
                    <a:pt x="987" y="1217"/>
                  </a:lnTo>
                  <a:lnTo>
                    <a:pt x="965" y="1260"/>
                  </a:lnTo>
                  <a:lnTo>
                    <a:pt x="938" y="1303"/>
                  </a:lnTo>
                  <a:lnTo>
                    <a:pt x="907" y="1345"/>
                  </a:lnTo>
                  <a:lnTo>
                    <a:pt x="872" y="1384"/>
                  </a:lnTo>
                  <a:lnTo>
                    <a:pt x="833" y="1419"/>
                  </a:lnTo>
                  <a:lnTo>
                    <a:pt x="790" y="1450"/>
                  </a:lnTo>
                  <a:lnTo>
                    <a:pt x="743" y="1477"/>
                  </a:lnTo>
                  <a:lnTo>
                    <a:pt x="694" y="1499"/>
                  </a:lnTo>
                  <a:lnTo>
                    <a:pt x="646" y="1513"/>
                  </a:lnTo>
                  <a:lnTo>
                    <a:pt x="597" y="1520"/>
                  </a:lnTo>
                  <a:lnTo>
                    <a:pt x="547" y="1520"/>
                  </a:lnTo>
                  <a:lnTo>
                    <a:pt x="498" y="1514"/>
                  </a:lnTo>
                  <a:lnTo>
                    <a:pt x="450" y="1500"/>
                  </a:lnTo>
                  <a:lnTo>
                    <a:pt x="404" y="1481"/>
                  </a:lnTo>
                  <a:lnTo>
                    <a:pt x="359" y="1456"/>
                  </a:lnTo>
                  <a:lnTo>
                    <a:pt x="320" y="1428"/>
                  </a:lnTo>
                  <a:lnTo>
                    <a:pt x="283" y="1397"/>
                  </a:lnTo>
                  <a:lnTo>
                    <a:pt x="249" y="1362"/>
                  </a:lnTo>
                  <a:lnTo>
                    <a:pt x="220" y="1325"/>
                  </a:lnTo>
                  <a:lnTo>
                    <a:pt x="194" y="1287"/>
                  </a:lnTo>
                  <a:lnTo>
                    <a:pt x="171" y="1247"/>
                  </a:lnTo>
                  <a:lnTo>
                    <a:pt x="152" y="1206"/>
                  </a:lnTo>
                  <a:lnTo>
                    <a:pt x="136" y="1166"/>
                  </a:lnTo>
                  <a:lnTo>
                    <a:pt x="125" y="1126"/>
                  </a:lnTo>
                  <a:lnTo>
                    <a:pt x="117" y="1087"/>
                  </a:lnTo>
                  <a:lnTo>
                    <a:pt x="107" y="1085"/>
                  </a:lnTo>
                  <a:lnTo>
                    <a:pt x="96" y="1079"/>
                  </a:lnTo>
                  <a:lnTo>
                    <a:pt x="85" y="1068"/>
                  </a:lnTo>
                  <a:lnTo>
                    <a:pt x="72" y="1052"/>
                  </a:lnTo>
                  <a:lnTo>
                    <a:pt x="60" y="1030"/>
                  </a:lnTo>
                  <a:lnTo>
                    <a:pt x="48" y="1001"/>
                  </a:lnTo>
                  <a:lnTo>
                    <a:pt x="34" y="966"/>
                  </a:lnTo>
                  <a:lnTo>
                    <a:pt x="21" y="922"/>
                  </a:lnTo>
                  <a:lnTo>
                    <a:pt x="11" y="885"/>
                  </a:lnTo>
                  <a:lnTo>
                    <a:pt x="4" y="852"/>
                  </a:lnTo>
                  <a:lnTo>
                    <a:pt x="1" y="824"/>
                  </a:lnTo>
                  <a:lnTo>
                    <a:pt x="0" y="799"/>
                  </a:lnTo>
                  <a:lnTo>
                    <a:pt x="2" y="780"/>
                  </a:lnTo>
                  <a:lnTo>
                    <a:pt x="6" y="764"/>
                  </a:lnTo>
                  <a:lnTo>
                    <a:pt x="12" y="751"/>
                  </a:lnTo>
                  <a:lnTo>
                    <a:pt x="18" y="742"/>
                  </a:lnTo>
                  <a:lnTo>
                    <a:pt x="27" y="734"/>
                  </a:lnTo>
                  <a:lnTo>
                    <a:pt x="37" y="729"/>
                  </a:lnTo>
                  <a:lnTo>
                    <a:pt x="47" y="727"/>
                  </a:lnTo>
                  <a:lnTo>
                    <a:pt x="58" y="726"/>
                  </a:lnTo>
                  <a:lnTo>
                    <a:pt x="67" y="726"/>
                  </a:lnTo>
                  <a:lnTo>
                    <a:pt x="56" y="690"/>
                  </a:lnTo>
                  <a:lnTo>
                    <a:pt x="49" y="653"/>
                  </a:lnTo>
                  <a:lnTo>
                    <a:pt x="39" y="593"/>
                  </a:lnTo>
                  <a:lnTo>
                    <a:pt x="36" y="536"/>
                  </a:lnTo>
                  <a:lnTo>
                    <a:pt x="38" y="479"/>
                  </a:lnTo>
                  <a:lnTo>
                    <a:pt x="48" y="424"/>
                  </a:lnTo>
                  <a:lnTo>
                    <a:pt x="61" y="376"/>
                  </a:lnTo>
                  <a:lnTo>
                    <a:pt x="80" y="333"/>
                  </a:lnTo>
                  <a:lnTo>
                    <a:pt x="102" y="292"/>
                  </a:lnTo>
                  <a:lnTo>
                    <a:pt x="126" y="255"/>
                  </a:lnTo>
                  <a:lnTo>
                    <a:pt x="153" y="220"/>
                  </a:lnTo>
                  <a:lnTo>
                    <a:pt x="183" y="188"/>
                  </a:lnTo>
                  <a:lnTo>
                    <a:pt x="221" y="150"/>
                  </a:lnTo>
                  <a:lnTo>
                    <a:pt x="263" y="115"/>
                  </a:lnTo>
                  <a:lnTo>
                    <a:pt x="307" y="85"/>
                  </a:lnTo>
                  <a:lnTo>
                    <a:pt x="345" y="61"/>
                  </a:lnTo>
                  <a:lnTo>
                    <a:pt x="384" y="41"/>
                  </a:lnTo>
                  <a:lnTo>
                    <a:pt x="427" y="23"/>
                  </a:lnTo>
                  <a:lnTo>
                    <a:pt x="462" y="12"/>
                  </a:lnTo>
                  <a:lnTo>
                    <a:pt x="499" y="6"/>
                  </a:lnTo>
                  <a:lnTo>
                    <a:pt x="537" y="3"/>
                  </a:lnTo>
                  <a:lnTo>
                    <a:pt x="5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0" name="Freeform 782"/>
            <p:cNvSpPr>
              <a:spLocks/>
            </p:cNvSpPr>
            <p:nvPr/>
          </p:nvSpPr>
          <p:spPr bwMode="auto">
            <a:xfrm>
              <a:off x="931" y="2880"/>
              <a:ext cx="483" cy="643"/>
            </a:xfrm>
            <a:custGeom>
              <a:avLst/>
              <a:gdLst>
                <a:gd name="T0" fmla="*/ 535 w 965"/>
                <a:gd name="T1" fmla="*/ 2 h 1286"/>
                <a:gd name="T2" fmla="*/ 605 w 965"/>
                <a:gd name="T3" fmla="*/ 16 h 1286"/>
                <a:gd name="T4" fmla="*/ 662 w 965"/>
                <a:gd name="T5" fmla="*/ 38 h 1286"/>
                <a:gd name="T6" fmla="*/ 716 w 965"/>
                <a:gd name="T7" fmla="*/ 69 h 1286"/>
                <a:gd name="T8" fmla="*/ 759 w 965"/>
                <a:gd name="T9" fmla="*/ 104 h 1286"/>
                <a:gd name="T10" fmla="*/ 786 w 965"/>
                <a:gd name="T11" fmla="*/ 135 h 1286"/>
                <a:gd name="T12" fmla="*/ 800 w 965"/>
                <a:gd name="T13" fmla="*/ 153 h 1286"/>
                <a:gd name="T14" fmla="*/ 802 w 965"/>
                <a:gd name="T15" fmla="*/ 157 h 1286"/>
                <a:gd name="T16" fmla="*/ 812 w 965"/>
                <a:gd name="T17" fmla="*/ 158 h 1286"/>
                <a:gd name="T18" fmla="*/ 829 w 965"/>
                <a:gd name="T19" fmla="*/ 164 h 1286"/>
                <a:gd name="T20" fmla="*/ 851 w 965"/>
                <a:gd name="T21" fmla="*/ 176 h 1286"/>
                <a:gd name="T22" fmla="*/ 876 w 965"/>
                <a:gd name="T23" fmla="*/ 197 h 1286"/>
                <a:gd name="T24" fmla="*/ 899 w 965"/>
                <a:gd name="T25" fmla="*/ 228 h 1286"/>
                <a:gd name="T26" fmla="*/ 919 w 965"/>
                <a:gd name="T27" fmla="*/ 272 h 1286"/>
                <a:gd name="T28" fmla="*/ 933 w 965"/>
                <a:gd name="T29" fmla="*/ 330 h 1286"/>
                <a:gd name="T30" fmla="*/ 938 w 965"/>
                <a:gd name="T31" fmla="*/ 404 h 1286"/>
                <a:gd name="T32" fmla="*/ 933 w 965"/>
                <a:gd name="T33" fmla="*/ 499 h 1286"/>
                <a:gd name="T34" fmla="*/ 919 w 965"/>
                <a:gd name="T35" fmla="*/ 583 h 1286"/>
                <a:gd name="T36" fmla="*/ 919 w 965"/>
                <a:gd name="T37" fmla="*/ 613 h 1286"/>
                <a:gd name="T38" fmla="*/ 937 w 965"/>
                <a:gd name="T39" fmla="*/ 616 h 1286"/>
                <a:gd name="T40" fmla="*/ 952 w 965"/>
                <a:gd name="T41" fmla="*/ 630 h 1286"/>
                <a:gd name="T42" fmla="*/ 963 w 965"/>
                <a:gd name="T43" fmla="*/ 653 h 1286"/>
                <a:gd name="T44" fmla="*/ 965 w 965"/>
                <a:gd name="T45" fmla="*/ 691 h 1286"/>
                <a:gd name="T46" fmla="*/ 958 w 965"/>
                <a:gd name="T47" fmla="*/ 745 h 1286"/>
                <a:gd name="T48" fmla="*/ 936 w 965"/>
                <a:gd name="T49" fmla="*/ 821 h 1286"/>
                <a:gd name="T50" fmla="*/ 911 w 965"/>
                <a:gd name="T51" fmla="*/ 880 h 1286"/>
                <a:gd name="T52" fmla="*/ 888 w 965"/>
                <a:gd name="T53" fmla="*/ 911 h 1286"/>
                <a:gd name="T54" fmla="*/ 868 w 965"/>
                <a:gd name="T55" fmla="*/ 919 h 1286"/>
                <a:gd name="T56" fmla="*/ 846 w 965"/>
                <a:gd name="T57" fmla="*/ 1000 h 1286"/>
                <a:gd name="T58" fmla="*/ 806 w 965"/>
                <a:gd name="T59" fmla="*/ 1081 h 1286"/>
                <a:gd name="T60" fmla="*/ 748 w 965"/>
                <a:gd name="T61" fmla="*/ 1158 h 1286"/>
                <a:gd name="T62" fmla="*/ 674 w 965"/>
                <a:gd name="T63" fmla="*/ 1223 h 1286"/>
                <a:gd name="T64" fmla="*/ 585 w 965"/>
                <a:gd name="T65" fmla="*/ 1268 h 1286"/>
                <a:gd name="T66" fmla="*/ 503 w 965"/>
                <a:gd name="T67" fmla="*/ 1286 h 1286"/>
                <a:gd name="T68" fmla="*/ 419 w 965"/>
                <a:gd name="T69" fmla="*/ 1279 h 1286"/>
                <a:gd name="T70" fmla="*/ 335 w 965"/>
                <a:gd name="T71" fmla="*/ 1251 h 1286"/>
                <a:gd name="T72" fmla="*/ 259 w 965"/>
                <a:gd name="T73" fmla="*/ 1201 h 1286"/>
                <a:gd name="T74" fmla="*/ 196 w 965"/>
                <a:gd name="T75" fmla="*/ 1139 h 1286"/>
                <a:gd name="T76" fmla="*/ 148 w 965"/>
                <a:gd name="T77" fmla="*/ 1067 h 1286"/>
                <a:gd name="T78" fmla="*/ 115 w 965"/>
                <a:gd name="T79" fmla="*/ 993 h 1286"/>
                <a:gd name="T80" fmla="*/ 96 w 965"/>
                <a:gd name="T81" fmla="*/ 919 h 1286"/>
                <a:gd name="T82" fmla="*/ 76 w 965"/>
                <a:gd name="T83" fmla="*/ 909 h 1286"/>
                <a:gd name="T84" fmla="*/ 53 w 965"/>
                <a:gd name="T85" fmla="*/ 879 h 1286"/>
                <a:gd name="T86" fmla="*/ 29 w 965"/>
                <a:gd name="T87" fmla="*/ 821 h 1286"/>
                <a:gd name="T88" fmla="*/ 8 w 965"/>
                <a:gd name="T89" fmla="*/ 745 h 1286"/>
                <a:gd name="T90" fmla="*/ 0 w 965"/>
                <a:gd name="T91" fmla="*/ 691 h 1286"/>
                <a:gd name="T92" fmla="*/ 2 w 965"/>
                <a:gd name="T93" fmla="*/ 653 h 1286"/>
                <a:gd name="T94" fmla="*/ 13 w 965"/>
                <a:gd name="T95" fmla="*/ 630 h 1286"/>
                <a:gd name="T96" fmla="*/ 29 w 965"/>
                <a:gd name="T97" fmla="*/ 618 h 1286"/>
                <a:gd name="T98" fmla="*/ 48 w 965"/>
                <a:gd name="T99" fmla="*/ 613 h 1286"/>
                <a:gd name="T100" fmla="*/ 46 w 965"/>
                <a:gd name="T101" fmla="*/ 583 h 1286"/>
                <a:gd name="T102" fmla="*/ 32 w 965"/>
                <a:gd name="T103" fmla="*/ 502 h 1286"/>
                <a:gd name="T104" fmla="*/ 30 w 965"/>
                <a:gd name="T105" fmla="*/ 404 h 1286"/>
                <a:gd name="T106" fmla="*/ 51 w 965"/>
                <a:gd name="T107" fmla="*/ 319 h 1286"/>
                <a:gd name="T108" fmla="*/ 84 w 965"/>
                <a:gd name="T109" fmla="*/ 246 h 1286"/>
                <a:gd name="T110" fmla="*/ 129 w 965"/>
                <a:gd name="T111" fmla="*/ 185 h 1286"/>
                <a:gd name="T112" fmla="*/ 186 w 965"/>
                <a:gd name="T113" fmla="*/ 126 h 1286"/>
                <a:gd name="T114" fmla="*/ 259 w 965"/>
                <a:gd name="T115" fmla="*/ 72 h 1286"/>
                <a:gd name="T116" fmla="*/ 325 w 965"/>
                <a:gd name="T117" fmla="*/ 34 h 1286"/>
                <a:gd name="T118" fmla="*/ 390 w 965"/>
                <a:gd name="T119" fmla="*/ 11 h 1286"/>
                <a:gd name="T120" fmla="*/ 454 w 965"/>
                <a:gd name="T121" fmla="*/ 2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65" h="1286">
                  <a:moveTo>
                    <a:pt x="495" y="0"/>
                  </a:moveTo>
                  <a:lnTo>
                    <a:pt x="535" y="2"/>
                  </a:lnTo>
                  <a:lnTo>
                    <a:pt x="571" y="7"/>
                  </a:lnTo>
                  <a:lnTo>
                    <a:pt x="605" y="16"/>
                  </a:lnTo>
                  <a:lnTo>
                    <a:pt x="634" y="26"/>
                  </a:lnTo>
                  <a:lnTo>
                    <a:pt x="662" y="38"/>
                  </a:lnTo>
                  <a:lnTo>
                    <a:pt x="687" y="51"/>
                  </a:lnTo>
                  <a:lnTo>
                    <a:pt x="716" y="69"/>
                  </a:lnTo>
                  <a:lnTo>
                    <a:pt x="740" y="87"/>
                  </a:lnTo>
                  <a:lnTo>
                    <a:pt x="759" y="104"/>
                  </a:lnTo>
                  <a:lnTo>
                    <a:pt x="775" y="121"/>
                  </a:lnTo>
                  <a:lnTo>
                    <a:pt x="786" y="135"/>
                  </a:lnTo>
                  <a:lnTo>
                    <a:pt x="795" y="146"/>
                  </a:lnTo>
                  <a:lnTo>
                    <a:pt x="800" y="153"/>
                  </a:lnTo>
                  <a:lnTo>
                    <a:pt x="801" y="157"/>
                  </a:lnTo>
                  <a:lnTo>
                    <a:pt x="802" y="157"/>
                  </a:lnTo>
                  <a:lnTo>
                    <a:pt x="806" y="157"/>
                  </a:lnTo>
                  <a:lnTo>
                    <a:pt x="812" y="158"/>
                  </a:lnTo>
                  <a:lnTo>
                    <a:pt x="820" y="160"/>
                  </a:lnTo>
                  <a:lnTo>
                    <a:pt x="829" y="164"/>
                  </a:lnTo>
                  <a:lnTo>
                    <a:pt x="840" y="170"/>
                  </a:lnTo>
                  <a:lnTo>
                    <a:pt x="851" y="176"/>
                  </a:lnTo>
                  <a:lnTo>
                    <a:pt x="863" y="186"/>
                  </a:lnTo>
                  <a:lnTo>
                    <a:pt x="876" y="197"/>
                  </a:lnTo>
                  <a:lnTo>
                    <a:pt x="887" y="211"/>
                  </a:lnTo>
                  <a:lnTo>
                    <a:pt x="899" y="228"/>
                  </a:lnTo>
                  <a:lnTo>
                    <a:pt x="909" y="249"/>
                  </a:lnTo>
                  <a:lnTo>
                    <a:pt x="919" y="272"/>
                  </a:lnTo>
                  <a:lnTo>
                    <a:pt x="927" y="299"/>
                  </a:lnTo>
                  <a:lnTo>
                    <a:pt x="933" y="330"/>
                  </a:lnTo>
                  <a:lnTo>
                    <a:pt x="937" y="365"/>
                  </a:lnTo>
                  <a:lnTo>
                    <a:pt x="938" y="404"/>
                  </a:lnTo>
                  <a:lnTo>
                    <a:pt x="937" y="448"/>
                  </a:lnTo>
                  <a:lnTo>
                    <a:pt x="933" y="499"/>
                  </a:lnTo>
                  <a:lnTo>
                    <a:pt x="926" y="553"/>
                  </a:lnTo>
                  <a:lnTo>
                    <a:pt x="919" y="583"/>
                  </a:lnTo>
                  <a:lnTo>
                    <a:pt x="909" y="614"/>
                  </a:lnTo>
                  <a:lnTo>
                    <a:pt x="919" y="613"/>
                  </a:lnTo>
                  <a:lnTo>
                    <a:pt x="927" y="614"/>
                  </a:lnTo>
                  <a:lnTo>
                    <a:pt x="937" y="616"/>
                  </a:lnTo>
                  <a:lnTo>
                    <a:pt x="946" y="621"/>
                  </a:lnTo>
                  <a:lnTo>
                    <a:pt x="952" y="630"/>
                  </a:lnTo>
                  <a:lnTo>
                    <a:pt x="958" y="640"/>
                  </a:lnTo>
                  <a:lnTo>
                    <a:pt x="963" y="653"/>
                  </a:lnTo>
                  <a:lnTo>
                    <a:pt x="965" y="670"/>
                  </a:lnTo>
                  <a:lnTo>
                    <a:pt x="965" y="691"/>
                  </a:lnTo>
                  <a:lnTo>
                    <a:pt x="963" y="716"/>
                  </a:lnTo>
                  <a:lnTo>
                    <a:pt x="958" y="745"/>
                  </a:lnTo>
                  <a:lnTo>
                    <a:pt x="949" y="779"/>
                  </a:lnTo>
                  <a:lnTo>
                    <a:pt x="936" y="821"/>
                  </a:lnTo>
                  <a:lnTo>
                    <a:pt x="924" y="854"/>
                  </a:lnTo>
                  <a:lnTo>
                    <a:pt x="911" y="880"/>
                  </a:lnTo>
                  <a:lnTo>
                    <a:pt x="899" y="898"/>
                  </a:lnTo>
                  <a:lnTo>
                    <a:pt x="888" y="911"/>
                  </a:lnTo>
                  <a:lnTo>
                    <a:pt x="878" y="917"/>
                  </a:lnTo>
                  <a:lnTo>
                    <a:pt x="868" y="919"/>
                  </a:lnTo>
                  <a:lnTo>
                    <a:pt x="860" y="960"/>
                  </a:lnTo>
                  <a:lnTo>
                    <a:pt x="846" y="1000"/>
                  </a:lnTo>
                  <a:lnTo>
                    <a:pt x="829" y="1040"/>
                  </a:lnTo>
                  <a:lnTo>
                    <a:pt x="806" y="1081"/>
                  </a:lnTo>
                  <a:lnTo>
                    <a:pt x="779" y="1120"/>
                  </a:lnTo>
                  <a:lnTo>
                    <a:pt x="748" y="1158"/>
                  </a:lnTo>
                  <a:lnTo>
                    <a:pt x="713" y="1192"/>
                  </a:lnTo>
                  <a:lnTo>
                    <a:pt x="674" y="1223"/>
                  </a:lnTo>
                  <a:lnTo>
                    <a:pt x="632" y="1249"/>
                  </a:lnTo>
                  <a:lnTo>
                    <a:pt x="585" y="1268"/>
                  </a:lnTo>
                  <a:lnTo>
                    <a:pt x="544" y="1279"/>
                  </a:lnTo>
                  <a:lnTo>
                    <a:pt x="503" y="1286"/>
                  </a:lnTo>
                  <a:lnTo>
                    <a:pt x="461" y="1286"/>
                  </a:lnTo>
                  <a:lnTo>
                    <a:pt x="419" y="1279"/>
                  </a:lnTo>
                  <a:lnTo>
                    <a:pt x="378" y="1268"/>
                  </a:lnTo>
                  <a:lnTo>
                    <a:pt x="335" y="1251"/>
                  </a:lnTo>
                  <a:lnTo>
                    <a:pt x="295" y="1228"/>
                  </a:lnTo>
                  <a:lnTo>
                    <a:pt x="259" y="1201"/>
                  </a:lnTo>
                  <a:lnTo>
                    <a:pt x="226" y="1172"/>
                  </a:lnTo>
                  <a:lnTo>
                    <a:pt x="196" y="1139"/>
                  </a:lnTo>
                  <a:lnTo>
                    <a:pt x="170" y="1103"/>
                  </a:lnTo>
                  <a:lnTo>
                    <a:pt x="148" y="1067"/>
                  </a:lnTo>
                  <a:lnTo>
                    <a:pt x="130" y="1029"/>
                  </a:lnTo>
                  <a:lnTo>
                    <a:pt x="115" y="993"/>
                  </a:lnTo>
                  <a:lnTo>
                    <a:pt x="103" y="956"/>
                  </a:lnTo>
                  <a:lnTo>
                    <a:pt x="96" y="919"/>
                  </a:lnTo>
                  <a:lnTo>
                    <a:pt x="86" y="917"/>
                  </a:lnTo>
                  <a:lnTo>
                    <a:pt x="76" y="909"/>
                  </a:lnTo>
                  <a:lnTo>
                    <a:pt x="65" y="897"/>
                  </a:lnTo>
                  <a:lnTo>
                    <a:pt x="53" y="879"/>
                  </a:lnTo>
                  <a:lnTo>
                    <a:pt x="42" y="854"/>
                  </a:lnTo>
                  <a:lnTo>
                    <a:pt x="29" y="821"/>
                  </a:lnTo>
                  <a:lnTo>
                    <a:pt x="17" y="779"/>
                  </a:lnTo>
                  <a:lnTo>
                    <a:pt x="8" y="745"/>
                  </a:lnTo>
                  <a:lnTo>
                    <a:pt x="2" y="716"/>
                  </a:lnTo>
                  <a:lnTo>
                    <a:pt x="0" y="691"/>
                  </a:lnTo>
                  <a:lnTo>
                    <a:pt x="0" y="670"/>
                  </a:lnTo>
                  <a:lnTo>
                    <a:pt x="2" y="653"/>
                  </a:lnTo>
                  <a:lnTo>
                    <a:pt x="7" y="640"/>
                  </a:lnTo>
                  <a:lnTo>
                    <a:pt x="13" y="630"/>
                  </a:lnTo>
                  <a:lnTo>
                    <a:pt x="21" y="623"/>
                  </a:lnTo>
                  <a:lnTo>
                    <a:pt x="29" y="618"/>
                  </a:lnTo>
                  <a:lnTo>
                    <a:pt x="38" y="614"/>
                  </a:lnTo>
                  <a:lnTo>
                    <a:pt x="48" y="613"/>
                  </a:lnTo>
                  <a:lnTo>
                    <a:pt x="57" y="614"/>
                  </a:lnTo>
                  <a:lnTo>
                    <a:pt x="46" y="583"/>
                  </a:lnTo>
                  <a:lnTo>
                    <a:pt x="40" y="553"/>
                  </a:lnTo>
                  <a:lnTo>
                    <a:pt x="32" y="502"/>
                  </a:lnTo>
                  <a:lnTo>
                    <a:pt x="29" y="452"/>
                  </a:lnTo>
                  <a:lnTo>
                    <a:pt x="30" y="404"/>
                  </a:lnTo>
                  <a:lnTo>
                    <a:pt x="39" y="358"/>
                  </a:lnTo>
                  <a:lnTo>
                    <a:pt x="51" y="319"/>
                  </a:lnTo>
                  <a:lnTo>
                    <a:pt x="66" y="281"/>
                  </a:lnTo>
                  <a:lnTo>
                    <a:pt x="84" y="246"/>
                  </a:lnTo>
                  <a:lnTo>
                    <a:pt x="105" y="214"/>
                  </a:lnTo>
                  <a:lnTo>
                    <a:pt x="129" y="185"/>
                  </a:lnTo>
                  <a:lnTo>
                    <a:pt x="153" y="159"/>
                  </a:lnTo>
                  <a:lnTo>
                    <a:pt x="186" y="126"/>
                  </a:lnTo>
                  <a:lnTo>
                    <a:pt x="222" y="98"/>
                  </a:lnTo>
                  <a:lnTo>
                    <a:pt x="259" y="72"/>
                  </a:lnTo>
                  <a:lnTo>
                    <a:pt x="291" y="51"/>
                  </a:lnTo>
                  <a:lnTo>
                    <a:pt x="325" y="34"/>
                  </a:lnTo>
                  <a:lnTo>
                    <a:pt x="360" y="20"/>
                  </a:lnTo>
                  <a:lnTo>
                    <a:pt x="390" y="11"/>
                  </a:lnTo>
                  <a:lnTo>
                    <a:pt x="422" y="5"/>
                  </a:lnTo>
                  <a:lnTo>
                    <a:pt x="454" y="2"/>
                  </a:lnTo>
                  <a:lnTo>
                    <a:pt x="4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48" name="Group 124"/>
          <p:cNvGrpSpPr>
            <a:grpSpLocks noChangeAspect="1"/>
          </p:cNvGrpSpPr>
          <p:nvPr/>
        </p:nvGrpSpPr>
        <p:grpSpPr bwMode="auto">
          <a:xfrm>
            <a:off x="8102665" y="3816692"/>
            <a:ext cx="532097" cy="532097"/>
            <a:chOff x="1872" y="196"/>
            <a:chExt cx="3932" cy="393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9" name="Freeform 126"/>
            <p:cNvSpPr>
              <a:spLocks/>
            </p:cNvSpPr>
            <p:nvPr/>
          </p:nvSpPr>
          <p:spPr bwMode="auto">
            <a:xfrm>
              <a:off x="2586" y="2161"/>
              <a:ext cx="885" cy="1053"/>
            </a:xfrm>
            <a:custGeom>
              <a:avLst/>
              <a:gdLst>
                <a:gd name="T0" fmla="*/ 582 w 885"/>
                <a:gd name="T1" fmla="*/ 5 h 1053"/>
                <a:gd name="T2" fmla="*/ 808 w 885"/>
                <a:gd name="T3" fmla="*/ 87 h 1053"/>
                <a:gd name="T4" fmla="*/ 846 w 885"/>
                <a:gd name="T5" fmla="*/ 117 h 1053"/>
                <a:gd name="T6" fmla="*/ 870 w 885"/>
                <a:gd name="T7" fmla="*/ 150 h 1053"/>
                <a:gd name="T8" fmla="*/ 882 w 885"/>
                <a:gd name="T9" fmla="*/ 178 h 1053"/>
                <a:gd name="T10" fmla="*/ 885 w 885"/>
                <a:gd name="T11" fmla="*/ 191 h 1053"/>
                <a:gd name="T12" fmla="*/ 885 w 885"/>
                <a:gd name="T13" fmla="*/ 440 h 1053"/>
                <a:gd name="T14" fmla="*/ 885 w 885"/>
                <a:gd name="T15" fmla="*/ 442 h 1053"/>
                <a:gd name="T16" fmla="*/ 879 w 885"/>
                <a:gd name="T17" fmla="*/ 594 h 1053"/>
                <a:gd name="T18" fmla="*/ 859 w 885"/>
                <a:gd name="T19" fmla="*/ 686 h 1053"/>
                <a:gd name="T20" fmla="*/ 833 w 885"/>
                <a:gd name="T21" fmla="*/ 760 h 1053"/>
                <a:gd name="T22" fmla="*/ 802 w 885"/>
                <a:gd name="T23" fmla="*/ 817 h 1053"/>
                <a:gd name="T24" fmla="*/ 771 w 885"/>
                <a:gd name="T25" fmla="*/ 860 h 1053"/>
                <a:gd name="T26" fmla="*/ 742 w 885"/>
                <a:gd name="T27" fmla="*/ 889 h 1053"/>
                <a:gd name="T28" fmla="*/ 718 w 885"/>
                <a:gd name="T29" fmla="*/ 907 h 1053"/>
                <a:gd name="T30" fmla="*/ 673 w 885"/>
                <a:gd name="T31" fmla="*/ 940 h 1053"/>
                <a:gd name="T32" fmla="*/ 603 w 885"/>
                <a:gd name="T33" fmla="*/ 999 h 1053"/>
                <a:gd name="T34" fmla="*/ 536 w 885"/>
                <a:gd name="T35" fmla="*/ 1034 h 1053"/>
                <a:gd name="T36" fmla="*/ 481 w 885"/>
                <a:gd name="T37" fmla="*/ 1050 h 1053"/>
                <a:gd name="T38" fmla="*/ 443 w 885"/>
                <a:gd name="T39" fmla="*/ 1053 h 1053"/>
                <a:gd name="T40" fmla="*/ 432 w 885"/>
                <a:gd name="T41" fmla="*/ 1053 h 1053"/>
                <a:gd name="T42" fmla="*/ 427 w 885"/>
                <a:gd name="T43" fmla="*/ 1053 h 1053"/>
                <a:gd name="T44" fmla="*/ 414 w 885"/>
                <a:gd name="T45" fmla="*/ 1052 h 1053"/>
                <a:gd name="T46" fmla="*/ 371 w 885"/>
                <a:gd name="T47" fmla="*/ 1043 h 1053"/>
                <a:gd name="T48" fmla="*/ 315 w 885"/>
                <a:gd name="T49" fmla="*/ 1016 h 1053"/>
                <a:gd name="T50" fmla="*/ 251 w 885"/>
                <a:gd name="T51" fmla="*/ 975 h 1053"/>
                <a:gd name="T52" fmla="*/ 198 w 885"/>
                <a:gd name="T53" fmla="*/ 935 h 1053"/>
                <a:gd name="T54" fmla="*/ 175 w 885"/>
                <a:gd name="T55" fmla="*/ 919 h 1053"/>
                <a:gd name="T56" fmla="*/ 172 w 885"/>
                <a:gd name="T57" fmla="*/ 916 h 1053"/>
                <a:gd name="T58" fmla="*/ 138 w 885"/>
                <a:gd name="T59" fmla="*/ 890 h 1053"/>
                <a:gd name="T60" fmla="*/ 86 w 885"/>
                <a:gd name="T61" fmla="*/ 830 h 1053"/>
                <a:gd name="T62" fmla="*/ 49 w 885"/>
                <a:gd name="T63" fmla="*/ 762 h 1053"/>
                <a:gd name="T64" fmla="*/ 25 w 885"/>
                <a:gd name="T65" fmla="*/ 694 h 1053"/>
                <a:gd name="T66" fmla="*/ 11 w 885"/>
                <a:gd name="T67" fmla="*/ 632 h 1053"/>
                <a:gd name="T68" fmla="*/ 4 w 885"/>
                <a:gd name="T69" fmla="*/ 583 h 1053"/>
                <a:gd name="T70" fmla="*/ 2 w 885"/>
                <a:gd name="T71" fmla="*/ 556 h 1053"/>
                <a:gd name="T72" fmla="*/ 0 w 885"/>
                <a:gd name="T73" fmla="*/ 192 h 1053"/>
                <a:gd name="T74" fmla="*/ 12 w 885"/>
                <a:gd name="T75" fmla="*/ 158 h 1053"/>
                <a:gd name="T76" fmla="*/ 17 w 885"/>
                <a:gd name="T77" fmla="*/ 149 h 1053"/>
                <a:gd name="T78" fmla="*/ 29 w 885"/>
                <a:gd name="T79" fmla="*/ 130 h 1053"/>
                <a:gd name="T80" fmla="*/ 35 w 885"/>
                <a:gd name="T81" fmla="*/ 122 h 1053"/>
                <a:gd name="T82" fmla="*/ 47 w 885"/>
                <a:gd name="T83" fmla="*/ 109 h 1053"/>
                <a:gd name="T84" fmla="*/ 57 w 885"/>
                <a:gd name="T85" fmla="*/ 100 h 1053"/>
                <a:gd name="T86" fmla="*/ 66 w 885"/>
                <a:gd name="T87" fmla="*/ 92 h 1053"/>
                <a:gd name="T88" fmla="*/ 79 w 885"/>
                <a:gd name="T89" fmla="*/ 84 h 1053"/>
                <a:gd name="T90" fmla="*/ 84 w 885"/>
                <a:gd name="T91" fmla="*/ 80 h 1053"/>
                <a:gd name="T92" fmla="*/ 115 w 885"/>
                <a:gd name="T93" fmla="*/ 67 h 1053"/>
                <a:gd name="T94" fmla="*/ 309 w 885"/>
                <a:gd name="T95" fmla="*/ 65 h 1053"/>
                <a:gd name="T96" fmla="*/ 380 w 885"/>
                <a:gd name="T97" fmla="*/ 54 h 1053"/>
                <a:gd name="T98" fmla="*/ 430 w 885"/>
                <a:gd name="T99" fmla="*/ 37 h 1053"/>
                <a:gd name="T100" fmla="*/ 487 w 885"/>
                <a:gd name="T101" fmla="*/ 16 h 1053"/>
                <a:gd name="T102" fmla="*/ 536 w 885"/>
                <a:gd name="T103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85" h="1053">
                  <a:moveTo>
                    <a:pt x="560" y="0"/>
                  </a:moveTo>
                  <a:lnTo>
                    <a:pt x="582" y="5"/>
                  </a:lnTo>
                  <a:lnTo>
                    <a:pt x="780" y="74"/>
                  </a:lnTo>
                  <a:lnTo>
                    <a:pt x="808" y="87"/>
                  </a:lnTo>
                  <a:lnTo>
                    <a:pt x="829" y="102"/>
                  </a:lnTo>
                  <a:lnTo>
                    <a:pt x="846" y="117"/>
                  </a:lnTo>
                  <a:lnTo>
                    <a:pt x="860" y="134"/>
                  </a:lnTo>
                  <a:lnTo>
                    <a:pt x="870" y="150"/>
                  </a:lnTo>
                  <a:lnTo>
                    <a:pt x="877" y="165"/>
                  </a:lnTo>
                  <a:lnTo>
                    <a:pt x="882" y="178"/>
                  </a:lnTo>
                  <a:lnTo>
                    <a:pt x="884" y="187"/>
                  </a:lnTo>
                  <a:lnTo>
                    <a:pt x="885" y="191"/>
                  </a:lnTo>
                  <a:lnTo>
                    <a:pt x="885" y="193"/>
                  </a:lnTo>
                  <a:lnTo>
                    <a:pt x="885" y="440"/>
                  </a:lnTo>
                  <a:lnTo>
                    <a:pt x="885" y="442"/>
                  </a:lnTo>
                  <a:lnTo>
                    <a:pt x="885" y="442"/>
                  </a:lnTo>
                  <a:lnTo>
                    <a:pt x="885" y="539"/>
                  </a:lnTo>
                  <a:lnTo>
                    <a:pt x="879" y="594"/>
                  </a:lnTo>
                  <a:lnTo>
                    <a:pt x="870" y="642"/>
                  </a:lnTo>
                  <a:lnTo>
                    <a:pt x="859" y="686"/>
                  </a:lnTo>
                  <a:lnTo>
                    <a:pt x="846" y="725"/>
                  </a:lnTo>
                  <a:lnTo>
                    <a:pt x="833" y="760"/>
                  </a:lnTo>
                  <a:lnTo>
                    <a:pt x="817" y="791"/>
                  </a:lnTo>
                  <a:lnTo>
                    <a:pt x="802" y="817"/>
                  </a:lnTo>
                  <a:lnTo>
                    <a:pt x="786" y="840"/>
                  </a:lnTo>
                  <a:lnTo>
                    <a:pt x="771" y="860"/>
                  </a:lnTo>
                  <a:lnTo>
                    <a:pt x="755" y="876"/>
                  </a:lnTo>
                  <a:lnTo>
                    <a:pt x="742" y="889"/>
                  </a:lnTo>
                  <a:lnTo>
                    <a:pt x="729" y="900"/>
                  </a:lnTo>
                  <a:lnTo>
                    <a:pt x="718" y="907"/>
                  </a:lnTo>
                  <a:lnTo>
                    <a:pt x="711" y="913"/>
                  </a:lnTo>
                  <a:lnTo>
                    <a:pt x="673" y="940"/>
                  </a:lnTo>
                  <a:lnTo>
                    <a:pt x="639" y="970"/>
                  </a:lnTo>
                  <a:lnTo>
                    <a:pt x="603" y="999"/>
                  </a:lnTo>
                  <a:lnTo>
                    <a:pt x="568" y="1020"/>
                  </a:lnTo>
                  <a:lnTo>
                    <a:pt x="536" y="1034"/>
                  </a:lnTo>
                  <a:lnTo>
                    <a:pt x="506" y="1045"/>
                  </a:lnTo>
                  <a:lnTo>
                    <a:pt x="481" y="1050"/>
                  </a:lnTo>
                  <a:lnTo>
                    <a:pt x="460" y="1053"/>
                  </a:lnTo>
                  <a:lnTo>
                    <a:pt x="443" y="1053"/>
                  </a:lnTo>
                  <a:lnTo>
                    <a:pt x="437" y="1053"/>
                  </a:lnTo>
                  <a:lnTo>
                    <a:pt x="432" y="1053"/>
                  </a:lnTo>
                  <a:lnTo>
                    <a:pt x="430" y="1053"/>
                  </a:lnTo>
                  <a:lnTo>
                    <a:pt x="427" y="1053"/>
                  </a:lnTo>
                  <a:lnTo>
                    <a:pt x="418" y="1052"/>
                  </a:lnTo>
                  <a:lnTo>
                    <a:pt x="414" y="1052"/>
                  </a:lnTo>
                  <a:lnTo>
                    <a:pt x="395" y="1050"/>
                  </a:lnTo>
                  <a:lnTo>
                    <a:pt x="371" y="1043"/>
                  </a:lnTo>
                  <a:lnTo>
                    <a:pt x="345" y="1032"/>
                  </a:lnTo>
                  <a:lnTo>
                    <a:pt x="315" y="1016"/>
                  </a:lnTo>
                  <a:lnTo>
                    <a:pt x="284" y="997"/>
                  </a:lnTo>
                  <a:lnTo>
                    <a:pt x="251" y="975"/>
                  </a:lnTo>
                  <a:lnTo>
                    <a:pt x="216" y="948"/>
                  </a:lnTo>
                  <a:lnTo>
                    <a:pt x="198" y="935"/>
                  </a:lnTo>
                  <a:lnTo>
                    <a:pt x="178" y="921"/>
                  </a:lnTo>
                  <a:lnTo>
                    <a:pt x="175" y="919"/>
                  </a:lnTo>
                  <a:lnTo>
                    <a:pt x="175" y="917"/>
                  </a:lnTo>
                  <a:lnTo>
                    <a:pt x="172" y="916"/>
                  </a:lnTo>
                  <a:lnTo>
                    <a:pt x="170" y="915"/>
                  </a:lnTo>
                  <a:lnTo>
                    <a:pt x="138" y="890"/>
                  </a:lnTo>
                  <a:lnTo>
                    <a:pt x="110" y="861"/>
                  </a:lnTo>
                  <a:lnTo>
                    <a:pt x="86" y="830"/>
                  </a:lnTo>
                  <a:lnTo>
                    <a:pt x="66" y="797"/>
                  </a:lnTo>
                  <a:lnTo>
                    <a:pt x="49" y="762"/>
                  </a:lnTo>
                  <a:lnTo>
                    <a:pt x="36" y="728"/>
                  </a:lnTo>
                  <a:lnTo>
                    <a:pt x="25" y="694"/>
                  </a:lnTo>
                  <a:lnTo>
                    <a:pt x="17" y="662"/>
                  </a:lnTo>
                  <a:lnTo>
                    <a:pt x="11" y="632"/>
                  </a:lnTo>
                  <a:lnTo>
                    <a:pt x="6" y="606"/>
                  </a:lnTo>
                  <a:lnTo>
                    <a:pt x="4" y="583"/>
                  </a:lnTo>
                  <a:lnTo>
                    <a:pt x="2" y="567"/>
                  </a:lnTo>
                  <a:lnTo>
                    <a:pt x="2" y="556"/>
                  </a:lnTo>
                  <a:lnTo>
                    <a:pt x="0" y="552"/>
                  </a:lnTo>
                  <a:lnTo>
                    <a:pt x="0" y="192"/>
                  </a:lnTo>
                  <a:lnTo>
                    <a:pt x="6" y="173"/>
                  </a:lnTo>
                  <a:lnTo>
                    <a:pt x="12" y="158"/>
                  </a:lnTo>
                  <a:lnTo>
                    <a:pt x="15" y="153"/>
                  </a:lnTo>
                  <a:lnTo>
                    <a:pt x="17" y="149"/>
                  </a:lnTo>
                  <a:lnTo>
                    <a:pt x="23" y="140"/>
                  </a:lnTo>
                  <a:lnTo>
                    <a:pt x="29" y="130"/>
                  </a:lnTo>
                  <a:lnTo>
                    <a:pt x="31" y="125"/>
                  </a:lnTo>
                  <a:lnTo>
                    <a:pt x="35" y="122"/>
                  </a:lnTo>
                  <a:lnTo>
                    <a:pt x="41" y="115"/>
                  </a:lnTo>
                  <a:lnTo>
                    <a:pt x="47" y="109"/>
                  </a:lnTo>
                  <a:lnTo>
                    <a:pt x="52" y="104"/>
                  </a:lnTo>
                  <a:lnTo>
                    <a:pt x="57" y="100"/>
                  </a:lnTo>
                  <a:lnTo>
                    <a:pt x="61" y="96"/>
                  </a:lnTo>
                  <a:lnTo>
                    <a:pt x="66" y="92"/>
                  </a:lnTo>
                  <a:lnTo>
                    <a:pt x="72" y="87"/>
                  </a:lnTo>
                  <a:lnTo>
                    <a:pt x="79" y="84"/>
                  </a:lnTo>
                  <a:lnTo>
                    <a:pt x="82" y="81"/>
                  </a:lnTo>
                  <a:lnTo>
                    <a:pt x="84" y="80"/>
                  </a:lnTo>
                  <a:lnTo>
                    <a:pt x="102" y="72"/>
                  </a:lnTo>
                  <a:lnTo>
                    <a:pt x="115" y="67"/>
                  </a:lnTo>
                  <a:lnTo>
                    <a:pt x="126" y="65"/>
                  </a:lnTo>
                  <a:lnTo>
                    <a:pt x="309" y="65"/>
                  </a:lnTo>
                  <a:lnTo>
                    <a:pt x="345" y="62"/>
                  </a:lnTo>
                  <a:lnTo>
                    <a:pt x="380" y="54"/>
                  </a:lnTo>
                  <a:lnTo>
                    <a:pt x="404" y="47"/>
                  </a:lnTo>
                  <a:lnTo>
                    <a:pt x="430" y="37"/>
                  </a:lnTo>
                  <a:lnTo>
                    <a:pt x="458" y="26"/>
                  </a:lnTo>
                  <a:lnTo>
                    <a:pt x="487" y="16"/>
                  </a:lnTo>
                  <a:lnTo>
                    <a:pt x="513" y="6"/>
                  </a:lnTo>
                  <a:lnTo>
                    <a:pt x="536" y="0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0" name="Freeform 127"/>
            <p:cNvSpPr>
              <a:spLocks/>
            </p:cNvSpPr>
            <p:nvPr/>
          </p:nvSpPr>
          <p:spPr bwMode="auto">
            <a:xfrm>
              <a:off x="3122" y="3353"/>
              <a:ext cx="281" cy="312"/>
            </a:xfrm>
            <a:custGeom>
              <a:avLst/>
              <a:gdLst>
                <a:gd name="T0" fmla="*/ 221 w 281"/>
                <a:gd name="T1" fmla="*/ 0 h 312"/>
                <a:gd name="T2" fmla="*/ 281 w 281"/>
                <a:gd name="T3" fmla="*/ 22 h 312"/>
                <a:gd name="T4" fmla="*/ 122 w 281"/>
                <a:gd name="T5" fmla="*/ 312 h 312"/>
                <a:gd name="T6" fmla="*/ 0 w 281"/>
                <a:gd name="T7" fmla="*/ 148 h 312"/>
                <a:gd name="T8" fmla="*/ 221 w 28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1" h="312">
                  <a:moveTo>
                    <a:pt x="221" y="0"/>
                  </a:moveTo>
                  <a:lnTo>
                    <a:pt x="281" y="22"/>
                  </a:lnTo>
                  <a:lnTo>
                    <a:pt x="122" y="312"/>
                  </a:lnTo>
                  <a:lnTo>
                    <a:pt x="0" y="148"/>
                  </a:lnTo>
                  <a:lnTo>
                    <a:pt x="2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1" name="Freeform 128"/>
            <p:cNvSpPr>
              <a:spLocks/>
            </p:cNvSpPr>
            <p:nvPr/>
          </p:nvSpPr>
          <p:spPr bwMode="auto">
            <a:xfrm>
              <a:off x="2911" y="3325"/>
              <a:ext cx="238" cy="80"/>
            </a:xfrm>
            <a:custGeom>
              <a:avLst/>
              <a:gdLst>
                <a:gd name="T0" fmla="*/ 238 w 238"/>
                <a:gd name="T1" fmla="*/ 0 h 80"/>
                <a:gd name="T2" fmla="*/ 118 w 238"/>
                <a:gd name="T3" fmla="*/ 80 h 80"/>
                <a:gd name="T4" fmla="*/ 0 w 238"/>
                <a:gd name="T5" fmla="*/ 1 h 80"/>
                <a:gd name="T6" fmla="*/ 3 w 238"/>
                <a:gd name="T7" fmla="*/ 1 h 80"/>
                <a:gd name="T8" fmla="*/ 6 w 238"/>
                <a:gd name="T9" fmla="*/ 3 h 80"/>
                <a:gd name="T10" fmla="*/ 36 w 238"/>
                <a:gd name="T11" fmla="*/ 12 h 80"/>
                <a:gd name="T12" fmla="*/ 43 w 238"/>
                <a:gd name="T13" fmla="*/ 13 h 80"/>
                <a:gd name="T14" fmla="*/ 49 w 238"/>
                <a:gd name="T15" fmla="*/ 15 h 80"/>
                <a:gd name="T16" fmla="*/ 69 w 238"/>
                <a:gd name="T17" fmla="*/ 18 h 80"/>
                <a:gd name="T18" fmla="*/ 89 w 238"/>
                <a:gd name="T19" fmla="*/ 19 h 80"/>
                <a:gd name="T20" fmla="*/ 100 w 238"/>
                <a:gd name="T21" fmla="*/ 21 h 80"/>
                <a:gd name="T22" fmla="*/ 116 w 238"/>
                <a:gd name="T23" fmla="*/ 21 h 80"/>
                <a:gd name="T24" fmla="*/ 129 w 238"/>
                <a:gd name="T25" fmla="*/ 21 h 80"/>
                <a:gd name="T26" fmla="*/ 143 w 238"/>
                <a:gd name="T27" fmla="*/ 19 h 80"/>
                <a:gd name="T28" fmla="*/ 147 w 238"/>
                <a:gd name="T29" fmla="*/ 19 h 80"/>
                <a:gd name="T30" fmla="*/ 163 w 238"/>
                <a:gd name="T31" fmla="*/ 17 h 80"/>
                <a:gd name="T32" fmla="*/ 181 w 238"/>
                <a:gd name="T33" fmla="*/ 15 h 80"/>
                <a:gd name="T34" fmla="*/ 186 w 238"/>
                <a:gd name="T35" fmla="*/ 13 h 80"/>
                <a:gd name="T36" fmla="*/ 191 w 238"/>
                <a:gd name="T37" fmla="*/ 12 h 80"/>
                <a:gd name="T38" fmla="*/ 213 w 238"/>
                <a:gd name="T39" fmla="*/ 7 h 80"/>
                <a:gd name="T40" fmla="*/ 237 w 238"/>
                <a:gd name="T41" fmla="*/ 0 h 80"/>
                <a:gd name="T42" fmla="*/ 238 w 238"/>
                <a:gd name="T4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38" h="80">
                  <a:moveTo>
                    <a:pt x="238" y="0"/>
                  </a:moveTo>
                  <a:lnTo>
                    <a:pt x="118" y="80"/>
                  </a:lnTo>
                  <a:lnTo>
                    <a:pt x="0" y="1"/>
                  </a:lnTo>
                  <a:lnTo>
                    <a:pt x="3" y="1"/>
                  </a:lnTo>
                  <a:lnTo>
                    <a:pt x="6" y="3"/>
                  </a:lnTo>
                  <a:lnTo>
                    <a:pt x="36" y="12"/>
                  </a:lnTo>
                  <a:lnTo>
                    <a:pt x="43" y="13"/>
                  </a:lnTo>
                  <a:lnTo>
                    <a:pt x="49" y="15"/>
                  </a:lnTo>
                  <a:lnTo>
                    <a:pt x="69" y="18"/>
                  </a:lnTo>
                  <a:lnTo>
                    <a:pt x="89" y="19"/>
                  </a:lnTo>
                  <a:lnTo>
                    <a:pt x="100" y="21"/>
                  </a:lnTo>
                  <a:lnTo>
                    <a:pt x="116" y="21"/>
                  </a:lnTo>
                  <a:lnTo>
                    <a:pt x="129" y="21"/>
                  </a:lnTo>
                  <a:lnTo>
                    <a:pt x="143" y="19"/>
                  </a:lnTo>
                  <a:lnTo>
                    <a:pt x="147" y="19"/>
                  </a:lnTo>
                  <a:lnTo>
                    <a:pt x="163" y="17"/>
                  </a:lnTo>
                  <a:lnTo>
                    <a:pt x="181" y="15"/>
                  </a:lnTo>
                  <a:lnTo>
                    <a:pt x="186" y="13"/>
                  </a:lnTo>
                  <a:lnTo>
                    <a:pt x="191" y="12"/>
                  </a:lnTo>
                  <a:lnTo>
                    <a:pt x="213" y="7"/>
                  </a:lnTo>
                  <a:lnTo>
                    <a:pt x="237" y="0"/>
                  </a:lnTo>
                  <a:lnTo>
                    <a:pt x="2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2" name="Freeform 129"/>
            <p:cNvSpPr>
              <a:spLocks/>
            </p:cNvSpPr>
            <p:nvPr/>
          </p:nvSpPr>
          <p:spPr bwMode="auto">
            <a:xfrm>
              <a:off x="2487" y="1825"/>
              <a:ext cx="1086" cy="427"/>
            </a:xfrm>
            <a:custGeom>
              <a:avLst/>
              <a:gdLst>
                <a:gd name="T0" fmla="*/ 882 w 1086"/>
                <a:gd name="T1" fmla="*/ 0 h 427"/>
                <a:gd name="T2" fmla="*/ 919 w 1086"/>
                <a:gd name="T3" fmla="*/ 14 h 427"/>
                <a:gd name="T4" fmla="*/ 931 w 1086"/>
                <a:gd name="T5" fmla="*/ 33 h 427"/>
                <a:gd name="T6" fmla="*/ 928 w 1086"/>
                <a:gd name="T7" fmla="*/ 56 h 427"/>
                <a:gd name="T8" fmla="*/ 920 w 1086"/>
                <a:gd name="T9" fmla="*/ 83 h 427"/>
                <a:gd name="T10" fmla="*/ 926 w 1086"/>
                <a:gd name="T11" fmla="*/ 120 h 427"/>
                <a:gd name="T12" fmla="*/ 951 w 1086"/>
                <a:gd name="T13" fmla="*/ 149 h 427"/>
                <a:gd name="T14" fmla="*/ 995 w 1086"/>
                <a:gd name="T15" fmla="*/ 164 h 427"/>
                <a:gd name="T16" fmla="*/ 1035 w 1086"/>
                <a:gd name="T17" fmla="*/ 189 h 427"/>
                <a:gd name="T18" fmla="*/ 1061 w 1086"/>
                <a:gd name="T19" fmla="*/ 222 h 427"/>
                <a:gd name="T20" fmla="*/ 1076 w 1086"/>
                <a:gd name="T21" fmla="*/ 253 h 427"/>
                <a:gd name="T22" fmla="*/ 1085 w 1086"/>
                <a:gd name="T23" fmla="*/ 277 h 427"/>
                <a:gd name="T24" fmla="*/ 1086 w 1086"/>
                <a:gd name="T25" fmla="*/ 427 h 427"/>
                <a:gd name="T26" fmla="*/ 1082 w 1086"/>
                <a:gd name="T27" fmla="*/ 421 h 427"/>
                <a:gd name="T28" fmla="*/ 1058 w 1086"/>
                <a:gd name="T29" fmla="*/ 384 h 427"/>
                <a:gd name="T30" fmla="*/ 1027 w 1086"/>
                <a:gd name="T31" fmla="*/ 349 h 427"/>
                <a:gd name="T32" fmla="*/ 1005 w 1086"/>
                <a:gd name="T33" fmla="*/ 331 h 427"/>
                <a:gd name="T34" fmla="*/ 981 w 1086"/>
                <a:gd name="T35" fmla="*/ 315 h 427"/>
                <a:gd name="T36" fmla="*/ 925 w 1086"/>
                <a:gd name="T37" fmla="*/ 287 h 427"/>
                <a:gd name="T38" fmla="*/ 686 w 1086"/>
                <a:gd name="T39" fmla="*/ 207 h 427"/>
                <a:gd name="T40" fmla="*/ 673 w 1086"/>
                <a:gd name="T41" fmla="*/ 206 h 427"/>
                <a:gd name="T42" fmla="*/ 647 w 1086"/>
                <a:gd name="T43" fmla="*/ 205 h 427"/>
                <a:gd name="T44" fmla="*/ 614 w 1086"/>
                <a:gd name="T45" fmla="*/ 207 h 427"/>
                <a:gd name="T46" fmla="*/ 586 w 1086"/>
                <a:gd name="T47" fmla="*/ 213 h 427"/>
                <a:gd name="T48" fmla="*/ 541 w 1086"/>
                <a:gd name="T49" fmla="*/ 229 h 427"/>
                <a:gd name="T50" fmla="*/ 486 w 1086"/>
                <a:gd name="T51" fmla="*/ 249 h 427"/>
                <a:gd name="T52" fmla="*/ 439 w 1086"/>
                <a:gd name="T53" fmla="*/ 265 h 427"/>
                <a:gd name="T54" fmla="*/ 408 w 1086"/>
                <a:gd name="T55" fmla="*/ 269 h 427"/>
                <a:gd name="T56" fmla="*/ 210 w 1086"/>
                <a:gd name="T57" fmla="*/ 271 h 427"/>
                <a:gd name="T58" fmla="*/ 207 w 1086"/>
                <a:gd name="T59" fmla="*/ 271 h 427"/>
                <a:gd name="T60" fmla="*/ 203 w 1086"/>
                <a:gd name="T61" fmla="*/ 272 h 427"/>
                <a:gd name="T62" fmla="*/ 197 w 1086"/>
                <a:gd name="T63" fmla="*/ 273 h 427"/>
                <a:gd name="T64" fmla="*/ 185 w 1086"/>
                <a:gd name="T65" fmla="*/ 275 h 427"/>
                <a:gd name="T66" fmla="*/ 172 w 1086"/>
                <a:gd name="T67" fmla="*/ 280 h 427"/>
                <a:gd name="T68" fmla="*/ 159 w 1086"/>
                <a:gd name="T69" fmla="*/ 285 h 427"/>
                <a:gd name="T70" fmla="*/ 128 w 1086"/>
                <a:gd name="T71" fmla="*/ 298 h 427"/>
                <a:gd name="T72" fmla="*/ 92 w 1086"/>
                <a:gd name="T73" fmla="*/ 318 h 427"/>
                <a:gd name="T74" fmla="*/ 59 w 1086"/>
                <a:gd name="T75" fmla="*/ 346 h 427"/>
                <a:gd name="T76" fmla="*/ 31 w 1086"/>
                <a:gd name="T77" fmla="*/ 376 h 427"/>
                <a:gd name="T78" fmla="*/ 15 w 1086"/>
                <a:gd name="T79" fmla="*/ 398 h 427"/>
                <a:gd name="T80" fmla="*/ 2 w 1086"/>
                <a:gd name="T81" fmla="*/ 421 h 427"/>
                <a:gd name="T82" fmla="*/ 0 w 1086"/>
                <a:gd name="T83" fmla="*/ 314 h 427"/>
                <a:gd name="T84" fmla="*/ 14 w 1086"/>
                <a:gd name="T85" fmla="*/ 223 h 427"/>
                <a:gd name="T86" fmla="*/ 51 w 1086"/>
                <a:gd name="T87" fmla="*/ 143 h 427"/>
                <a:gd name="T88" fmla="*/ 108 w 1086"/>
                <a:gd name="T89" fmla="*/ 76 h 427"/>
                <a:gd name="T90" fmla="*/ 182 w 1086"/>
                <a:gd name="T91" fmla="*/ 28 h 427"/>
                <a:gd name="T92" fmla="*/ 268 w 1086"/>
                <a:gd name="T93" fmla="*/ 2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86" h="427">
                  <a:moveTo>
                    <a:pt x="314" y="0"/>
                  </a:moveTo>
                  <a:lnTo>
                    <a:pt x="882" y="0"/>
                  </a:lnTo>
                  <a:lnTo>
                    <a:pt x="903" y="6"/>
                  </a:lnTo>
                  <a:lnTo>
                    <a:pt x="919" y="14"/>
                  </a:lnTo>
                  <a:lnTo>
                    <a:pt x="927" y="24"/>
                  </a:lnTo>
                  <a:lnTo>
                    <a:pt x="931" y="33"/>
                  </a:lnTo>
                  <a:lnTo>
                    <a:pt x="930" y="45"/>
                  </a:lnTo>
                  <a:lnTo>
                    <a:pt x="928" y="56"/>
                  </a:lnTo>
                  <a:lnTo>
                    <a:pt x="925" y="64"/>
                  </a:lnTo>
                  <a:lnTo>
                    <a:pt x="920" y="83"/>
                  </a:lnTo>
                  <a:lnTo>
                    <a:pt x="920" y="102"/>
                  </a:lnTo>
                  <a:lnTo>
                    <a:pt x="926" y="120"/>
                  </a:lnTo>
                  <a:lnTo>
                    <a:pt x="937" y="137"/>
                  </a:lnTo>
                  <a:lnTo>
                    <a:pt x="951" y="149"/>
                  </a:lnTo>
                  <a:lnTo>
                    <a:pt x="969" y="156"/>
                  </a:lnTo>
                  <a:lnTo>
                    <a:pt x="995" y="164"/>
                  </a:lnTo>
                  <a:lnTo>
                    <a:pt x="1017" y="176"/>
                  </a:lnTo>
                  <a:lnTo>
                    <a:pt x="1035" y="189"/>
                  </a:lnTo>
                  <a:lnTo>
                    <a:pt x="1049" y="205"/>
                  </a:lnTo>
                  <a:lnTo>
                    <a:pt x="1061" y="222"/>
                  </a:lnTo>
                  <a:lnTo>
                    <a:pt x="1070" y="237"/>
                  </a:lnTo>
                  <a:lnTo>
                    <a:pt x="1076" y="253"/>
                  </a:lnTo>
                  <a:lnTo>
                    <a:pt x="1081" y="266"/>
                  </a:lnTo>
                  <a:lnTo>
                    <a:pt x="1085" y="277"/>
                  </a:lnTo>
                  <a:lnTo>
                    <a:pt x="1086" y="284"/>
                  </a:lnTo>
                  <a:lnTo>
                    <a:pt x="1086" y="427"/>
                  </a:lnTo>
                  <a:lnTo>
                    <a:pt x="1085" y="424"/>
                  </a:lnTo>
                  <a:lnTo>
                    <a:pt x="1082" y="421"/>
                  </a:lnTo>
                  <a:lnTo>
                    <a:pt x="1061" y="386"/>
                  </a:lnTo>
                  <a:lnTo>
                    <a:pt x="1058" y="384"/>
                  </a:lnTo>
                  <a:lnTo>
                    <a:pt x="1044" y="367"/>
                  </a:lnTo>
                  <a:lnTo>
                    <a:pt x="1027" y="349"/>
                  </a:lnTo>
                  <a:lnTo>
                    <a:pt x="1025" y="348"/>
                  </a:lnTo>
                  <a:lnTo>
                    <a:pt x="1005" y="331"/>
                  </a:lnTo>
                  <a:lnTo>
                    <a:pt x="982" y="315"/>
                  </a:lnTo>
                  <a:lnTo>
                    <a:pt x="981" y="315"/>
                  </a:lnTo>
                  <a:lnTo>
                    <a:pt x="953" y="300"/>
                  </a:lnTo>
                  <a:lnTo>
                    <a:pt x="925" y="287"/>
                  </a:lnTo>
                  <a:lnTo>
                    <a:pt x="726" y="217"/>
                  </a:lnTo>
                  <a:lnTo>
                    <a:pt x="686" y="207"/>
                  </a:lnTo>
                  <a:lnTo>
                    <a:pt x="680" y="207"/>
                  </a:lnTo>
                  <a:lnTo>
                    <a:pt x="673" y="206"/>
                  </a:lnTo>
                  <a:lnTo>
                    <a:pt x="648" y="204"/>
                  </a:lnTo>
                  <a:lnTo>
                    <a:pt x="647" y="205"/>
                  </a:lnTo>
                  <a:lnTo>
                    <a:pt x="621" y="207"/>
                  </a:lnTo>
                  <a:lnTo>
                    <a:pt x="614" y="207"/>
                  </a:lnTo>
                  <a:lnTo>
                    <a:pt x="605" y="209"/>
                  </a:lnTo>
                  <a:lnTo>
                    <a:pt x="586" y="213"/>
                  </a:lnTo>
                  <a:lnTo>
                    <a:pt x="566" y="219"/>
                  </a:lnTo>
                  <a:lnTo>
                    <a:pt x="541" y="229"/>
                  </a:lnTo>
                  <a:lnTo>
                    <a:pt x="513" y="240"/>
                  </a:lnTo>
                  <a:lnTo>
                    <a:pt x="486" y="249"/>
                  </a:lnTo>
                  <a:lnTo>
                    <a:pt x="461" y="257"/>
                  </a:lnTo>
                  <a:lnTo>
                    <a:pt x="439" y="265"/>
                  </a:lnTo>
                  <a:lnTo>
                    <a:pt x="424" y="268"/>
                  </a:lnTo>
                  <a:lnTo>
                    <a:pt x="408" y="269"/>
                  </a:lnTo>
                  <a:lnTo>
                    <a:pt x="219" y="269"/>
                  </a:lnTo>
                  <a:lnTo>
                    <a:pt x="210" y="271"/>
                  </a:lnTo>
                  <a:lnTo>
                    <a:pt x="209" y="271"/>
                  </a:lnTo>
                  <a:lnTo>
                    <a:pt x="207" y="271"/>
                  </a:lnTo>
                  <a:lnTo>
                    <a:pt x="203" y="272"/>
                  </a:lnTo>
                  <a:lnTo>
                    <a:pt x="203" y="272"/>
                  </a:lnTo>
                  <a:lnTo>
                    <a:pt x="202" y="272"/>
                  </a:lnTo>
                  <a:lnTo>
                    <a:pt x="197" y="273"/>
                  </a:lnTo>
                  <a:lnTo>
                    <a:pt x="192" y="274"/>
                  </a:lnTo>
                  <a:lnTo>
                    <a:pt x="185" y="275"/>
                  </a:lnTo>
                  <a:lnTo>
                    <a:pt x="183" y="277"/>
                  </a:lnTo>
                  <a:lnTo>
                    <a:pt x="172" y="280"/>
                  </a:lnTo>
                  <a:lnTo>
                    <a:pt x="159" y="284"/>
                  </a:lnTo>
                  <a:lnTo>
                    <a:pt x="159" y="285"/>
                  </a:lnTo>
                  <a:lnTo>
                    <a:pt x="132" y="297"/>
                  </a:lnTo>
                  <a:lnTo>
                    <a:pt x="128" y="298"/>
                  </a:lnTo>
                  <a:lnTo>
                    <a:pt x="98" y="315"/>
                  </a:lnTo>
                  <a:lnTo>
                    <a:pt x="92" y="318"/>
                  </a:lnTo>
                  <a:lnTo>
                    <a:pt x="62" y="342"/>
                  </a:lnTo>
                  <a:lnTo>
                    <a:pt x="59" y="346"/>
                  </a:lnTo>
                  <a:lnTo>
                    <a:pt x="45" y="360"/>
                  </a:lnTo>
                  <a:lnTo>
                    <a:pt x="31" y="376"/>
                  </a:lnTo>
                  <a:lnTo>
                    <a:pt x="28" y="379"/>
                  </a:lnTo>
                  <a:lnTo>
                    <a:pt x="15" y="398"/>
                  </a:lnTo>
                  <a:lnTo>
                    <a:pt x="3" y="418"/>
                  </a:lnTo>
                  <a:lnTo>
                    <a:pt x="2" y="421"/>
                  </a:lnTo>
                  <a:lnTo>
                    <a:pt x="0" y="423"/>
                  </a:lnTo>
                  <a:lnTo>
                    <a:pt x="0" y="314"/>
                  </a:lnTo>
                  <a:lnTo>
                    <a:pt x="4" y="267"/>
                  </a:lnTo>
                  <a:lnTo>
                    <a:pt x="14" y="223"/>
                  </a:lnTo>
                  <a:lnTo>
                    <a:pt x="29" y="181"/>
                  </a:lnTo>
                  <a:lnTo>
                    <a:pt x="51" y="143"/>
                  </a:lnTo>
                  <a:lnTo>
                    <a:pt x="77" y="107"/>
                  </a:lnTo>
                  <a:lnTo>
                    <a:pt x="108" y="76"/>
                  </a:lnTo>
                  <a:lnTo>
                    <a:pt x="144" y="50"/>
                  </a:lnTo>
                  <a:lnTo>
                    <a:pt x="182" y="28"/>
                  </a:lnTo>
                  <a:lnTo>
                    <a:pt x="223" y="13"/>
                  </a:lnTo>
                  <a:lnTo>
                    <a:pt x="268" y="2"/>
                  </a:lnTo>
                  <a:lnTo>
                    <a:pt x="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3" name="Freeform 130"/>
            <p:cNvSpPr>
              <a:spLocks/>
            </p:cNvSpPr>
            <p:nvPr/>
          </p:nvSpPr>
          <p:spPr bwMode="auto">
            <a:xfrm>
              <a:off x="1872" y="3420"/>
              <a:ext cx="2314" cy="708"/>
            </a:xfrm>
            <a:custGeom>
              <a:avLst/>
              <a:gdLst>
                <a:gd name="T0" fmla="*/ 1657 w 2314"/>
                <a:gd name="T1" fmla="*/ 0 h 708"/>
                <a:gd name="T2" fmla="*/ 2137 w 2314"/>
                <a:gd name="T3" fmla="*/ 174 h 708"/>
                <a:gd name="T4" fmla="*/ 2168 w 2314"/>
                <a:gd name="T5" fmla="*/ 188 h 708"/>
                <a:gd name="T6" fmla="*/ 2195 w 2314"/>
                <a:gd name="T7" fmla="*/ 207 h 708"/>
                <a:gd name="T8" fmla="*/ 2217 w 2314"/>
                <a:gd name="T9" fmla="*/ 230 h 708"/>
                <a:gd name="T10" fmla="*/ 2236 w 2314"/>
                <a:gd name="T11" fmla="*/ 257 h 708"/>
                <a:gd name="T12" fmla="*/ 2249 w 2314"/>
                <a:gd name="T13" fmla="*/ 287 h 708"/>
                <a:gd name="T14" fmla="*/ 2258 w 2314"/>
                <a:gd name="T15" fmla="*/ 319 h 708"/>
                <a:gd name="T16" fmla="*/ 2314 w 2314"/>
                <a:gd name="T17" fmla="*/ 652 h 708"/>
                <a:gd name="T18" fmla="*/ 2314 w 2314"/>
                <a:gd name="T19" fmla="*/ 665 h 708"/>
                <a:gd name="T20" fmla="*/ 2312 w 2314"/>
                <a:gd name="T21" fmla="*/ 676 h 708"/>
                <a:gd name="T22" fmla="*/ 2307 w 2314"/>
                <a:gd name="T23" fmla="*/ 685 h 708"/>
                <a:gd name="T24" fmla="*/ 2303 w 2314"/>
                <a:gd name="T25" fmla="*/ 691 h 708"/>
                <a:gd name="T26" fmla="*/ 2297 w 2314"/>
                <a:gd name="T27" fmla="*/ 696 h 708"/>
                <a:gd name="T28" fmla="*/ 2290 w 2314"/>
                <a:gd name="T29" fmla="*/ 702 h 708"/>
                <a:gd name="T30" fmla="*/ 2279 w 2314"/>
                <a:gd name="T31" fmla="*/ 707 h 708"/>
                <a:gd name="T32" fmla="*/ 2266 w 2314"/>
                <a:gd name="T33" fmla="*/ 708 h 708"/>
                <a:gd name="T34" fmla="*/ 48 w 2314"/>
                <a:gd name="T35" fmla="*/ 708 h 708"/>
                <a:gd name="T36" fmla="*/ 35 w 2314"/>
                <a:gd name="T37" fmla="*/ 707 h 708"/>
                <a:gd name="T38" fmla="*/ 25 w 2314"/>
                <a:gd name="T39" fmla="*/ 702 h 708"/>
                <a:gd name="T40" fmla="*/ 17 w 2314"/>
                <a:gd name="T41" fmla="*/ 696 h 708"/>
                <a:gd name="T42" fmla="*/ 12 w 2314"/>
                <a:gd name="T43" fmla="*/ 691 h 708"/>
                <a:gd name="T44" fmla="*/ 7 w 2314"/>
                <a:gd name="T45" fmla="*/ 685 h 708"/>
                <a:gd name="T46" fmla="*/ 2 w 2314"/>
                <a:gd name="T47" fmla="*/ 676 h 708"/>
                <a:gd name="T48" fmla="*/ 0 w 2314"/>
                <a:gd name="T49" fmla="*/ 665 h 708"/>
                <a:gd name="T50" fmla="*/ 1 w 2314"/>
                <a:gd name="T51" fmla="*/ 652 h 708"/>
                <a:gd name="T52" fmla="*/ 56 w 2314"/>
                <a:gd name="T53" fmla="*/ 319 h 708"/>
                <a:gd name="T54" fmla="*/ 64 w 2314"/>
                <a:gd name="T55" fmla="*/ 287 h 708"/>
                <a:gd name="T56" fmla="*/ 78 w 2314"/>
                <a:gd name="T57" fmla="*/ 257 h 708"/>
                <a:gd name="T58" fmla="*/ 97 w 2314"/>
                <a:gd name="T59" fmla="*/ 230 h 708"/>
                <a:gd name="T60" fmla="*/ 119 w 2314"/>
                <a:gd name="T61" fmla="*/ 207 h 708"/>
                <a:gd name="T62" fmla="*/ 147 w 2314"/>
                <a:gd name="T63" fmla="*/ 188 h 708"/>
                <a:gd name="T64" fmla="*/ 177 w 2314"/>
                <a:gd name="T65" fmla="*/ 174 h 708"/>
                <a:gd name="T66" fmla="*/ 657 w 2314"/>
                <a:gd name="T67" fmla="*/ 0 h 708"/>
                <a:gd name="T68" fmla="*/ 877 w 2314"/>
                <a:gd name="T69" fmla="*/ 399 h 708"/>
                <a:gd name="T70" fmla="*/ 886 w 2314"/>
                <a:gd name="T71" fmla="*/ 412 h 708"/>
                <a:gd name="T72" fmla="*/ 899 w 2314"/>
                <a:gd name="T73" fmla="*/ 423 h 708"/>
                <a:gd name="T74" fmla="*/ 914 w 2314"/>
                <a:gd name="T75" fmla="*/ 429 h 708"/>
                <a:gd name="T76" fmla="*/ 930 w 2314"/>
                <a:gd name="T77" fmla="*/ 432 h 708"/>
                <a:gd name="T78" fmla="*/ 935 w 2314"/>
                <a:gd name="T79" fmla="*/ 432 h 708"/>
                <a:gd name="T80" fmla="*/ 949 w 2314"/>
                <a:gd name="T81" fmla="*/ 431 h 708"/>
                <a:gd name="T82" fmla="*/ 964 w 2314"/>
                <a:gd name="T83" fmla="*/ 425 h 708"/>
                <a:gd name="T84" fmla="*/ 977 w 2314"/>
                <a:gd name="T85" fmla="*/ 417 h 708"/>
                <a:gd name="T86" fmla="*/ 988 w 2314"/>
                <a:gd name="T87" fmla="*/ 406 h 708"/>
                <a:gd name="T88" fmla="*/ 1106 w 2314"/>
                <a:gd name="T89" fmla="*/ 244 h 708"/>
                <a:gd name="T90" fmla="*/ 1106 w 2314"/>
                <a:gd name="T91" fmla="*/ 244 h 708"/>
                <a:gd name="T92" fmla="*/ 1107 w 2314"/>
                <a:gd name="T93" fmla="*/ 244 h 708"/>
                <a:gd name="T94" fmla="*/ 1107 w 2314"/>
                <a:gd name="T95" fmla="*/ 243 h 708"/>
                <a:gd name="T96" fmla="*/ 1112 w 2314"/>
                <a:gd name="T97" fmla="*/ 237 h 708"/>
                <a:gd name="T98" fmla="*/ 1112 w 2314"/>
                <a:gd name="T99" fmla="*/ 237 h 708"/>
                <a:gd name="T100" fmla="*/ 1157 w 2314"/>
                <a:gd name="T101" fmla="*/ 175 h 708"/>
                <a:gd name="T102" fmla="*/ 1326 w 2314"/>
                <a:gd name="T103" fmla="*/ 406 h 708"/>
                <a:gd name="T104" fmla="*/ 1337 w 2314"/>
                <a:gd name="T105" fmla="*/ 417 h 708"/>
                <a:gd name="T106" fmla="*/ 1350 w 2314"/>
                <a:gd name="T107" fmla="*/ 425 h 708"/>
                <a:gd name="T108" fmla="*/ 1364 w 2314"/>
                <a:gd name="T109" fmla="*/ 431 h 708"/>
                <a:gd name="T110" fmla="*/ 1380 w 2314"/>
                <a:gd name="T111" fmla="*/ 432 h 708"/>
                <a:gd name="T112" fmla="*/ 1384 w 2314"/>
                <a:gd name="T113" fmla="*/ 432 h 708"/>
                <a:gd name="T114" fmla="*/ 1400 w 2314"/>
                <a:gd name="T115" fmla="*/ 429 h 708"/>
                <a:gd name="T116" fmla="*/ 1415 w 2314"/>
                <a:gd name="T117" fmla="*/ 423 h 708"/>
                <a:gd name="T118" fmla="*/ 1428 w 2314"/>
                <a:gd name="T119" fmla="*/ 412 h 708"/>
                <a:gd name="T120" fmla="*/ 1437 w 2314"/>
                <a:gd name="T121" fmla="*/ 399 h 708"/>
                <a:gd name="T122" fmla="*/ 1657 w 2314"/>
                <a:gd name="T123" fmla="*/ 0 h 7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14" h="708">
                  <a:moveTo>
                    <a:pt x="1657" y="0"/>
                  </a:moveTo>
                  <a:lnTo>
                    <a:pt x="2137" y="174"/>
                  </a:lnTo>
                  <a:lnTo>
                    <a:pt x="2168" y="188"/>
                  </a:lnTo>
                  <a:lnTo>
                    <a:pt x="2195" y="207"/>
                  </a:lnTo>
                  <a:lnTo>
                    <a:pt x="2217" y="230"/>
                  </a:lnTo>
                  <a:lnTo>
                    <a:pt x="2236" y="257"/>
                  </a:lnTo>
                  <a:lnTo>
                    <a:pt x="2249" y="287"/>
                  </a:lnTo>
                  <a:lnTo>
                    <a:pt x="2258" y="319"/>
                  </a:lnTo>
                  <a:lnTo>
                    <a:pt x="2314" y="652"/>
                  </a:lnTo>
                  <a:lnTo>
                    <a:pt x="2314" y="665"/>
                  </a:lnTo>
                  <a:lnTo>
                    <a:pt x="2312" y="676"/>
                  </a:lnTo>
                  <a:lnTo>
                    <a:pt x="2307" y="685"/>
                  </a:lnTo>
                  <a:lnTo>
                    <a:pt x="2303" y="691"/>
                  </a:lnTo>
                  <a:lnTo>
                    <a:pt x="2297" y="696"/>
                  </a:lnTo>
                  <a:lnTo>
                    <a:pt x="2290" y="702"/>
                  </a:lnTo>
                  <a:lnTo>
                    <a:pt x="2279" y="707"/>
                  </a:lnTo>
                  <a:lnTo>
                    <a:pt x="2266" y="708"/>
                  </a:lnTo>
                  <a:lnTo>
                    <a:pt x="48" y="708"/>
                  </a:lnTo>
                  <a:lnTo>
                    <a:pt x="35" y="707"/>
                  </a:lnTo>
                  <a:lnTo>
                    <a:pt x="25" y="702"/>
                  </a:lnTo>
                  <a:lnTo>
                    <a:pt x="17" y="696"/>
                  </a:lnTo>
                  <a:lnTo>
                    <a:pt x="12" y="691"/>
                  </a:lnTo>
                  <a:lnTo>
                    <a:pt x="7" y="685"/>
                  </a:lnTo>
                  <a:lnTo>
                    <a:pt x="2" y="676"/>
                  </a:lnTo>
                  <a:lnTo>
                    <a:pt x="0" y="665"/>
                  </a:lnTo>
                  <a:lnTo>
                    <a:pt x="1" y="652"/>
                  </a:lnTo>
                  <a:lnTo>
                    <a:pt x="56" y="319"/>
                  </a:lnTo>
                  <a:lnTo>
                    <a:pt x="64" y="287"/>
                  </a:lnTo>
                  <a:lnTo>
                    <a:pt x="78" y="257"/>
                  </a:lnTo>
                  <a:lnTo>
                    <a:pt x="97" y="230"/>
                  </a:lnTo>
                  <a:lnTo>
                    <a:pt x="119" y="207"/>
                  </a:lnTo>
                  <a:lnTo>
                    <a:pt x="147" y="188"/>
                  </a:lnTo>
                  <a:lnTo>
                    <a:pt x="177" y="174"/>
                  </a:lnTo>
                  <a:lnTo>
                    <a:pt x="657" y="0"/>
                  </a:lnTo>
                  <a:lnTo>
                    <a:pt x="877" y="399"/>
                  </a:lnTo>
                  <a:lnTo>
                    <a:pt x="886" y="412"/>
                  </a:lnTo>
                  <a:lnTo>
                    <a:pt x="899" y="423"/>
                  </a:lnTo>
                  <a:lnTo>
                    <a:pt x="914" y="429"/>
                  </a:lnTo>
                  <a:lnTo>
                    <a:pt x="930" y="432"/>
                  </a:lnTo>
                  <a:lnTo>
                    <a:pt x="935" y="432"/>
                  </a:lnTo>
                  <a:lnTo>
                    <a:pt x="949" y="431"/>
                  </a:lnTo>
                  <a:lnTo>
                    <a:pt x="964" y="425"/>
                  </a:lnTo>
                  <a:lnTo>
                    <a:pt x="977" y="417"/>
                  </a:lnTo>
                  <a:lnTo>
                    <a:pt x="988" y="406"/>
                  </a:lnTo>
                  <a:lnTo>
                    <a:pt x="1106" y="244"/>
                  </a:lnTo>
                  <a:lnTo>
                    <a:pt x="1106" y="244"/>
                  </a:lnTo>
                  <a:lnTo>
                    <a:pt x="1107" y="244"/>
                  </a:lnTo>
                  <a:lnTo>
                    <a:pt x="1107" y="243"/>
                  </a:lnTo>
                  <a:lnTo>
                    <a:pt x="1112" y="237"/>
                  </a:lnTo>
                  <a:lnTo>
                    <a:pt x="1112" y="237"/>
                  </a:lnTo>
                  <a:lnTo>
                    <a:pt x="1157" y="175"/>
                  </a:lnTo>
                  <a:lnTo>
                    <a:pt x="1326" y="406"/>
                  </a:lnTo>
                  <a:lnTo>
                    <a:pt x="1337" y="417"/>
                  </a:lnTo>
                  <a:lnTo>
                    <a:pt x="1350" y="425"/>
                  </a:lnTo>
                  <a:lnTo>
                    <a:pt x="1364" y="431"/>
                  </a:lnTo>
                  <a:lnTo>
                    <a:pt x="1380" y="432"/>
                  </a:lnTo>
                  <a:lnTo>
                    <a:pt x="1384" y="432"/>
                  </a:lnTo>
                  <a:lnTo>
                    <a:pt x="1400" y="429"/>
                  </a:lnTo>
                  <a:lnTo>
                    <a:pt x="1415" y="423"/>
                  </a:lnTo>
                  <a:lnTo>
                    <a:pt x="1428" y="412"/>
                  </a:lnTo>
                  <a:lnTo>
                    <a:pt x="1437" y="399"/>
                  </a:lnTo>
                  <a:lnTo>
                    <a:pt x="16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4" name="Freeform 131"/>
            <p:cNvSpPr>
              <a:spLocks/>
            </p:cNvSpPr>
            <p:nvPr/>
          </p:nvSpPr>
          <p:spPr bwMode="auto">
            <a:xfrm>
              <a:off x="2654" y="3353"/>
              <a:ext cx="282" cy="312"/>
            </a:xfrm>
            <a:custGeom>
              <a:avLst/>
              <a:gdLst>
                <a:gd name="T0" fmla="*/ 61 w 282"/>
                <a:gd name="T1" fmla="*/ 0 h 312"/>
                <a:gd name="T2" fmla="*/ 282 w 282"/>
                <a:gd name="T3" fmla="*/ 148 h 312"/>
                <a:gd name="T4" fmla="*/ 223 w 282"/>
                <a:gd name="T5" fmla="*/ 226 h 312"/>
                <a:gd name="T6" fmla="*/ 223 w 282"/>
                <a:gd name="T7" fmla="*/ 226 h 312"/>
                <a:gd name="T8" fmla="*/ 219 w 282"/>
                <a:gd name="T9" fmla="*/ 234 h 312"/>
                <a:gd name="T10" fmla="*/ 219 w 282"/>
                <a:gd name="T11" fmla="*/ 234 h 312"/>
                <a:gd name="T12" fmla="*/ 160 w 282"/>
                <a:gd name="T13" fmla="*/ 312 h 312"/>
                <a:gd name="T14" fmla="*/ 0 w 282"/>
                <a:gd name="T15" fmla="*/ 22 h 312"/>
                <a:gd name="T16" fmla="*/ 61 w 282"/>
                <a:gd name="T17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2" h="312">
                  <a:moveTo>
                    <a:pt x="61" y="0"/>
                  </a:moveTo>
                  <a:lnTo>
                    <a:pt x="282" y="148"/>
                  </a:lnTo>
                  <a:lnTo>
                    <a:pt x="223" y="226"/>
                  </a:lnTo>
                  <a:lnTo>
                    <a:pt x="223" y="226"/>
                  </a:lnTo>
                  <a:lnTo>
                    <a:pt x="219" y="234"/>
                  </a:lnTo>
                  <a:lnTo>
                    <a:pt x="219" y="234"/>
                  </a:lnTo>
                  <a:lnTo>
                    <a:pt x="160" y="312"/>
                  </a:lnTo>
                  <a:lnTo>
                    <a:pt x="0" y="22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5" name="Freeform 132"/>
            <p:cNvSpPr>
              <a:spLocks/>
            </p:cNvSpPr>
            <p:nvPr/>
          </p:nvSpPr>
          <p:spPr bwMode="auto">
            <a:xfrm>
              <a:off x="2815" y="196"/>
              <a:ext cx="2989" cy="2341"/>
            </a:xfrm>
            <a:custGeom>
              <a:avLst/>
              <a:gdLst>
                <a:gd name="T0" fmla="*/ 0 w 2989"/>
                <a:gd name="T1" fmla="*/ 0 h 2341"/>
                <a:gd name="T2" fmla="*/ 2989 w 2989"/>
                <a:gd name="T3" fmla="*/ 0 h 2341"/>
                <a:gd name="T4" fmla="*/ 2989 w 2989"/>
                <a:gd name="T5" fmla="*/ 2341 h 2341"/>
                <a:gd name="T6" fmla="*/ 848 w 2989"/>
                <a:gd name="T7" fmla="*/ 2341 h 2341"/>
                <a:gd name="T8" fmla="*/ 852 w 2989"/>
                <a:gd name="T9" fmla="*/ 2334 h 2341"/>
                <a:gd name="T10" fmla="*/ 857 w 2989"/>
                <a:gd name="T11" fmla="*/ 2328 h 2341"/>
                <a:gd name="T12" fmla="*/ 870 w 2989"/>
                <a:gd name="T13" fmla="*/ 2300 h 2341"/>
                <a:gd name="T14" fmla="*/ 881 w 2989"/>
                <a:gd name="T15" fmla="*/ 2273 h 2341"/>
                <a:gd name="T16" fmla="*/ 887 w 2989"/>
                <a:gd name="T17" fmla="*/ 2243 h 2341"/>
                <a:gd name="T18" fmla="*/ 889 w 2989"/>
                <a:gd name="T19" fmla="*/ 2213 h 2341"/>
                <a:gd name="T20" fmla="*/ 889 w 2989"/>
                <a:gd name="T21" fmla="*/ 2206 h 2341"/>
                <a:gd name="T22" fmla="*/ 2784 w 2989"/>
                <a:gd name="T23" fmla="*/ 2206 h 2341"/>
                <a:gd name="T24" fmla="*/ 2806 w 2989"/>
                <a:gd name="T25" fmla="*/ 2203 h 2341"/>
                <a:gd name="T26" fmla="*/ 2824 w 2989"/>
                <a:gd name="T27" fmla="*/ 2193 h 2341"/>
                <a:gd name="T28" fmla="*/ 2838 w 2989"/>
                <a:gd name="T29" fmla="*/ 2179 h 2341"/>
                <a:gd name="T30" fmla="*/ 2846 w 2989"/>
                <a:gd name="T31" fmla="*/ 2161 h 2341"/>
                <a:gd name="T32" fmla="*/ 2850 w 2989"/>
                <a:gd name="T33" fmla="*/ 2141 h 2341"/>
                <a:gd name="T34" fmla="*/ 2850 w 2989"/>
                <a:gd name="T35" fmla="*/ 200 h 2341"/>
                <a:gd name="T36" fmla="*/ 2846 w 2989"/>
                <a:gd name="T37" fmla="*/ 178 h 2341"/>
                <a:gd name="T38" fmla="*/ 2838 w 2989"/>
                <a:gd name="T39" fmla="*/ 161 h 2341"/>
                <a:gd name="T40" fmla="*/ 2824 w 2989"/>
                <a:gd name="T41" fmla="*/ 146 h 2341"/>
                <a:gd name="T42" fmla="*/ 2806 w 2989"/>
                <a:gd name="T43" fmla="*/ 138 h 2341"/>
                <a:gd name="T44" fmla="*/ 2784 w 2989"/>
                <a:gd name="T45" fmla="*/ 134 h 2341"/>
                <a:gd name="T46" fmla="*/ 206 w 2989"/>
                <a:gd name="T47" fmla="*/ 134 h 2341"/>
                <a:gd name="T48" fmla="*/ 184 w 2989"/>
                <a:gd name="T49" fmla="*/ 138 h 2341"/>
                <a:gd name="T50" fmla="*/ 166 w 2989"/>
                <a:gd name="T51" fmla="*/ 146 h 2341"/>
                <a:gd name="T52" fmla="*/ 152 w 2989"/>
                <a:gd name="T53" fmla="*/ 161 h 2341"/>
                <a:gd name="T54" fmla="*/ 142 w 2989"/>
                <a:gd name="T55" fmla="*/ 178 h 2341"/>
                <a:gd name="T56" fmla="*/ 140 w 2989"/>
                <a:gd name="T57" fmla="*/ 200 h 2341"/>
                <a:gd name="T58" fmla="*/ 140 w 2989"/>
                <a:gd name="T59" fmla="*/ 1498 h 2341"/>
                <a:gd name="T60" fmla="*/ 0 w 2989"/>
                <a:gd name="T61" fmla="*/ 1498 h 2341"/>
                <a:gd name="T62" fmla="*/ 0 w 2989"/>
                <a:gd name="T63" fmla="*/ 0 h 2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89" h="2341">
                  <a:moveTo>
                    <a:pt x="0" y="0"/>
                  </a:moveTo>
                  <a:lnTo>
                    <a:pt x="2989" y="0"/>
                  </a:lnTo>
                  <a:lnTo>
                    <a:pt x="2989" y="2341"/>
                  </a:lnTo>
                  <a:lnTo>
                    <a:pt x="848" y="2341"/>
                  </a:lnTo>
                  <a:lnTo>
                    <a:pt x="852" y="2334"/>
                  </a:lnTo>
                  <a:lnTo>
                    <a:pt x="857" y="2328"/>
                  </a:lnTo>
                  <a:lnTo>
                    <a:pt x="870" y="2300"/>
                  </a:lnTo>
                  <a:lnTo>
                    <a:pt x="881" y="2273"/>
                  </a:lnTo>
                  <a:lnTo>
                    <a:pt x="887" y="2243"/>
                  </a:lnTo>
                  <a:lnTo>
                    <a:pt x="889" y="2213"/>
                  </a:lnTo>
                  <a:lnTo>
                    <a:pt x="889" y="2206"/>
                  </a:lnTo>
                  <a:lnTo>
                    <a:pt x="2784" y="2206"/>
                  </a:lnTo>
                  <a:lnTo>
                    <a:pt x="2806" y="2203"/>
                  </a:lnTo>
                  <a:lnTo>
                    <a:pt x="2824" y="2193"/>
                  </a:lnTo>
                  <a:lnTo>
                    <a:pt x="2838" y="2179"/>
                  </a:lnTo>
                  <a:lnTo>
                    <a:pt x="2846" y="2161"/>
                  </a:lnTo>
                  <a:lnTo>
                    <a:pt x="2850" y="2141"/>
                  </a:lnTo>
                  <a:lnTo>
                    <a:pt x="2850" y="200"/>
                  </a:lnTo>
                  <a:lnTo>
                    <a:pt x="2846" y="178"/>
                  </a:lnTo>
                  <a:lnTo>
                    <a:pt x="2838" y="161"/>
                  </a:lnTo>
                  <a:lnTo>
                    <a:pt x="2824" y="146"/>
                  </a:lnTo>
                  <a:lnTo>
                    <a:pt x="2806" y="138"/>
                  </a:lnTo>
                  <a:lnTo>
                    <a:pt x="2784" y="134"/>
                  </a:lnTo>
                  <a:lnTo>
                    <a:pt x="206" y="134"/>
                  </a:lnTo>
                  <a:lnTo>
                    <a:pt x="184" y="138"/>
                  </a:lnTo>
                  <a:lnTo>
                    <a:pt x="166" y="146"/>
                  </a:lnTo>
                  <a:lnTo>
                    <a:pt x="152" y="161"/>
                  </a:lnTo>
                  <a:lnTo>
                    <a:pt x="142" y="178"/>
                  </a:lnTo>
                  <a:lnTo>
                    <a:pt x="140" y="200"/>
                  </a:lnTo>
                  <a:lnTo>
                    <a:pt x="140" y="1498"/>
                  </a:lnTo>
                  <a:lnTo>
                    <a:pt x="0" y="149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6" name="Freeform 133"/>
            <p:cNvSpPr>
              <a:spLocks noEditPoints="1"/>
            </p:cNvSpPr>
            <p:nvPr/>
          </p:nvSpPr>
          <p:spPr bwMode="auto">
            <a:xfrm>
              <a:off x="3086" y="462"/>
              <a:ext cx="2448" cy="1809"/>
            </a:xfrm>
            <a:custGeom>
              <a:avLst/>
              <a:gdLst>
                <a:gd name="T0" fmla="*/ 1348 w 2448"/>
                <a:gd name="T1" fmla="*/ 793 h 1809"/>
                <a:gd name="T2" fmla="*/ 1348 w 2448"/>
                <a:gd name="T3" fmla="*/ 1623 h 1809"/>
                <a:gd name="T4" fmla="*/ 1644 w 2448"/>
                <a:gd name="T5" fmla="*/ 1623 h 1809"/>
                <a:gd name="T6" fmla="*/ 1644 w 2448"/>
                <a:gd name="T7" fmla="*/ 793 h 1809"/>
                <a:gd name="T8" fmla="*/ 1348 w 2448"/>
                <a:gd name="T9" fmla="*/ 793 h 1809"/>
                <a:gd name="T10" fmla="*/ 1893 w 2448"/>
                <a:gd name="T11" fmla="*/ 442 h 1809"/>
                <a:gd name="T12" fmla="*/ 1893 w 2448"/>
                <a:gd name="T13" fmla="*/ 1623 h 1809"/>
                <a:gd name="T14" fmla="*/ 2189 w 2448"/>
                <a:gd name="T15" fmla="*/ 1623 h 1809"/>
                <a:gd name="T16" fmla="*/ 2189 w 2448"/>
                <a:gd name="T17" fmla="*/ 442 h 1809"/>
                <a:gd name="T18" fmla="*/ 1893 w 2448"/>
                <a:gd name="T19" fmla="*/ 442 h 1809"/>
                <a:gd name="T20" fmla="*/ 803 w 2448"/>
                <a:gd name="T21" fmla="*/ 186 h 1809"/>
                <a:gd name="T22" fmla="*/ 803 w 2448"/>
                <a:gd name="T23" fmla="*/ 1623 h 1809"/>
                <a:gd name="T24" fmla="*/ 1099 w 2448"/>
                <a:gd name="T25" fmla="*/ 1623 h 1809"/>
                <a:gd name="T26" fmla="*/ 1099 w 2448"/>
                <a:gd name="T27" fmla="*/ 186 h 1809"/>
                <a:gd name="T28" fmla="*/ 803 w 2448"/>
                <a:gd name="T29" fmla="*/ 186 h 1809"/>
                <a:gd name="T30" fmla="*/ 0 w 2448"/>
                <a:gd name="T31" fmla="*/ 0 h 1809"/>
                <a:gd name="T32" fmla="*/ 2448 w 2448"/>
                <a:gd name="T33" fmla="*/ 0 h 1809"/>
                <a:gd name="T34" fmla="*/ 2448 w 2448"/>
                <a:gd name="T35" fmla="*/ 1809 h 1809"/>
                <a:gd name="T36" fmla="*/ 618 w 2448"/>
                <a:gd name="T37" fmla="*/ 1809 h 1809"/>
                <a:gd name="T38" fmla="*/ 618 w 2448"/>
                <a:gd name="T39" fmla="*/ 1641 h 1809"/>
                <a:gd name="T40" fmla="*/ 618 w 2448"/>
                <a:gd name="T41" fmla="*/ 1632 h 1809"/>
                <a:gd name="T42" fmla="*/ 617 w 2448"/>
                <a:gd name="T43" fmla="*/ 1628 h 1809"/>
                <a:gd name="T44" fmla="*/ 614 w 2448"/>
                <a:gd name="T45" fmla="*/ 1618 h 1809"/>
                <a:gd name="T46" fmla="*/ 611 w 2448"/>
                <a:gd name="T47" fmla="*/ 1603 h 1809"/>
                <a:gd name="T48" fmla="*/ 605 w 2448"/>
                <a:gd name="T49" fmla="*/ 1583 h 1809"/>
                <a:gd name="T50" fmla="*/ 597 w 2448"/>
                <a:gd name="T51" fmla="*/ 1562 h 1809"/>
                <a:gd name="T52" fmla="*/ 586 w 2448"/>
                <a:gd name="T53" fmla="*/ 1538 h 1809"/>
                <a:gd name="T54" fmla="*/ 572 w 2448"/>
                <a:gd name="T55" fmla="*/ 1514 h 1809"/>
                <a:gd name="T56" fmla="*/ 554 w 2448"/>
                <a:gd name="T57" fmla="*/ 1489 h 1809"/>
                <a:gd name="T58" fmla="*/ 554 w 2448"/>
                <a:gd name="T59" fmla="*/ 590 h 1809"/>
                <a:gd name="T60" fmla="*/ 258 w 2448"/>
                <a:gd name="T61" fmla="*/ 590 h 1809"/>
                <a:gd name="T62" fmla="*/ 258 w 2448"/>
                <a:gd name="T63" fmla="*/ 1232 h 1809"/>
                <a:gd name="T64" fmla="*/ 0 w 2448"/>
                <a:gd name="T65" fmla="*/ 1232 h 1809"/>
                <a:gd name="T66" fmla="*/ 0 w 2448"/>
                <a:gd name="T67" fmla="*/ 0 h 1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48" h="1809">
                  <a:moveTo>
                    <a:pt x="1348" y="793"/>
                  </a:moveTo>
                  <a:lnTo>
                    <a:pt x="1348" y="1623"/>
                  </a:lnTo>
                  <a:lnTo>
                    <a:pt x="1644" y="1623"/>
                  </a:lnTo>
                  <a:lnTo>
                    <a:pt x="1644" y="793"/>
                  </a:lnTo>
                  <a:lnTo>
                    <a:pt x="1348" y="793"/>
                  </a:lnTo>
                  <a:close/>
                  <a:moveTo>
                    <a:pt x="1893" y="442"/>
                  </a:moveTo>
                  <a:lnTo>
                    <a:pt x="1893" y="1623"/>
                  </a:lnTo>
                  <a:lnTo>
                    <a:pt x="2189" y="1623"/>
                  </a:lnTo>
                  <a:lnTo>
                    <a:pt x="2189" y="442"/>
                  </a:lnTo>
                  <a:lnTo>
                    <a:pt x="1893" y="442"/>
                  </a:lnTo>
                  <a:close/>
                  <a:moveTo>
                    <a:pt x="803" y="186"/>
                  </a:moveTo>
                  <a:lnTo>
                    <a:pt x="803" y="1623"/>
                  </a:lnTo>
                  <a:lnTo>
                    <a:pt x="1099" y="1623"/>
                  </a:lnTo>
                  <a:lnTo>
                    <a:pt x="1099" y="186"/>
                  </a:lnTo>
                  <a:lnTo>
                    <a:pt x="803" y="186"/>
                  </a:lnTo>
                  <a:close/>
                  <a:moveTo>
                    <a:pt x="0" y="0"/>
                  </a:moveTo>
                  <a:lnTo>
                    <a:pt x="2448" y="0"/>
                  </a:lnTo>
                  <a:lnTo>
                    <a:pt x="2448" y="1809"/>
                  </a:lnTo>
                  <a:lnTo>
                    <a:pt x="618" y="1809"/>
                  </a:lnTo>
                  <a:lnTo>
                    <a:pt x="618" y="1641"/>
                  </a:lnTo>
                  <a:lnTo>
                    <a:pt x="618" y="1632"/>
                  </a:lnTo>
                  <a:lnTo>
                    <a:pt x="617" y="1628"/>
                  </a:lnTo>
                  <a:lnTo>
                    <a:pt x="614" y="1618"/>
                  </a:lnTo>
                  <a:lnTo>
                    <a:pt x="611" y="1603"/>
                  </a:lnTo>
                  <a:lnTo>
                    <a:pt x="605" y="1583"/>
                  </a:lnTo>
                  <a:lnTo>
                    <a:pt x="597" y="1562"/>
                  </a:lnTo>
                  <a:lnTo>
                    <a:pt x="586" y="1538"/>
                  </a:lnTo>
                  <a:lnTo>
                    <a:pt x="572" y="1514"/>
                  </a:lnTo>
                  <a:lnTo>
                    <a:pt x="554" y="1489"/>
                  </a:lnTo>
                  <a:lnTo>
                    <a:pt x="554" y="590"/>
                  </a:lnTo>
                  <a:lnTo>
                    <a:pt x="258" y="590"/>
                  </a:lnTo>
                  <a:lnTo>
                    <a:pt x="258" y="1232"/>
                  </a:lnTo>
                  <a:lnTo>
                    <a:pt x="0" y="123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45" name="Group 657"/>
          <p:cNvGrpSpPr>
            <a:grpSpLocks noChangeAspect="1"/>
          </p:cNvGrpSpPr>
          <p:nvPr/>
        </p:nvGrpSpPr>
        <p:grpSpPr bwMode="auto">
          <a:xfrm>
            <a:off x="2184855" y="3812130"/>
            <a:ext cx="541816" cy="541221"/>
            <a:chOff x="1197" y="2299"/>
            <a:chExt cx="913" cy="91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46" name="Freeform 659"/>
            <p:cNvSpPr>
              <a:spLocks noEditPoints="1"/>
            </p:cNvSpPr>
            <p:nvPr/>
          </p:nvSpPr>
          <p:spPr bwMode="auto">
            <a:xfrm>
              <a:off x="1197" y="2299"/>
              <a:ext cx="913" cy="912"/>
            </a:xfrm>
            <a:custGeom>
              <a:avLst/>
              <a:gdLst>
                <a:gd name="T0" fmla="*/ 2198 w 3653"/>
                <a:gd name="T1" fmla="*/ 386 h 3648"/>
                <a:gd name="T2" fmla="*/ 1944 w 3653"/>
                <a:gd name="T3" fmla="*/ 491 h 3648"/>
                <a:gd name="T4" fmla="*/ 1730 w 3653"/>
                <a:gd name="T5" fmla="*/ 674 h 3648"/>
                <a:gd name="T6" fmla="*/ 1585 w 3653"/>
                <a:gd name="T7" fmla="*/ 913 h 3648"/>
                <a:gd name="T8" fmla="*/ 1522 w 3653"/>
                <a:gd name="T9" fmla="*/ 1178 h 3648"/>
                <a:gd name="T10" fmla="*/ 1543 w 3653"/>
                <a:gd name="T11" fmla="*/ 1448 h 3648"/>
                <a:gd name="T12" fmla="*/ 1647 w 3653"/>
                <a:gd name="T13" fmla="*/ 1703 h 3648"/>
                <a:gd name="T14" fmla="*/ 1831 w 3653"/>
                <a:gd name="T15" fmla="*/ 1920 h 3648"/>
                <a:gd name="T16" fmla="*/ 2066 w 3653"/>
                <a:gd name="T17" fmla="*/ 2064 h 3648"/>
                <a:gd name="T18" fmla="*/ 2336 w 3653"/>
                <a:gd name="T19" fmla="*/ 2129 h 3648"/>
                <a:gd name="T20" fmla="*/ 2614 w 3653"/>
                <a:gd name="T21" fmla="*/ 2107 h 3648"/>
                <a:gd name="T22" fmla="*/ 2868 w 3653"/>
                <a:gd name="T23" fmla="*/ 2002 h 3648"/>
                <a:gd name="T24" fmla="*/ 3082 w 3653"/>
                <a:gd name="T25" fmla="*/ 1818 h 3648"/>
                <a:gd name="T26" fmla="*/ 3226 w 3653"/>
                <a:gd name="T27" fmla="*/ 1579 h 3648"/>
                <a:gd name="T28" fmla="*/ 3289 w 3653"/>
                <a:gd name="T29" fmla="*/ 1314 h 3648"/>
                <a:gd name="T30" fmla="*/ 3268 w 3653"/>
                <a:gd name="T31" fmla="*/ 1044 h 3648"/>
                <a:gd name="T32" fmla="*/ 3165 w 3653"/>
                <a:gd name="T33" fmla="*/ 789 h 3648"/>
                <a:gd name="T34" fmla="*/ 2980 w 3653"/>
                <a:gd name="T35" fmla="*/ 572 h 3648"/>
                <a:gd name="T36" fmla="*/ 2745 w 3653"/>
                <a:gd name="T37" fmla="*/ 428 h 3648"/>
                <a:gd name="T38" fmla="*/ 2477 w 3653"/>
                <a:gd name="T39" fmla="*/ 364 h 3648"/>
                <a:gd name="T40" fmla="*/ 2489 w 3653"/>
                <a:gd name="T41" fmla="*/ 3 h 3648"/>
                <a:gd name="T42" fmla="*/ 2808 w 3653"/>
                <a:gd name="T43" fmla="*/ 66 h 3648"/>
                <a:gd name="T44" fmla="*/ 3098 w 3653"/>
                <a:gd name="T45" fmla="*/ 209 h 3648"/>
                <a:gd name="T46" fmla="*/ 3346 w 3653"/>
                <a:gd name="T47" fmla="*/ 427 h 3648"/>
                <a:gd name="T48" fmla="*/ 3529 w 3653"/>
                <a:gd name="T49" fmla="*/ 703 h 3648"/>
                <a:gd name="T50" fmla="*/ 3630 w 3653"/>
                <a:gd name="T51" fmla="*/ 1008 h 3648"/>
                <a:gd name="T52" fmla="*/ 3651 w 3653"/>
                <a:gd name="T53" fmla="*/ 1325 h 3648"/>
                <a:gd name="T54" fmla="*/ 3589 w 3653"/>
                <a:gd name="T55" fmla="*/ 1639 h 3648"/>
                <a:gd name="T56" fmla="*/ 3448 w 3653"/>
                <a:gd name="T57" fmla="*/ 1932 h 3648"/>
                <a:gd name="T58" fmla="*/ 3228 w 3653"/>
                <a:gd name="T59" fmla="*/ 2184 h 3648"/>
                <a:gd name="T60" fmla="*/ 2957 w 3653"/>
                <a:gd name="T61" fmla="*/ 2365 h 3648"/>
                <a:gd name="T62" fmla="*/ 2651 w 3653"/>
                <a:gd name="T63" fmla="*/ 2468 h 3648"/>
                <a:gd name="T64" fmla="*/ 2317 w 3653"/>
                <a:gd name="T65" fmla="*/ 2489 h 3648"/>
                <a:gd name="T66" fmla="*/ 1974 w 3653"/>
                <a:gd name="T67" fmla="*/ 2415 h 3648"/>
                <a:gd name="T68" fmla="*/ 1586 w 3653"/>
                <a:gd name="T69" fmla="*/ 2453 h 3648"/>
                <a:gd name="T70" fmla="*/ 1662 w 3653"/>
                <a:gd name="T71" fmla="*/ 2565 h 3648"/>
                <a:gd name="T72" fmla="*/ 1662 w 3653"/>
                <a:gd name="T73" fmla="*/ 2706 h 3648"/>
                <a:gd name="T74" fmla="*/ 822 w 3653"/>
                <a:gd name="T75" fmla="*/ 3581 h 3648"/>
                <a:gd name="T76" fmla="*/ 695 w 3653"/>
                <a:gd name="T77" fmla="*/ 3646 h 3648"/>
                <a:gd name="T78" fmla="*/ 554 w 3653"/>
                <a:gd name="T79" fmla="*/ 3623 h 3648"/>
                <a:gd name="T80" fmla="*/ 44 w 3653"/>
                <a:gd name="T81" fmla="*/ 3127 h 3648"/>
                <a:gd name="T82" fmla="*/ 0 w 3653"/>
                <a:gd name="T83" fmla="*/ 2991 h 3648"/>
                <a:gd name="T84" fmla="*/ 44 w 3653"/>
                <a:gd name="T85" fmla="*/ 2855 h 3648"/>
                <a:gd name="T86" fmla="*/ 910 w 3653"/>
                <a:gd name="T87" fmla="*/ 2003 h 3648"/>
                <a:gd name="T88" fmla="*/ 1051 w 3653"/>
                <a:gd name="T89" fmla="*/ 1980 h 3648"/>
                <a:gd name="T90" fmla="*/ 1178 w 3653"/>
                <a:gd name="T91" fmla="*/ 2045 h 3648"/>
                <a:gd name="T92" fmla="*/ 1270 w 3653"/>
                <a:gd name="T93" fmla="*/ 1762 h 3648"/>
                <a:gd name="T94" fmla="*/ 1175 w 3653"/>
                <a:gd name="T95" fmla="*/ 1444 h 3648"/>
                <a:gd name="T96" fmla="*/ 1166 w 3653"/>
                <a:gd name="T97" fmla="*/ 1115 h 3648"/>
                <a:gd name="T98" fmla="*/ 1243 w 3653"/>
                <a:gd name="T99" fmla="*/ 793 h 3648"/>
                <a:gd name="T100" fmla="*/ 1409 w 3653"/>
                <a:gd name="T101" fmla="*/ 497 h 3648"/>
                <a:gd name="T102" fmla="*/ 1647 w 3653"/>
                <a:gd name="T103" fmla="*/ 256 h 3648"/>
                <a:gd name="T104" fmla="*/ 1928 w 3653"/>
                <a:gd name="T105" fmla="*/ 95 h 3648"/>
                <a:gd name="T106" fmla="*/ 2242 w 3653"/>
                <a:gd name="T107" fmla="*/ 11 h 3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653" h="3648">
                  <a:moveTo>
                    <a:pt x="2406" y="361"/>
                  </a:moveTo>
                  <a:lnTo>
                    <a:pt x="2336" y="364"/>
                  </a:lnTo>
                  <a:lnTo>
                    <a:pt x="2266" y="372"/>
                  </a:lnTo>
                  <a:lnTo>
                    <a:pt x="2198" y="386"/>
                  </a:lnTo>
                  <a:lnTo>
                    <a:pt x="2131" y="405"/>
                  </a:lnTo>
                  <a:lnTo>
                    <a:pt x="2066" y="428"/>
                  </a:lnTo>
                  <a:lnTo>
                    <a:pt x="2004" y="457"/>
                  </a:lnTo>
                  <a:lnTo>
                    <a:pt x="1944" y="491"/>
                  </a:lnTo>
                  <a:lnTo>
                    <a:pt x="1886" y="530"/>
                  </a:lnTo>
                  <a:lnTo>
                    <a:pt x="1831" y="572"/>
                  </a:lnTo>
                  <a:lnTo>
                    <a:pt x="1779" y="620"/>
                  </a:lnTo>
                  <a:lnTo>
                    <a:pt x="1730" y="674"/>
                  </a:lnTo>
                  <a:lnTo>
                    <a:pt x="1685" y="730"/>
                  </a:lnTo>
                  <a:lnTo>
                    <a:pt x="1647" y="789"/>
                  </a:lnTo>
                  <a:lnTo>
                    <a:pt x="1614" y="850"/>
                  </a:lnTo>
                  <a:lnTo>
                    <a:pt x="1585" y="913"/>
                  </a:lnTo>
                  <a:lnTo>
                    <a:pt x="1561" y="978"/>
                  </a:lnTo>
                  <a:lnTo>
                    <a:pt x="1543" y="1044"/>
                  </a:lnTo>
                  <a:lnTo>
                    <a:pt x="1530" y="1111"/>
                  </a:lnTo>
                  <a:lnTo>
                    <a:pt x="1522" y="1178"/>
                  </a:lnTo>
                  <a:lnTo>
                    <a:pt x="1520" y="1246"/>
                  </a:lnTo>
                  <a:lnTo>
                    <a:pt x="1522" y="1314"/>
                  </a:lnTo>
                  <a:lnTo>
                    <a:pt x="1530" y="1381"/>
                  </a:lnTo>
                  <a:lnTo>
                    <a:pt x="1543" y="1448"/>
                  </a:lnTo>
                  <a:lnTo>
                    <a:pt x="1561" y="1514"/>
                  </a:lnTo>
                  <a:lnTo>
                    <a:pt x="1585" y="1579"/>
                  </a:lnTo>
                  <a:lnTo>
                    <a:pt x="1614" y="1643"/>
                  </a:lnTo>
                  <a:lnTo>
                    <a:pt x="1647" y="1703"/>
                  </a:lnTo>
                  <a:lnTo>
                    <a:pt x="1685" y="1762"/>
                  </a:lnTo>
                  <a:lnTo>
                    <a:pt x="1730" y="1818"/>
                  </a:lnTo>
                  <a:lnTo>
                    <a:pt x="1779" y="1872"/>
                  </a:lnTo>
                  <a:lnTo>
                    <a:pt x="1831" y="1920"/>
                  </a:lnTo>
                  <a:lnTo>
                    <a:pt x="1886" y="1964"/>
                  </a:lnTo>
                  <a:lnTo>
                    <a:pt x="1944" y="2002"/>
                  </a:lnTo>
                  <a:lnTo>
                    <a:pt x="2004" y="2035"/>
                  </a:lnTo>
                  <a:lnTo>
                    <a:pt x="2066" y="2064"/>
                  </a:lnTo>
                  <a:lnTo>
                    <a:pt x="2131" y="2088"/>
                  </a:lnTo>
                  <a:lnTo>
                    <a:pt x="2198" y="2107"/>
                  </a:lnTo>
                  <a:lnTo>
                    <a:pt x="2266" y="2120"/>
                  </a:lnTo>
                  <a:lnTo>
                    <a:pt x="2336" y="2129"/>
                  </a:lnTo>
                  <a:lnTo>
                    <a:pt x="2406" y="2131"/>
                  </a:lnTo>
                  <a:lnTo>
                    <a:pt x="2477" y="2129"/>
                  </a:lnTo>
                  <a:lnTo>
                    <a:pt x="2546" y="2120"/>
                  </a:lnTo>
                  <a:lnTo>
                    <a:pt x="2614" y="2107"/>
                  </a:lnTo>
                  <a:lnTo>
                    <a:pt x="2680" y="2088"/>
                  </a:lnTo>
                  <a:lnTo>
                    <a:pt x="2745" y="2064"/>
                  </a:lnTo>
                  <a:lnTo>
                    <a:pt x="2808" y="2035"/>
                  </a:lnTo>
                  <a:lnTo>
                    <a:pt x="2868" y="2002"/>
                  </a:lnTo>
                  <a:lnTo>
                    <a:pt x="2925" y="1964"/>
                  </a:lnTo>
                  <a:lnTo>
                    <a:pt x="2980" y="1920"/>
                  </a:lnTo>
                  <a:lnTo>
                    <a:pt x="3033" y="1872"/>
                  </a:lnTo>
                  <a:lnTo>
                    <a:pt x="3082" y="1818"/>
                  </a:lnTo>
                  <a:lnTo>
                    <a:pt x="3126" y="1762"/>
                  </a:lnTo>
                  <a:lnTo>
                    <a:pt x="3165" y="1703"/>
                  </a:lnTo>
                  <a:lnTo>
                    <a:pt x="3198" y="1643"/>
                  </a:lnTo>
                  <a:lnTo>
                    <a:pt x="3226" y="1579"/>
                  </a:lnTo>
                  <a:lnTo>
                    <a:pt x="3250" y="1514"/>
                  </a:lnTo>
                  <a:lnTo>
                    <a:pt x="3268" y="1448"/>
                  </a:lnTo>
                  <a:lnTo>
                    <a:pt x="3281" y="1381"/>
                  </a:lnTo>
                  <a:lnTo>
                    <a:pt x="3289" y="1314"/>
                  </a:lnTo>
                  <a:lnTo>
                    <a:pt x="3291" y="1246"/>
                  </a:lnTo>
                  <a:lnTo>
                    <a:pt x="3289" y="1178"/>
                  </a:lnTo>
                  <a:lnTo>
                    <a:pt x="3281" y="1111"/>
                  </a:lnTo>
                  <a:lnTo>
                    <a:pt x="3268" y="1044"/>
                  </a:lnTo>
                  <a:lnTo>
                    <a:pt x="3250" y="978"/>
                  </a:lnTo>
                  <a:lnTo>
                    <a:pt x="3226" y="913"/>
                  </a:lnTo>
                  <a:lnTo>
                    <a:pt x="3198" y="850"/>
                  </a:lnTo>
                  <a:lnTo>
                    <a:pt x="3165" y="789"/>
                  </a:lnTo>
                  <a:lnTo>
                    <a:pt x="3126" y="730"/>
                  </a:lnTo>
                  <a:lnTo>
                    <a:pt x="3082" y="674"/>
                  </a:lnTo>
                  <a:lnTo>
                    <a:pt x="3033" y="620"/>
                  </a:lnTo>
                  <a:lnTo>
                    <a:pt x="2980" y="572"/>
                  </a:lnTo>
                  <a:lnTo>
                    <a:pt x="2925" y="530"/>
                  </a:lnTo>
                  <a:lnTo>
                    <a:pt x="2868" y="491"/>
                  </a:lnTo>
                  <a:lnTo>
                    <a:pt x="2808" y="457"/>
                  </a:lnTo>
                  <a:lnTo>
                    <a:pt x="2745" y="428"/>
                  </a:lnTo>
                  <a:lnTo>
                    <a:pt x="2680" y="405"/>
                  </a:lnTo>
                  <a:lnTo>
                    <a:pt x="2614" y="386"/>
                  </a:lnTo>
                  <a:lnTo>
                    <a:pt x="2546" y="372"/>
                  </a:lnTo>
                  <a:lnTo>
                    <a:pt x="2477" y="364"/>
                  </a:lnTo>
                  <a:lnTo>
                    <a:pt x="2406" y="361"/>
                  </a:lnTo>
                  <a:close/>
                  <a:moveTo>
                    <a:pt x="2406" y="0"/>
                  </a:moveTo>
                  <a:lnTo>
                    <a:pt x="2406" y="0"/>
                  </a:lnTo>
                  <a:lnTo>
                    <a:pt x="2489" y="3"/>
                  </a:lnTo>
                  <a:lnTo>
                    <a:pt x="2571" y="11"/>
                  </a:lnTo>
                  <a:lnTo>
                    <a:pt x="2651" y="25"/>
                  </a:lnTo>
                  <a:lnTo>
                    <a:pt x="2731" y="42"/>
                  </a:lnTo>
                  <a:lnTo>
                    <a:pt x="2808" y="66"/>
                  </a:lnTo>
                  <a:lnTo>
                    <a:pt x="2884" y="95"/>
                  </a:lnTo>
                  <a:lnTo>
                    <a:pt x="2957" y="127"/>
                  </a:lnTo>
                  <a:lnTo>
                    <a:pt x="3028" y="167"/>
                  </a:lnTo>
                  <a:lnTo>
                    <a:pt x="3098" y="209"/>
                  </a:lnTo>
                  <a:lnTo>
                    <a:pt x="3164" y="256"/>
                  </a:lnTo>
                  <a:lnTo>
                    <a:pt x="3228" y="308"/>
                  </a:lnTo>
                  <a:lnTo>
                    <a:pt x="3288" y="365"/>
                  </a:lnTo>
                  <a:lnTo>
                    <a:pt x="3346" y="427"/>
                  </a:lnTo>
                  <a:lnTo>
                    <a:pt x="3400" y="493"/>
                  </a:lnTo>
                  <a:lnTo>
                    <a:pt x="3448" y="560"/>
                  </a:lnTo>
                  <a:lnTo>
                    <a:pt x="3491" y="630"/>
                  </a:lnTo>
                  <a:lnTo>
                    <a:pt x="3529" y="703"/>
                  </a:lnTo>
                  <a:lnTo>
                    <a:pt x="3562" y="777"/>
                  </a:lnTo>
                  <a:lnTo>
                    <a:pt x="3589" y="853"/>
                  </a:lnTo>
                  <a:lnTo>
                    <a:pt x="3613" y="930"/>
                  </a:lnTo>
                  <a:lnTo>
                    <a:pt x="3630" y="1008"/>
                  </a:lnTo>
                  <a:lnTo>
                    <a:pt x="3643" y="1087"/>
                  </a:lnTo>
                  <a:lnTo>
                    <a:pt x="3651" y="1167"/>
                  </a:lnTo>
                  <a:lnTo>
                    <a:pt x="3653" y="1246"/>
                  </a:lnTo>
                  <a:lnTo>
                    <a:pt x="3651" y="1325"/>
                  </a:lnTo>
                  <a:lnTo>
                    <a:pt x="3643" y="1406"/>
                  </a:lnTo>
                  <a:lnTo>
                    <a:pt x="3630" y="1484"/>
                  </a:lnTo>
                  <a:lnTo>
                    <a:pt x="3613" y="1562"/>
                  </a:lnTo>
                  <a:lnTo>
                    <a:pt x="3589" y="1639"/>
                  </a:lnTo>
                  <a:lnTo>
                    <a:pt x="3561" y="1715"/>
                  </a:lnTo>
                  <a:lnTo>
                    <a:pt x="3529" y="1789"/>
                  </a:lnTo>
                  <a:lnTo>
                    <a:pt x="3491" y="1862"/>
                  </a:lnTo>
                  <a:lnTo>
                    <a:pt x="3448" y="1932"/>
                  </a:lnTo>
                  <a:lnTo>
                    <a:pt x="3400" y="1999"/>
                  </a:lnTo>
                  <a:lnTo>
                    <a:pt x="3346" y="2065"/>
                  </a:lnTo>
                  <a:lnTo>
                    <a:pt x="3288" y="2127"/>
                  </a:lnTo>
                  <a:lnTo>
                    <a:pt x="3228" y="2184"/>
                  </a:lnTo>
                  <a:lnTo>
                    <a:pt x="3164" y="2236"/>
                  </a:lnTo>
                  <a:lnTo>
                    <a:pt x="3098" y="2283"/>
                  </a:lnTo>
                  <a:lnTo>
                    <a:pt x="3028" y="2327"/>
                  </a:lnTo>
                  <a:lnTo>
                    <a:pt x="2957" y="2365"/>
                  </a:lnTo>
                  <a:lnTo>
                    <a:pt x="2884" y="2398"/>
                  </a:lnTo>
                  <a:lnTo>
                    <a:pt x="2808" y="2426"/>
                  </a:lnTo>
                  <a:lnTo>
                    <a:pt x="2731" y="2450"/>
                  </a:lnTo>
                  <a:lnTo>
                    <a:pt x="2651" y="2468"/>
                  </a:lnTo>
                  <a:lnTo>
                    <a:pt x="2571" y="2481"/>
                  </a:lnTo>
                  <a:lnTo>
                    <a:pt x="2489" y="2489"/>
                  </a:lnTo>
                  <a:lnTo>
                    <a:pt x="2406" y="2492"/>
                  </a:lnTo>
                  <a:lnTo>
                    <a:pt x="2317" y="2489"/>
                  </a:lnTo>
                  <a:lnTo>
                    <a:pt x="2228" y="2480"/>
                  </a:lnTo>
                  <a:lnTo>
                    <a:pt x="2142" y="2464"/>
                  </a:lnTo>
                  <a:lnTo>
                    <a:pt x="2057" y="2443"/>
                  </a:lnTo>
                  <a:lnTo>
                    <a:pt x="1974" y="2415"/>
                  </a:lnTo>
                  <a:lnTo>
                    <a:pt x="1894" y="2383"/>
                  </a:lnTo>
                  <a:lnTo>
                    <a:pt x="1815" y="2344"/>
                  </a:lnTo>
                  <a:lnTo>
                    <a:pt x="1739" y="2300"/>
                  </a:lnTo>
                  <a:lnTo>
                    <a:pt x="1586" y="2453"/>
                  </a:lnTo>
                  <a:lnTo>
                    <a:pt x="1606" y="2472"/>
                  </a:lnTo>
                  <a:lnTo>
                    <a:pt x="1629" y="2500"/>
                  </a:lnTo>
                  <a:lnTo>
                    <a:pt x="1648" y="2531"/>
                  </a:lnTo>
                  <a:lnTo>
                    <a:pt x="1662" y="2565"/>
                  </a:lnTo>
                  <a:lnTo>
                    <a:pt x="1671" y="2599"/>
                  </a:lnTo>
                  <a:lnTo>
                    <a:pt x="1673" y="2635"/>
                  </a:lnTo>
                  <a:lnTo>
                    <a:pt x="1671" y="2671"/>
                  </a:lnTo>
                  <a:lnTo>
                    <a:pt x="1662" y="2706"/>
                  </a:lnTo>
                  <a:lnTo>
                    <a:pt x="1648" y="2739"/>
                  </a:lnTo>
                  <a:lnTo>
                    <a:pt x="1629" y="2770"/>
                  </a:lnTo>
                  <a:lnTo>
                    <a:pt x="1606" y="2798"/>
                  </a:lnTo>
                  <a:lnTo>
                    <a:pt x="822" y="3581"/>
                  </a:lnTo>
                  <a:lnTo>
                    <a:pt x="794" y="3604"/>
                  </a:lnTo>
                  <a:lnTo>
                    <a:pt x="763" y="3623"/>
                  </a:lnTo>
                  <a:lnTo>
                    <a:pt x="731" y="3637"/>
                  </a:lnTo>
                  <a:lnTo>
                    <a:pt x="695" y="3646"/>
                  </a:lnTo>
                  <a:lnTo>
                    <a:pt x="658" y="3648"/>
                  </a:lnTo>
                  <a:lnTo>
                    <a:pt x="622" y="3646"/>
                  </a:lnTo>
                  <a:lnTo>
                    <a:pt x="586" y="3637"/>
                  </a:lnTo>
                  <a:lnTo>
                    <a:pt x="554" y="3623"/>
                  </a:lnTo>
                  <a:lnTo>
                    <a:pt x="523" y="3604"/>
                  </a:lnTo>
                  <a:lnTo>
                    <a:pt x="495" y="3581"/>
                  </a:lnTo>
                  <a:lnTo>
                    <a:pt x="68" y="3154"/>
                  </a:lnTo>
                  <a:lnTo>
                    <a:pt x="44" y="3127"/>
                  </a:lnTo>
                  <a:lnTo>
                    <a:pt x="26" y="3096"/>
                  </a:lnTo>
                  <a:lnTo>
                    <a:pt x="11" y="3062"/>
                  </a:lnTo>
                  <a:lnTo>
                    <a:pt x="3" y="3028"/>
                  </a:lnTo>
                  <a:lnTo>
                    <a:pt x="0" y="2991"/>
                  </a:lnTo>
                  <a:lnTo>
                    <a:pt x="3" y="2955"/>
                  </a:lnTo>
                  <a:lnTo>
                    <a:pt x="11" y="2919"/>
                  </a:lnTo>
                  <a:lnTo>
                    <a:pt x="26" y="2886"/>
                  </a:lnTo>
                  <a:lnTo>
                    <a:pt x="44" y="2855"/>
                  </a:lnTo>
                  <a:lnTo>
                    <a:pt x="68" y="2827"/>
                  </a:lnTo>
                  <a:lnTo>
                    <a:pt x="852" y="2045"/>
                  </a:lnTo>
                  <a:lnTo>
                    <a:pt x="878" y="2022"/>
                  </a:lnTo>
                  <a:lnTo>
                    <a:pt x="910" y="2003"/>
                  </a:lnTo>
                  <a:lnTo>
                    <a:pt x="943" y="1989"/>
                  </a:lnTo>
                  <a:lnTo>
                    <a:pt x="978" y="1980"/>
                  </a:lnTo>
                  <a:lnTo>
                    <a:pt x="1015" y="1978"/>
                  </a:lnTo>
                  <a:lnTo>
                    <a:pt x="1051" y="1980"/>
                  </a:lnTo>
                  <a:lnTo>
                    <a:pt x="1087" y="1989"/>
                  </a:lnTo>
                  <a:lnTo>
                    <a:pt x="1120" y="2003"/>
                  </a:lnTo>
                  <a:lnTo>
                    <a:pt x="1150" y="2022"/>
                  </a:lnTo>
                  <a:lnTo>
                    <a:pt x="1178" y="2045"/>
                  </a:lnTo>
                  <a:lnTo>
                    <a:pt x="1197" y="2064"/>
                  </a:lnTo>
                  <a:lnTo>
                    <a:pt x="1351" y="1911"/>
                  </a:lnTo>
                  <a:lnTo>
                    <a:pt x="1308" y="1838"/>
                  </a:lnTo>
                  <a:lnTo>
                    <a:pt x="1270" y="1762"/>
                  </a:lnTo>
                  <a:lnTo>
                    <a:pt x="1239" y="1685"/>
                  </a:lnTo>
                  <a:lnTo>
                    <a:pt x="1212" y="1606"/>
                  </a:lnTo>
                  <a:lnTo>
                    <a:pt x="1191" y="1525"/>
                  </a:lnTo>
                  <a:lnTo>
                    <a:pt x="1175" y="1444"/>
                  </a:lnTo>
                  <a:lnTo>
                    <a:pt x="1164" y="1362"/>
                  </a:lnTo>
                  <a:lnTo>
                    <a:pt x="1159" y="1280"/>
                  </a:lnTo>
                  <a:lnTo>
                    <a:pt x="1159" y="1197"/>
                  </a:lnTo>
                  <a:lnTo>
                    <a:pt x="1166" y="1115"/>
                  </a:lnTo>
                  <a:lnTo>
                    <a:pt x="1177" y="1033"/>
                  </a:lnTo>
                  <a:lnTo>
                    <a:pt x="1194" y="952"/>
                  </a:lnTo>
                  <a:lnTo>
                    <a:pt x="1216" y="872"/>
                  </a:lnTo>
                  <a:lnTo>
                    <a:pt x="1243" y="793"/>
                  </a:lnTo>
                  <a:lnTo>
                    <a:pt x="1277" y="716"/>
                  </a:lnTo>
                  <a:lnTo>
                    <a:pt x="1315" y="640"/>
                  </a:lnTo>
                  <a:lnTo>
                    <a:pt x="1359" y="568"/>
                  </a:lnTo>
                  <a:lnTo>
                    <a:pt x="1409" y="497"/>
                  </a:lnTo>
                  <a:lnTo>
                    <a:pt x="1463" y="429"/>
                  </a:lnTo>
                  <a:lnTo>
                    <a:pt x="1523" y="365"/>
                  </a:lnTo>
                  <a:lnTo>
                    <a:pt x="1584" y="308"/>
                  </a:lnTo>
                  <a:lnTo>
                    <a:pt x="1647" y="256"/>
                  </a:lnTo>
                  <a:lnTo>
                    <a:pt x="1713" y="209"/>
                  </a:lnTo>
                  <a:lnTo>
                    <a:pt x="1783" y="167"/>
                  </a:lnTo>
                  <a:lnTo>
                    <a:pt x="1854" y="127"/>
                  </a:lnTo>
                  <a:lnTo>
                    <a:pt x="1928" y="95"/>
                  </a:lnTo>
                  <a:lnTo>
                    <a:pt x="2003" y="66"/>
                  </a:lnTo>
                  <a:lnTo>
                    <a:pt x="2082" y="42"/>
                  </a:lnTo>
                  <a:lnTo>
                    <a:pt x="2160" y="25"/>
                  </a:lnTo>
                  <a:lnTo>
                    <a:pt x="2242" y="11"/>
                  </a:lnTo>
                  <a:lnTo>
                    <a:pt x="2323" y="3"/>
                  </a:lnTo>
                  <a:lnTo>
                    <a:pt x="2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7" name="Freeform 660"/>
            <p:cNvSpPr>
              <a:spLocks/>
            </p:cNvSpPr>
            <p:nvPr/>
          </p:nvSpPr>
          <p:spPr bwMode="auto">
            <a:xfrm>
              <a:off x="1710" y="2445"/>
              <a:ext cx="179" cy="327"/>
            </a:xfrm>
            <a:custGeom>
              <a:avLst/>
              <a:gdLst>
                <a:gd name="T0" fmla="*/ 461 w 716"/>
                <a:gd name="T1" fmla="*/ 138 h 1308"/>
                <a:gd name="T2" fmla="*/ 559 w 716"/>
                <a:gd name="T3" fmla="*/ 174 h 1308"/>
                <a:gd name="T4" fmla="*/ 643 w 716"/>
                <a:gd name="T5" fmla="*/ 240 h 1308"/>
                <a:gd name="T6" fmla="*/ 699 w 716"/>
                <a:gd name="T7" fmla="*/ 338 h 1308"/>
                <a:gd name="T8" fmla="*/ 716 w 716"/>
                <a:gd name="T9" fmla="*/ 460 h 1308"/>
                <a:gd name="T10" fmla="*/ 460 w 716"/>
                <a:gd name="T11" fmla="*/ 480 h 1308"/>
                <a:gd name="T12" fmla="*/ 455 w 716"/>
                <a:gd name="T13" fmla="*/ 419 h 1308"/>
                <a:gd name="T14" fmla="*/ 432 w 716"/>
                <a:gd name="T15" fmla="*/ 371 h 1308"/>
                <a:gd name="T16" fmla="*/ 388 w 716"/>
                <a:gd name="T17" fmla="*/ 345 h 1308"/>
                <a:gd name="T18" fmla="*/ 339 w 716"/>
                <a:gd name="T19" fmla="*/ 348 h 1308"/>
                <a:gd name="T20" fmla="*/ 307 w 716"/>
                <a:gd name="T21" fmla="*/ 381 h 1308"/>
                <a:gd name="T22" fmla="*/ 302 w 716"/>
                <a:gd name="T23" fmla="*/ 448 h 1308"/>
                <a:gd name="T24" fmla="*/ 331 w 716"/>
                <a:gd name="T25" fmla="*/ 497 h 1308"/>
                <a:gd name="T26" fmla="*/ 400 w 716"/>
                <a:gd name="T27" fmla="*/ 536 h 1308"/>
                <a:gd name="T28" fmla="*/ 559 w 716"/>
                <a:gd name="T29" fmla="*/ 617 h 1308"/>
                <a:gd name="T30" fmla="*/ 655 w 716"/>
                <a:gd name="T31" fmla="*/ 697 h 1308"/>
                <a:gd name="T32" fmla="*/ 700 w 716"/>
                <a:gd name="T33" fmla="*/ 793 h 1308"/>
                <a:gd name="T34" fmla="*/ 707 w 716"/>
                <a:gd name="T35" fmla="*/ 915 h 1308"/>
                <a:gd name="T36" fmla="*/ 670 w 716"/>
                <a:gd name="T37" fmla="*/ 1019 h 1308"/>
                <a:gd name="T38" fmla="*/ 604 w 716"/>
                <a:gd name="T39" fmla="*/ 1095 h 1308"/>
                <a:gd name="T40" fmla="*/ 531 w 716"/>
                <a:gd name="T41" fmla="*/ 1138 h 1308"/>
                <a:gd name="T42" fmla="*/ 427 w 716"/>
                <a:gd name="T43" fmla="*/ 1162 h 1308"/>
                <a:gd name="T44" fmla="*/ 294 w 716"/>
                <a:gd name="T45" fmla="*/ 1162 h 1308"/>
                <a:gd name="T46" fmla="*/ 161 w 716"/>
                <a:gd name="T47" fmla="*/ 1119 h 1308"/>
                <a:gd name="T48" fmla="*/ 63 w 716"/>
                <a:gd name="T49" fmla="*/ 1042 h 1308"/>
                <a:gd name="T50" fmla="*/ 14 w 716"/>
                <a:gd name="T51" fmla="*/ 947 h 1308"/>
                <a:gd name="T52" fmla="*/ 0 w 716"/>
                <a:gd name="T53" fmla="*/ 824 h 1308"/>
                <a:gd name="T54" fmla="*/ 245 w 716"/>
                <a:gd name="T55" fmla="*/ 795 h 1308"/>
                <a:gd name="T56" fmla="*/ 252 w 716"/>
                <a:gd name="T57" fmla="*/ 874 h 1308"/>
                <a:gd name="T58" fmla="*/ 284 w 716"/>
                <a:gd name="T59" fmla="*/ 925 h 1308"/>
                <a:gd name="T60" fmla="*/ 332 w 716"/>
                <a:gd name="T61" fmla="*/ 950 h 1308"/>
                <a:gd name="T62" fmla="*/ 388 w 716"/>
                <a:gd name="T63" fmla="*/ 953 h 1308"/>
                <a:gd name="T64" fmla="*/ 426 w 716"/>
                <a:gd name="T65" fmla="*/ 934 h 1308"/>
                <a:gd name="T66" fmla="*/ 445 w 716"/>
                <a:gd name="T67" fmla="*/ 876 h 1308"/>
                <a:gd name="T68" fmla="*/ 434 w 716"/>
                <a:gd name="T69" fmla="*/ 821 h 1308"/>
                <a:gd name="T70" fmla="*/ 394 w 716"/>
                <a:gd name="T71" fmla="*/ 784 h 1308"/>
                <a:gd name="T72" fmla="*/ 283 w 716"/>
                <a:gd name="T73" fmla="*/ 733 h 1308"/>
                <a:gd name="T74" fmla="*/ 142 w 716"/>
                <a:gd name="T75" fmla="*/ 655 h 1308"/>
                <a:gd name="T76" fmla="*/ 64 w 716"/>
                <a:gd name="T77" fmla="*/ 574 h 1308"/>
                <a:gd name="T78" fmla="*/ 30 w 716"/>
                <a:gd name="T79" fmla="*/ 466 h 1308"/>
                <a:gd name="T80" fmla="*/ 35 w 716"/>
                <a:gd name="T81" fmla="*/ 347 h 1308"/>
                <a:gd name="T82" fmla="*/ 81 w 716"/>
                <a:gd name="T83" fmla="*/ 250 h 1308"/>
                <a:gd name="T84" fmla="*/ 163 w 716"/>
                <a:gd name="T85" fmla="*/ 181 h 1308"/>
                <a:gd name="T86" fmla="*/ 260 w 716"/>
                <a:gd name="T87" fmla="*/ 142 h 1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16" h="1308">
                  <a:moveTo>
                    <a:pt x="294" y="0"/>
                  </a:moveTo>
                  <a:lnTo>
                    <a:pt x="461" y="0"/>
                  </a:lnTo>
                  <a:lnTo>
                    <a:pt x="461" y="138"/>
                  </a:lnTo>
                  <a:lnTo>
                    <a:pt x="493" y="147"/>
                  </a:lnTo>
                  <a:lnTo>
                    <a:pt x="527" y="159"/>
                  </a:lnTo>
                  <a:lnTo>
                    <a:pt x="559" y="174"/>
                  </a:lnTo>
                  <a:lnTo>
                    <a:pt x="590" y="193"/>
                  </a:lnTo>
                  <a:lnTo>
                    <a:pt x="618" y="214"/>
                  </a:lnTo>
                  <a:lnTo>
                    <a:pt x="643" y="240"/>
                  </a:lnTo>
                  <a:lnTo>
                    <a:pt x="665" y="270"/>
                  </a:lnTo>
                  <a:lnTo>
                    <a:pt x="684" y="302"/>
                  </a:lnTo>
                  <a:lnTo>
                    <a:pt x="699" y="338"/>
                  </a:lnTo>
                  <a:lnTo>
                    <a:pt x="708" y="376"/>
                  </a:lnTo>
                  <a:lnTo>
                    <a:pt x="715" y="416"/>
                  </a:lnTo>
                  <a:lnTo>
                    <a:pt x="716" y="460"/>
                  </a:lnTo>
                  <a:lnTo>
                    <a:pt x="716" y="462"/>
                  </a:lnTo>
                  <a:lnTo>
                    <a:pt x="707" y="480"/>
                  </a:lnTo>
                  <a:lnTo>
                    <a:pt x="460" y="480"/>
                  </a:lnTo>
                  <a:lnTo>
                    <a:pt x="460" y="465"/>
                  </a:lnTo>
                  <a:lnTo>
                    <a:pt x="458" y="440"/>
                  </a:lnTo>
                  <a:lnTo>
                    <a:pt x="455" y="419"/>
                  </a:lnTo>
                  <a:lnTo>
                    <a:pt x="448" y="400"/>
                  </a:lnTo>
                  <a:lnTo>
                    <a:pt x="441" y="384"/>
                  </a:lnTo>
                  <a:lnTo>
                    <a:pt x="432" y="371"/>
                  </a:lnTo>
                  <a:lnTo>
                    <a:pt x="419" y="358"/>
                  </a:lnTo>
                  <a:lnTo>
                    <a:pt x="405" y="351"/>
                  </a:lnTo>
                  <a:lnTo>
                    <a:pt x="388" y="345"/>
                  </a:lnTo>
                  <a:lnTo>
                    <a:pt x="370" y="344"/>
                  </a:lnTo>
                  <a:lnTo>
                    <a:pt x="353" y="345"/>
                  </a:lnTo>
                  <a:lnTo>
                    <a:pt x="339" y="348"/>
                  </a:lnTo>
                  <a:lnTo>
                    <a:pt x="327" y="355"/>
                  </a:lnTo>
                  <a:lnTo>
                    <a:pt x="317" y="364"/>
                  </a:lnTo>
                  <a:lnTo>
                    <a:pt x="307" y="381"/>
                  </a:lnTo>
                  <a:lnTo>
                    <a:pt x="302" y="401"/>
                  </a:lnTo>
                  <a:lnTo>
                    <a:pt x="299" y="424"/>
                  </a:lnTo>
                  <a:lnTo>
                    <a:pt x="302" y="448"/>
                  </a:lnTo>
                  <a:lnTo>
                    <a:pt x="307" y="468"/>
                  </a:lnTo>
                  <a:lnTo>
                    <a:pt x="319" y="485"/>
                  </a:lnTo>
                  <a:lnTo>
                    <a:pt x="331" y="497"/>
                  </a:lnTo>
                  <a:lnTo>
                    <a:pt x="349" y="510"/>
                  </a:lnTo>
                  <a:lnTo>
                    <a:pt x="372" y="523"/>
                  </a:lnTo>
                  <a:lnTo>
                    <a:pt x="400" y="536"/>
                  </a:lnTo>
                  <a:lnTo>
                    <a:pt x="460" y="563"/>
                  </a:lnTo>
                  <a:lnTo>
                    <a:pt x="512" y="590"/>
                  </a:lnTo>
                  <a:lnTo>
                    <a:pt x="559" y="617"/>
                  </a:lnTo>
                  <a:lnTo>
                    <a:pt x="598" y="644"/>
                  </a:lnTo>
                  <a:lnTo>
                    <a:pt x="632" y="671"/>
                  </a:lnTo>
                  <a:lnTo>
                    <a:pt x="655" y="697"/>
                  </a:lnTo>
                  <a:lnTo>
                    <a:pt x="676" y="726"/>
                  </a:lnTo>
                  <a:lnTo>
                    <a:pt x="690" y="758"/>
                  </a:lnTo>
                  <a:lnTo>
                    <a:pt x="700" y="793"/>
                  </a:lnTo>
                  <a:lnTo>
                    <a:pt x="707" y="832"/>
                  </a:lnTo>
                  <a:lnTo>
                    <a:pt x="709" y="875"/>
                  </a:lnTo>
                  <a:lnTo>
                    <a:pt x="707" y="915"/>
                  </a:lnTo>
                  <a:lnTo>
                    <a:pt x="699" y="952"/>
                  </a:lnTo>
                  <a:lnTo>
                    <a:pt x="687" y="986"/>
                  </a:lnTo>
                  <a:lnTo>
                    <a:pt x="670" y="1019"/>
                  </a:lnTo>
                  <a:lnTo>
                    <a:pt x="650" y="1049"/>
                  </a:lnTo>
                  <a:lnTo>
                    <a:pt x="625" y="1076"/>
                  </a:lnTo>
                  <a:lnTo>
                    <a:pt x="604" y="1095"/>
                  </a:lnTo>
                  <a:lnTo>
                    <a:pt x="583" y="1112"/>
                  </a:lnTo>
                  <a:lnTo>
                    <a:pt x="558" y="1126"/>
                  </a:lnTo>
                  <a:lnTo>
                    <a:pt x="531" y="1138"/>
                  </a:lnTo>
                  <a:lnTo>
                    <a:pt x="501" y="1148"/>
                  </a:lnTo>
                  <a:lnTo>
                    <a:pt x="466" y="1156"/>
                  </a:lnTo>
                  <a:lnTo>
                    <a:pt x="427" y="1162"/>
                  </a:lnTo>
                  <a:lnTo>
                    <a:pt x="427" y="1308"/>
                  </a:lnTo>
                  <a:lnTo>
                    <a:pt x="294" y="1308"/>
                  </a:lnTo>
                  <a:lnTo>
                    <a:pt x="294" y="1162"/>
                  </a:lnTo>
                  <a:lnTo>
                    <a:pt x="246" y="1153"/>
                  </a:lnTo>
                  <a:lnTo>
                    <a:pt x="202" y="1138"/>
                  </a:lnTo>
                  <a:lnTo>
                    <a:pt x="161" y="1119"/>
                  </a:lnTo>
                  <a:lnTo>
                    <a:pt x="123" y="1096"/>
                  </a:lnTo>
                  <a:lnTo>
                    <a:pt x="88" y="1068"/>
                  </a:lnTo>
                  <a:lnTo>
                    <a:pt x="63" y="1042"/>
                  </a:lnTo>
                  <a:lnTo>
                    <a:pt x="43" y="1014"/>
                  </a:lnTo>
                  <a:lnTo>
                    <a:pt x="26" y="982"/>
                  </a:lnTo>
                  <a:lnTo>
                    <a:pt x="14" y="947"/>
                  </a:lnTo>
                  <a:lnTo>
                    <a:pt x="5" y="909"/>
                  </a:lnTo>
                  <a:lnTo>
                    <a:pt x="1" y="868"/>
                  </a:lnTo>
                  <a:lnTo>
                    <a:pt x="0" y="824"/>
                  </a:lnTo>
                  <a:lnTo>
                    <a:pt x="0" y="818"/>
                  </a:lnTo>
                  <a:lnTo>
                    <a:pt x="10" y="795"/>
                  </a:lnTo>
                  <a:lnTo>
                    <a:pt x="245" y="795"/>
                  </a:lnTo>
                  <a:lnTo>
                    <a:pt x="245" y="822"/>
                  </a:lnTo>
                  <a:lnTo>
                    <a:pt x="247" y="849"/>
                  </a:lnTo>
                  <a:lnTo>
                    <a:pt x="252" y="874"/>
                  </a:lnTo>
                  <a:lnTo>
                    <a:pt x="261" y="894"/>
                  </a:lnTo>
                  <a:lnTo>
                    <a:pt x="272" y="910"/>
                  </a:lnTo>
                  <a:lnTo>
                    <a:pt x="284" y="925"/>
                  </a:lnTo>
                  <a:lnTo>
                    <a:pt x="297" y="935"/>
                  </a:lnTo>
                  <a:lnTo>
                    <a:pt x="314" y="944"/>
                  </a:lnTo>
                  <a:lnTo>
                    <a:pt x="332" y="950"/>
                  </a:lnTo>
                  <a:lnTo>
                    <a:pt x="351" y="953"/>
                  </a:lnTo>
                  <a:lnTo>
                    <a:pt x="371" y="954"/>
                  </a:lnTo>
                  <a:lnTo>
                    <a:pt x="388" y="953"/>
                  </a:lnTo>
                  <a:lnTo>
                    <a:pt x="404" y="950"/>
                  </a:lnTo>
                  <a:lnTo>
                    <a:pt x="416" y="943"/>
                  </a:lnTo>
                  <a:lnTo>
                    <a:pt x="426" y="934"/>
                  </a:lnTo>
                  <a:lnTo>
                    <a:pt x="437" y="918"/>
                  </a:lnTo>
                  <a:lnTo>
                    <a:pt x="443" y="898"/>
                  </a:lnTo>
                  <a:lnTo>
                    <a:pt x="445" y="876"/>
                  </a:lnTo>
                  <a:lnTo>
                    <a:pt x="444" y="855"/>
                  </a:lnTo>
                  <a:lnTo>
                    <a:pt x="441" y="837"/>
                  </a:lnTo>
                  <a:lnTo>
                    <a:pt x="434" y="821"/>
                  </a:lnTo>
                  <a:lnTo>
                    <a:pt x="425" y="809"/>
                  </a:lnTo>
                  <a:lnTo>
                    <a:pt x="411" y="796"/>
                  </a:lnTo>
                  <a:lnTo>
                    <a:pt x="394" y="784"/>
                  </a:lnTo>
                  <a:lnTo>
                    <a:pt x="371" y="771"/>
                  </a:lnTo>
                  <a:lnTo>
                    <a:pt x="343" y="758"/>
                  </a:lnTo>
                  <a:lnTo>
                    <a:pt x="283" y="733"/>
                  </a:lnTo>
                  <a:lnTo>
                    <a:pt x="229" y="707"/>
                  </a:lnTo>
                  <a:lnTo>
                    <a:pt x="182" y="680"/>
                  </a:lnTo>
                  <a:lnTo>
                    <a:pt x="142" y="655"/>
                  </a:lnTo>
                  <a:lnTo>
                    <a:pt x="108" y="628"/>
                  </a:lnTo>
                  <a:lnTo>
                    <a:pt x="83" y="603"/>
                  </a:lnTo>
                  <a:lnTo>
                    <a:pt x="64" y="574"/>
                  </a:lnTo>
                  <a:lnTo>
                    <a:pt x="48" y="542"/>
                  </a:lnTo>
                  <a:lnTo>
                    <a:pt x="36" y="506"/>
                  </a:lnTo>
                  <a:lnTo>
                    <a:pt x="30" y="466"/>
                  </a:lnTo>
                  <a:lnTo>
                    <a:pt x="28" y="423"/>
                  </a:lnTo>
                  <a:lnTo>
                    <a:pt x="30" y="384"/>
                  </a:lnTo>
                  <a:lnTo>
                    <a:pt x="35" y="347"/>
                  </a:lnTo>
                  <a:lnTo>
                    <a:pt x="47" y="313"/>
                  </a:lnTo>
                  <a:lnTo>
                    <a:pt x="61" y="280"/>
                  </a:lnTo>
                  <a:lnTo>
                    <a:pt x="81" y="250"/>
                  </a:lnTo>
                  <a:lnTo>
                    <a:pt x="106" y="223"/>
                  </a:lnTo>
                  <a:lnTo>
                    <a:pt x="133" y="201"/>
                  </a:lnTo>
                  <a:lnTo>
                    <a:pt x="163" y="181"/>
                  </a:lnTo>
                  <a:lnTo>
                    <a:pt x="194" y="165"/>
                  </a:lnTo>
                  <a:lnTo>
                    <a:pt x="227" y="152"/>
                  </a:lnTo>
                  <a:lnTo>
                    <a:pt x="260" y="142"/>
                  </a:lnTo>
                  <a:lnTo>
                    <a:pt x="294" y="135"/>
                  </a:lnTo>
                  <a:lnTo>
                    <a:pt x="2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91" name="Group 785"/>
          <p:cNvGrpSpPr>
            <a:grpSpLocks noChangeAspect="1"/>
          </p:cNvGrpSpPr>
          <p:nvPr/>
        </p:nvGrpSpPr>
        <p:grpSpPr bwMode="auto">
          <a:xfrm>
            <a:off x="3429020" y="3859539"/>
            <a:ext cx="419441" cy="446403"/>
            <a:chOff x="2528" y="2251"/>
            <a:chExt cx="1789" cy="190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Freeform 787"/>
            <p:cNvSpPr>
              <a:spLocks/>
            </p:cNvSpPr>
            <p:nvPr/>
          </p:nvSpPr>
          <p:spPr bwMode="auto">
            <a:xfrm>
              <a:off x="2744" y="2356"/>
              <a:ext cx="296" cy="296"/>
            </a:xfrm>
            <a:custGeom>
              <a:avLst/>
              <a:gdLst>
                <a:gd name="T0" fmla="*/ 296 w 593"/>
                <a:gd name="T1" fmla="*/ 0 h 592"/>
                <a:gd name="T2" fmla="*/ 340 w 593"/>
                <a:gd name="T3" fmla="*/ 4 h 592"/>
                <a:gd name="T4" fmla="*/ 382 w 593"/>
                <a:gd name="T5" fmla="*/ 13 h 592"/>
                <a:gd name="T6" fmla="*/ 421 w 593"/>
                <a:gd name="T7" fmla="*/ 28 h 592"/>
                <a:gd name="T8" fmla="*/ 457 w 593"/>
                <a:gd name="T9" fmla="*/ 48 h 592"/>
                <a:gd name="T10" fmla="*/ 491 w 593"/>
                <a:gd name="T11" fmla="*/ 73 h 592"/>
                <a:gd name="T12" fmla="*/ 520 w 593"/>
                <a:gd name="T13" fmla="*/ 102 h 592"/>
                <a:gd name="T14" fmla="*/ 545 w 593"/>
                <a:gd name="T15" fmla="*/ 135 h 592"/>
                <a:gd name="T16" fmla="*/ 565 w 593"/>
                <a:gd name="T17" fmla="*/ 172 h 592"/>
                <a:gd name="T18" fmla="*/ 580 w 593"/>
                <a:gd name="T19" fmla="*/ 212 h 592"/>
                <a:gd name="T20" fmla="*/ 590 w 593"/>
                <a:gd name="T21" fmla="*/ 253 h 592"/>
                <a:gd name="T22" fmla="*/ 593 w 593"/>
                <a:gd name="T23" fmla="*/ 296 h 592"/>
                <a:gd name="T24" fmla="*/ 590 w 593"/>
                <a:gd name="T25" fmla="*/ 340 h 592"/>
                <a:gd name="T26" fmla="*/ 580 w 593"/>
                <a:gd name="T27" fmla="*/ 382 h 592"/>
                <a:gd name="T28" fmla="*/ 565 w 593"/>
                <a:gd name="T29" fmla="*/ 421 h 592"/>
                <a:gd name="T30" fmla="*/ 545 w 593"/>
                <a:gd name="T31" fmla="*/ 457 h 592"/>
                <a:gd name="T32" fmla="*/ 520 w 593"/>
                <a:gd name="T33" fmla="*/ 491 h 592"/>
                <a:gd name="T34" fmla="*/ 491 w 593"/>
                <a:gd name="T35" fmla="*/ 520 h 592"/>
                <a:gd name="T36" fmla="*/ 457 w 593"/>
                <a:gd name="T37" fmla="*/ 544 h 592"/>
                <a:gd name="T38" fmla="*/ 421 w 593"/>
                <a:gd name="T39" fmla="*/ 565 h 592"/>
                <a:gd name="T40" fmla="*/ 382 w 593"/>
                <a:gd name="T41" fmla="*/ 580 h 592"/>
                <a:gd name="T42" fmla="*/ 340 w 593"/>
                <a:gd name="T43" fmla="*/ 590 h 592"/>
                <a:gd name="T44" fmla="*/ 296 w 593"/>
                <a:gd name="T45" fmla="*/ 592 h 592"/>
                <a:gd name="T46" fmla="*/ 253 w 593"/>
                <a:gd name="T47" fmla="*/ 590 h 592"/>
                <a:gd name="T48" fmla="*/ 211 w 593"/>
                <a:gd name="T49" fmla="*/ 580 h 592"/>
                <a:gd name="T50" fmla="*/ 172 w 593"/>
                <a:gd name="T51" fmla="*/ 565 h 592"/>
                <a:gd name="T52" fmla="*/ 135 w 593"/>
                <a:gd name="T53" fmla="*/ 544 h 592"/>
                <a:gd name="T54" fmla="*/ 102 w 593"/>
                <a:gd name="T55" fmla="*/ 520 h 592"/>
                <a:gd name="T56" fmla="*/ 73 w 593"/>
                <a:gd name="T57" fmla="*/ 491 h 592"/>
                <a:gd name="T58" fmla="*/ 48 w 593"/>
                <a:gd name="T59" fmla="*/ 457 h 592"/>
                <a:gd name="T60" fmla="*/ 28 w 593"/>
                <a:gd name="T61" fmla="*/ 421 h 592"/>
                <a:gd name="T62" fmla="*/ 13 w 593"/>
                <a:gd name="T63" fmla="*/ 382 h 592"/>
                <a:gd name="T64" fmla="*/ 4 w 593"/>
                <a:gd name="T65" fmla="*/ 340 h 592"/>
                <a:gd name="T66" fmla="*/ 0 w 593"/>
                <a:gd name="T67" fmla="*/ 296 h 592"/>
                <a:gd name="T68" fmla="*/ 4 w 593"/>
                <a:gd name="T69" fmla="*/ 253 h 592"/>
                <a:gd name="T70" fmla="*/ 13 w 593"/>
                <a:gd name="T71" fmla="*/ 212 h 592"/>
                <a:gd name="T72" fmla="*/ 28 w 593"/>
                <a:gd name="T73" fmla="*/ 172 h 592"/>
                <a:gd name="T74" fmla="*/ 48 w 593"/>
                <a:gd name="T75" fmla="*/ 135 h 592"/>
                <a:gd name="T76" fmla="*/ 73 w 593"/>
                <a:gd name="T77" fmla="*/ 102 h 592"/>
                <a:gd name="T78" fmla="*/ 102 w 593"/>
                <a:gd name="T79" fmla="*/ 73 h 592"/>
                <a:gd name="T80" fmla="*/ 135 w 593"/>
                <a:gd name="T81" fmla="*/ 48 h 592"/>
                <a:gd name="T82" fmla="*/ 172 w 593"/>
                <a:gd name="T83" fmla="*/ 28 h 592"/>
                <a:gd name="T84" fmla="*/ 211 w 593"/>
                <a:gd name="T85" fmla="*/ 13 h 592"/>
                <a:gd name="T86" fmla="*/ 253 w 593"/>
                <a:gd name="T87" fmla="*/ 4 h 592"/>
                <a:gd name="T88" fmla="*/ 296 w 593"/>
                <a:gd name="T89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3" h="592">
                  <a:moveTo>
                    <a:pt x="296" y="0"/>
                  </a:moveTo>
                  <a:lnTo>
                    <a:pt x="340" y="4"/>
                  </a:lnTo>
                  <a:lnTo>
                    <a:pt x="382" y="13"/>
                  </a:lnTo>
                  <a:lnTo>
                    <a:pt x="421" y="28"/>
                  </a:lnTo>
                  <a:lnTo>
                    <a:pt x="457" y="48"/>
                  </a:lnTo>
                  <a:lnTo>
                    <a:pt x="491" y="73"/>
                  </a:lnTo>
                  <a:lnTo>
                    <a:pt x="520" y="102"/>
                  </a:lnTo>
                  <a:lnTo>
                    <a:pt x="545" y="135"/>
                  </a:lnTo>
                  <a:lnTo>
                    <a:pt x="565" y="172"/>
                  </a:lnTo>
                  <a:lnTo>
                    <a:pt x="580" y="212"/>
                  </a:lnTo>
                  <a:lnTo>
                    <a:pt x="590" y="253"/>
                  </a:lnTo>
                  <a:lnTo>
                    <a:pt x="593" y="296"/>
                  </a:lnTo>
                  <a:lnTo>
                    <a:pt x="590" y="340"/>
                  </a:lnTo>
                  <a:lnTo>
                    <a:pt x="580" y="382"/>
                  </a:lnTo>
                  <a:lnTo>
                    <a:pt x="565" y="421"/>
                  </a:lnTo>
                  <a:lnTo>
                    <a:pt x="545" y="457"/>
                  </a:lnTo>
                  <a:lnTo>
                    <a:pt x="520" y="491"/>
                  </a:lnTo>
                  <a:lnTo>
                    <a:pt x="491" y="520"/>
                  </a:lnTo>
                  <a:lnTo>
                    <a:pt x="457" y="544"/>
                  </a:lnTo>
                  <a:lnTo>
                    <a:pt x="421" y="565"/>
                  </a:lnTo>
                  <a:lnTo>
                    <a:pt x="382" y="580"/>
                  </a:lnTo>
                  <a:lnTo>
                    <a:pt x="340" y="590"/>
                  </a:lnTo>
                  <a:lnTo>
                    <a:pt x="296" y="592"/>
                  </a:lnTo>
                  <a:lnTo>
                    <a:pt x="253" y="590"/>
                  </a:lnTo>
                  <a:lnTo>
                    <a:pt x="211" y="580"/>
                  </a:lnTo>
                  <a:lnTo>
                    <a:pt x="172" y="565"/>
                  </a:lnTo>
                  <a:lnTo>
                    <a:pt x="135" y="544"/>
                  </a:lnTo>
                  <a:lnTo>
                    <a:pt x="102" y="520"/>
                  </a:lnTo>
                  <a:lnTo>
                    <a:pt x="73" y="491"/>
                  </a:lnTo>
                  <a:lnTo>
                    <a:pt x="48" y="457"/>
                  </a:lnTo>
                  <a:lnTo>
                    <a:pt x="28" y="421"/>
                  </a:lnTo>
                  <a:lnTo>
                    <a:pt x="13" y="382"/>
                  </a:lnTo>
                  <a:lnTo>
                    <a:pt x="4" y="340"/>
                  </a:lnTo>
                  <a:lnTo>
                    <a:pt x="0" y="296"/>
                  </a:lnTo>
                  <a:lnTo>
                    <a:pt x="4" y="253"/>
                  </a:lnTo>
                  <a:lnTo>
                    <a:pt x="13" y="212"/>
                  </a:lnTo>
                  <a:lnTo>
                    <a:pt x="28" y="172"/>
                  </a:lnTo>
                  <a:lnTo>
                    <a:pt x="48" y="135"/>
                  </a:lnTo>
                  <a:lnTo>
                    <a:pt x="73" y="102"/>
                  </a:lnTo>
                  <a:lnTo>
                    <a:pt x="102" y="73"/>
                  </a:lnTo>
                  <a:lnTo>
                    <a:pt x="135" y="48"/>
                  </a:lnTo>
                  <a:lnTo>
                    <a:pt x="172" y="28"/>
                  </a:lnTo>
                  <a:lnTo>
                    <a:pt x="211" y="13"/>
                  </a:lnTo>
                  <a:lnTo>
                    <a:pt x="253" y="4"/>
                  </a:lnTo>
                  <a:lnTo>
                    <a:pt x="2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3" name="Freeform 788"/>
            <p:cNvSpPr>
              <a:spLocks/>
            </p:cNvSpPr>
            <p:nvPr/>
          </p:nvSpPr>
          <p:spPr bwMode="auto">
            <a:xfrm>
              <a:off x="2528" y="2698"/>
              <a:ext cx="727" cy="1457"/>
            </a:xfrm>
            <a:custGeom>
              <a:avLst/>
              <a:gdLst>
                <a:gd name="T0" fmla="*/ 802 w 1453"/>
                <a:gd name="T1" fmla="*/ 0 h 2913"/>
                <a:gd name="T2" fmla="*/ 815 w 1453"/>
                <a:gd name="T3" fmla="*/ 10 h 2913"/>
                <a:gd name="T4" fmla="*/ 764 w 1453"/>
                <a:gd name="T5" fmla="*/ 123 h 2913"/>
                <a:gd name="T6" fmla="*/ 829 w 1453"/>
                <a:gd name="T7" fmla="*/ 254 h 2913"/>
                <a:gd name="T8" fmla="*/ 964 w 1453"/>
                <a:gd name="T9" fmla="*/ 2 h 2913"/>
                <a:gd name="T10" fmla="*/ 1207 w 1453"/>
                <a:gd name="T11" fmla="*/ 16 h 2913"/>
                <a:gd name="T12" fmla="*/ 1330 w 1453"/>
                <a:gd name="T13" fmla="*/ 84 h 2913"/>
                <a:gd name="T14" fmla="*/ 1416 w 1453"/>
                <a:gd name="T15" fmla="*/ 197 h 2913"/>
                <a:gd name="T16" fmla="*/ 1447 w 1453"/>
                <a:gd name="T17" fmla="*/ 339 h 2913"/>
                <a:gd name="T18" fmla="*/ 1441 w 1453"/>
                <a:gd name="T19" fmla="*/ 1444 h 2913"/>
                <a:gd name="T20" fmla="*/ 1390 w 1453"/>
                <a:gd name="T21" fmla="*/ 1507 h 2913"/>
                <a:gd name="T22" fmla="*/ 1310 w 1453"/>
                <a:gd name="T23" fmla="*/ 1531 h 2913"/>
                <a:gd name="T24" fmla="*/ 1255 w 1453"/>
                <a:gd name="T25" fmla="*/ 1521 h 2913"/>
                <a:gd name="T26" fmla="*/ 1192 w 1453"/>
                <a:gd name="T27" fmla="*/ 1468 h 2913"/>
                <a:gd name="T28" fmla="*/ 1168 w 1453"/>
                <a:gd name="T29" fmla="*/ 1389 h 2913"/>
                <a:gd name="T30" fmla="*/ 1160 w 1453"/>
                <a:gd name="T31" fmla="*/ 322 h 2913"/>
                <a:gd name="T32" fmla="*/ 1132 w 1453"/>
                <a:gd name="T33" fmla="*/ 304 h 2913"/>
                <a:gd name="T34" fmla="*/ 1105 w 1453"/>
                <a:gd name="T35" fmla="*/ 322 h 2913"/>
                <a:gd name="T36" fmla="*/ 1102 w 1453"/>
                <a:gd name="T37" fmla="*/ 2776 h 2913"/>
                <a:gd name="T38" fmla="*/ 1055 w 1453"/>
                <a:gd name="T39" fmla="*/ 2863 h 2913"/>
                <a:gd name="T40" fmla="*/ 968 w 1453"/>
                <a:gd name="T41" fmla="*/ 2909 h 2913"/>
                <a:gd name="T42" fmla="*/ 867 w 1453"/>
                <a:gd name="T43" fmla="*/ 2899 h 2913"/>
                <a:gd name="T44" fmla="*/ 792 w 1453"/>
                <a:gd name="T45" fmla="*/ 2837 h 2913"/>
                <a:gd name="T46" fmla="*/ 763 w 1453"/>
                <a:gd name="T47" fmla="*/ 2741 h 2913"/>
                <a:gd name="T48" fmla="*/ 751 w 1453"/>
                <a:gd name="T49" fmla="*/ 1381 h 2913"/>
                <a:gd name="T50" fmla="*/ 711 w 1453"/>
                <a:gd name="T51" fmla="*/ 1374 h 2913"/>
                <a:gd name="T52" fmla="*/ 689 w 1453"/>
                <a:gd name="T53" fmla="*/ 1408 h 2913"/>
                <a:gd name="T54" fmla="*/ 675 w 1453"/>
                <a:gd name="T55" fmla="*/ 2808 h 2913"/>
                <a:gd name="T56" fmla="*/ 613 w 1453"/>
                <a:gd name="T57" fmla="*/ 2884 h 2913"/>
                <a:gd name="T58" fmla="*/ 517 w 1453"/>
                <a:gd name="T59" fmla="*/ 2913 h 2913"/>
                <a:gd name="T60" fmla="*/ 421 w 1453"/>
                <a:gd name="T61" fmla="*/ 2884 h 2913"/>
                <a:gd name="T62" fmla="*/ 359 w 1453"/>
                <a:gd name="T63" fmla="*/ 2808 h 2913"/>
                <a:gd name="T64" fmla="*/ 346 w 1453"/>
                <a:gd name="T65" fmla="*/ 340 h 2913"/>
                <a:gd name="T66" fmla="*/ 329 w 1453"/>
                <a:gd name="T67" fmla="*/ 314 h 2913"/>
                <a:gd name="T68" fmla="*/ 299 w 1453"/>
                <a:gd name="T69" fmla="*/ 320 h 2913"/>
                <a:gd name="T70" fmla="*/ 285 w 1453"/>
                <a:gd name="T71" fmla="*/ 1389 h 2913"/>
                <a:gd name="T72" fmla="*/ 261 w 1453"/>
                <a:gd name="T73" fmla="*/ 1468 h 2913"/>
                <a:gd name="T74" fmla="*/ 198 w 1453"/>
                <a:gd name="T75" fmla="*/ 1521 h 2913"/>
                <a:gd name="T76" fmla="*/ 141 w 1453"/>
                <a:gd name="T77" fmla="*/ 1531 h 2913"/>
                <a:gd name="T78" fmla="*/ 63 w 1453"/>
                <a:gd name="T79" fmla="*/ 1507 h 2913"/>
                <a:gd name="T80" fmla="*/ 10 w 1453"/>
                <a:gd name="T81" fmla="*/ 1444 h 2913"/>
                <a:gd name="T82" fmla="*/ 5 w 1453"/>
                <a:gd name="T83" fmla="*/ 339 h 2913"/>
                <a:gd name="T84" fmla="*/ 37 w 1453"/>
                <a:gd name="T85" fmla="*/ 197 h 2913"/>
                <a:gd name="T86" fmla="*/ 122 w 1453"/>
                <a:gd name="T87" fmla="*/ 84 h 2913"/>
                <a:gd name="T88" fmla="*/ 246 w 1453"/>
                <a:gd name="T89" fmla="*/ 16 h 2913"/>
                <a:gd name="T90" fmla="*/ 488 w 1453"/>
                <a:gd name="T91" fmla="*/ 2 h 2913"/>
                <a:gd name="T92" fmla="*/ 626 w 1453"/>
                <a:gd name="T93" fmla="*/ 254 h 2913"/>
                <a:gd name="T94" fmla="*/ 690 w 1453"/>
                <a:gd name="T95" fmla="*/ 123 h 2913"/>
                <a:gd name="T96" fmla="*/ 640 w 1453"/>
                <a:gd name="T97" fmla="*/ 10 h 2913"/>
                <a:gd name="T98" fmla="*/ 653 w 1453"/>
                <a:gd name="T99" fmla="*/ 0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453" h="2913">
                  <a:moveTo>
                    <a:pt x="658" y="0"/>
                  </a:moveTo>
                  <a:lnTo>
                    <a:pt x="798" y="0"/>
                  </a:lnTo>
                  <a:lnTo>
                    <a:pt x="802" y="0"/>
                  </a:lnTo>
                  <a:lnTo>
                    <a:pt x="808" y="2"/>
                  </a:lnTo>
                  <a:lnTo>
                    <a:pt x="812" y="6"/>
                  </a:lnTo>
                  <a:lnTo>
                    <a:pt x="815" y="10"/>
                  </a:lnTo>
                  <a:lnTo>
                    <a:pt x="819" y="20"/>
                  </a:lnTo>
                  <a:lnTo>
                    <a:pt x="815" y="30"/>
                  </a:lnTo>
                  <a:lnTo>
                    <a:pt x="764" y="123"/>
                  </a:lnTo>
                  <a:lnTo>
                    <a:pt x="822" y="227"/>
                  </a:lnTo>
                  <a:lnTo>
                    <a:pt x="827" y="240"/>
                  </a:lnTo>
                  <a:lnTo>
                    <a:pt x="829" y="254"/>
                  </a:lnTo>
                  <a:lnTo>
                    <a:pt x="828" y="268"/>
                  </a:lnTo>
                  <a:lnTo>
                    <a:pt x="786" y="465"/>
                  </a:lnTo>
                  <a:lnTo>
                    <a:pt x="964" y="2"/>
                  </a:lnTo>
                  <a:lnTo>
                    <a:pt x="1110" y="2"/>
                  </a:lnTo>
                  <a:lnTo>
                    <a:pt x="1160" y="6"/>
                  </a:lnTo>
                  <a:lnTo>
                    <a:pt x="1207" y="16"/>
                  </a:lnTo>
                  <a:lnTo>
                    <a:pt x="1251" y="33"/>
                  </a:lnTo>
                  <a:lnTo>
                    <a:pt x="1293" y="57"/>
                  </a:lnTo>
                  <a:lnTo>
                    <a:pt x="1330" y="84"/>
                  </a:lnTo>
                  <a:lnTo>
                    <a:pt x="1364" y="118"/>
                  </a:lnTo>
                  <a:lnTo>
                    <a:pt x="1393" y="155"/>
                  </a:lnTo>
                  <a:lnTo>
                    <a:pt x="1416" y="197"/>
                  </a:lnTo>
                  <a:lnTo>
                    <a:pt x="1433" y="241"/>
                  </a:lnTo>
                  <a:lnTo>
                    <a:pt x="1444" y="289"/>
                  </a:lnTo>
                  <a:lnTo>
                    <a:pt x="1447" y="339"/>
                  </a:lnTo>
                  <a:lnTo>
                    <a:pt x="1453" y="1388"/>
                  </a:lnTo>
                  <a:lnTo>
                    <a:pt x="1451" y="1416"/>
                  </a:lnTo>
                  <a:lnTo>
                    <a:pt x="1441" y="1444"/>
                  </a:lnTo>
                  <a:lnTo>
                    <a:pt x="1429" y="1468"/>
                  </a:lnTo>
                  <a:lnTo>
                    <a:pt x="1411" y="1489"/>
                  </a:lnTo>
                  <a:lnTo>
                    <a:pt x="1390" y="1507"/>
                  </a:lnTo>
                  <a:lnTo>
                    <a:pt x="1366" y="1519"/>
                  </a:lnTo>
                  <a:lnTo>
                    <a:pt x="1339" y="1529"/>
                  </a:lnTo>
                  <a:lnTo>
                    <a:pt x="1310" y="1531"/>
                  </a:lnTo>
                  <a:lnTo>
                    <a:pt x="1310" y="1531"/>
                  </a:lnTo>
                  <a:lnTo>
                    <a:pt x="1281" y="1529"/>
                  </a:lnTo>
                  <a:lnTo>
                    <a:pt x="1255" y="1521"/>
                  </a:lnTo>
                  <a:lnTo>
                    <a:pt x="1230" y="1507"/>
                  </a:lnTo>
                  <a:lnTo>
                    <a:pt x="1210" y="1489"/>
                  </a:lnTo>
                  <a:lnTo>
                    <a:pt x="1192" y="1468"/>
                  </a:lnTo>
                  <a:lnTo>
                    <a:pt x="1179" y="1445"/>
                  </a:lnTo>
                  <a:lnTo>
                    <a:pt x="1170" y="1418"/>
                  </a:lnTo>
                  <a:lnTo>
                    <a:pt x="1168" y="1389"/>
                  </a:lnTo>
                  <a:lnTo>
                    <a:pt x="1162" y="340"/>
                  </a:lnTo>
                  <a:lnTo>
                    <a:pt x="1162" y="334"/>
                  </a:lnTo>
                  <a:lnTo>
                    <a:pt x="1160" y="322"/>
                  </a:lnTo>
                  <a:lnTo>
                    <a:pt x="1154" y="313"/>
                  </a:lnTo>
                  <a:lnTo>
                    <a:pt x="1145" y="306"/>
                  </a:lnTo>
                  <a:lnTo>
                    <a:pt x="1132" y="304"/>
                  </a:lnTo>
                  <a:lnTo>
                    <a:pt x="1120" y="306"/>
                  </a:lnTo>
                  <a:lnTo>
                    <a:pt x="1111" y="313"/>
                  </a:lnTo>
                  <a:lnTo>
                    <a:pt x="1105" y="322"/>
                  </a:lnTo>
                  <a:lnTo>
                    <a:pt x="1103" y="334"/>
                  </a:lnTo>
                  <a:lnTo>
                    <a:pt x="1105" y="2741"/>
                  </a:lnTo>
                  <a:lnTo>
                    <a:pt x="1102" y="2776"/>
                  </a:lnTo>
                  <a:lnTo>
                    <a:pt x="1092" y="2808"/>
                  </a:lnTo>
                  <a:lnTo>
                    <a:pt x="1076" y="2837"/>
                  </a:lnTo>
                  <a:lnTo>
                    <a:pt x="1055" y="2863"/>
                  </a:lnTo>
                  <a:lnTo>
                    <a:pt x="1030" y="2884"/>
                  </a:lnTo>
                  <a:lnTo>
                    <a:pt x="1001" y="2899"/>
                  </a:lnTo>
                  <a:lnTo>
                    <a:pt x="968" y="2909"/>
                  </a:lnTo>
                  <a:lnTo>
                    <a:pt x="934" y="2913"/>
                  </a:lnTo>
                  <a:lnTo>
                    <a:pt x="900" y="2909"/>
                  </a:lnTo>
                  <a:lnTo>
                    <a:pt x="867" y="2899"/>
                  </a:lnTo>
                  <a:lnTo>
                    <a:pt x="838" y="2884"/>
                  </a:lnTo>
                  <a:lnTo>
                    <a:pt x="813" y="2863"/>
                  </a:lnTo>
                  <a:lnTo>
                    <a:pt x="792" y="2837"/>
                  </a:lnTo>
                  <a:lnTo>
                    <a:pt x="776" y="2808"/>
                  </a:lnTo>
                  <a:lnTo>
                    <a:pt x="767" y="2776"/>
                  </a:lnTo>
                  <a:lnTo>
                    <a:pt x="763" y="2741"/>
                  </a:lnTo>
                  <a:lnTo>
                    <a:pt x="763" y="1408"/>
                  </a:lnTo>
                  <a:lnTo>
                    <a:pt x="760" y="1394"/>
                  </a:lnTo>
                  <a:lnTo>
                    <a:pt x="751" y="1381"/>
                  </a:lnTo>
                  <a:lnTo>
                    <a:pt x="740" y="1374"/>
                  </a:lnTo>
                  <a:lnTo>
                    <a:pt x="726" y="1371"/>
                  </a:lnTo>
                  <a:lnTo>
                    <a:pt x="711" y="1374"/>
                  </a:lnTo>
                  <a:lnTo>
                    <a:pt x="699" y="1381"/>
                  </a:lnTo>
                  <a:lnTo>
                    <a:pt x="691" y="1394"/>
                  </a:lnTo>
                  <a:lnTo>
                    <a:pt x="689" y="1408"/>
                  </a:lnTo>
                  <a:lnTo>
                    <a:pt x="689" y="2741"/>
                  </a:lnTo>
                  <a:lnTo>
                    <a:pt x="685" y="2776"/>
                  </a:lnTo>
                  <a:lnTo>
                    <a:pt x="675" y="2808"/>
                  </a:lnTo>
                  <a:lnTo>
                    <a:pt x="660" y="2837"/>
                  </a:lnTo>
                  <a:lnTo>
                    <a:pt x="639" y="2863"/>
                  </a:lnTo>
                  <a:lnTo>
                    <a:pt x="613" y="2884"/>
                  </a:lnTo>
                  <a:lnTo>
                    <a:pt x="584" y="2899"/>
                  </a:lnTo>
                  <a:lnTo>
                    <a:pt x="552" y="2909"/>
                  </a:lnTo>
                  <a:lnTo>
                    <a:pt x="517" y="2913"/>
                  </a:lnTo>
                  <a:lnTo>
                    <a:pt x="482" y="2909"/>
                  </a:lnTo>
                  <a:lnTo>
                    <a:pt x="451" y="2899"/>
                  </a:lnTo>
                  <a:lnTo>
                    <a:pt x="421" y="2884"/>
                  </a:lnTo>
                  <a:lnTo>
                    <a:pt x="397" y="2863"/>
                  </a:lnTo>
                  <a:lnTo>
                    <a:pt x="376" y="2837"/>
                  </a:lnTo>
                  <a:lnTo>
                    <a:pt x="359" y="2808"/>
                  </a:lnTo>
                  <a:lnTo>
                    <a:pt x="349" y="2776"/>
                  </a:lnTo>
                  <a:lnTo>
                    <a:pt x="346" y="2741"/>
                  </a:lnTo>
                  <a:lnTo>
                    <a:pt x="346" y="340"/>
                  </a:lnTo>
                  <a:lnTo>
                    <a:pt x="343" y="329"/>
                  </a:lnTo>
                  <a:lnTo>
                    <a:pt x="337" y="320"/>
                  </a:lnTo>
                  <a:lnTo>
                    <a:pt x="329" y="314"/>
                  </a:lnTo>
                  <a:lnTo>
                    <a:pt x="319" y="312"/>
                  </a:lnTo>
                  <a:lnTo>
                    <a:pt x="307" y="314"/>
                  </a:lnTo>
                  <a:lnTo>
                    <a:pt x="299" y="320"/>
                  </a:lnTo>
                  <a:lnTo>
                    <a:pt x="293" y="329"/>
                  </a:lnTo>
                  <a:lnTo>
                    <a:pt x="291" y="340"/>
                  </a:lnTo>
                  <a:lnTo>
                    <a:pt x="285" y="1389"/>
                  </a:lnTo>
                  <a:lnTo>
                    <a:pt x="283" y="1417"/>
                  </a:lnTo>
                  <a:lnTo>
                    <a:pt x="274" y="1445"/>
                  </a:lnTo>
                  <a:lnTo>
                    <a:pt x="261" y="1468"/>
                  </a:lnTo>
                  <a:lnTo>
                    <a:pt x="244" y="1489"/>
                  </a:lnTo>
                  <a:lnTo>
                    <a:pt x="223" y="1507"/>
                  </a:lnTo>
                  <a:lnTo>
                    <a:pt x="198" y="1521"/>
                  </a:lnTo>
                  <a:lnTo>
                    <a:pt x="172" y="1529"/>
                  </a:lnTo>
                  <a:lnTo>
                    <a:pt x="143" y="1531"/>
                  </a:lnTo>
                  <a:lnTo>
                    <a:pt x="141" y="1531"/>
                  </a:lnTo>
                  <a:lnTo>
                    <a:pt x="114" y="1529"/>
                  </a:lnTo>
                  <a:lnTo>
                    <a:pt x="86" y="1519"/>
                  </a:lnTo>
                  <a:lnTo>
                    <a:pt x="63" y="1507"/>
                  </a:lnTo>
                  <a:lnTo>
                    <a:pt x="41" y="1489"/>
                  </a:lnTo>
                  <a:lnTo>
                    <a:pt x="24" y="1468"/>
                  </a:lnTo>
                  <a:lnTo>
                    <a:pt x="10" y="1444"/>
                  </a:lnTo>
                  <a:lnTo>
                    <a:pt x="2" y="1416"/>
                  </a:lnTo>
                  <a:lnTo>
                    <a:pt x="0" y="1388"/>
                  </a:lnTo>
                  <a:lnTo>
                    <a:pt x="5" y="339"/>
                  </a:lnTo>
                  <a:lnTo>
                    <a:pt x="9" y="289"/>
                  </a:lnTo>
                  <a:lnTo>
                    <a:pt x="20" y="241"/>
                  </a:lnTo>
                  <a:lnTo>
                    <a:pt x="37" y="197"/>
                  </a:lnTo>
                  <a:lnTo>
                    <a:pt x="60" y="155"/>
                  </a:lnTo>
                  <a:lnTo>
                    <a:pt x="89" y="118"/>
                  </a:lnTo>
                  <a:lnTo>
                    <a:pt x="122" y="84"/>
                  </a:lnTo>
                  <a:lnTo>
                    <a:pt x="160" y="57"/>
                  </a:lnTo>
                  <a:lnTo>
                    <a:pt x="202" y="33"/>
                  </a:lnTo>
                  <a:lnTo>
                    <a:pt x="246" y="16"/>
                  </a:lnTo>
                  <a:lnTo>
                    <a:pt x="293" y="6"/>
                  </a:lnTo>
                  <a:lnTo>
                    <a:pt x="343" y="2"/>
                  </a:lnTo>
                  <a:lnTo>
                    <a:pt x="488" y="2"/>
                  </a:lnTo>
                  <a:lnTo>
                    <a:pt x="663" y="465"/>
                  </a:lnTo>
                  <a:lnTo>
                    <a:pt x="626" y="268"/>
                  </a:lnTo>
                  <a:lnTo>
                    <a:pt x="626" y="254"/>
                  </a:lnTo>
                  <a:lnTo>
                    <a:pt x="627" y="240"/>
                  </a:lnTo>
                  <a:lnTo>
                    <a:pt x="633" y="227"/>
                  </a:lnTo>
                  <a:lnTo>
                    <a:pt x="690" y="123"/>
                  </a:lnTo>
                  <a:lnTo>
                    <a:pt x="639" y="30"/>
                  </a:lnTo>
                  <a:lnTo>
                    <a:pt x="637" y="20"/>
                  </a:lnTo>
                  <a:lnTo>
                    <a:pt x="640" y="10"/>
                  </a:lnTo>
                  <a:lnTo>
                    <a:pt x="644" y="6"/>
                  </a:lnTo>
                  <a:lnTo>
                    <a:pt x="647" y="2"/>
                  </a:lnTo>
                  <a:lnTo>
                    <a:pt x="653" y="0"/>
                  </a:lnTo>
                  <a:lnTo>
                    <a:pt x="65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4" name="Freeform 789"/>
            <p:cNvSpPr>
              <a:spLocks/>
            </p:cNvSpPr>
            <p:nvPr/>
          </p:nvSpPr>
          <p:spPr bwMode="auto">
            <a:xfrm>
              <a:off x="3568" y="2356"/>
              <a:ext cx="296" cy="296"/>
            </a:xfrm>
            <a:custGeom>
              <a:avLst/>
              <a:gdLst>
                <a:gd name="T0" fmla="*/ 296 w 592"/>
                <a:gd name="T1" fmla="*/ 0 h 592"/>
                <a:gd name="T2" fmla="*/ 340 w 592"/>
                <a:gd name="T3" fmla="*/ 4 h 592"/>
                <a:gd name="T4" fmla="*/ 382 w 592"/>
                <a:gd name="T5" fmla="*/ 13 h 592"/>
                <a:gd name="T6" fmla="*/ 421 w 592"/>
                <a:gd name="T7" fmla="*/ 28 h 592"/>
                <a:gd name="T8" fmla="*/ 457 w 592"/>
                <a:gd name="T9" fmla="*/ 48 h 592"/>
                <a:gd name="T10" fmla="*/ 491 w 592"/>
                <a:gd name="T11" fmla="*/ 73 h 592"/>
                <a:gd name="T12" fmla="*/ 520 w 592"/>
                <a:gd name="T13" fmla="*/ 102 h 592"/>
                <a:gd name="T14" fmla="*/ 544 w 592"/>
                <a:gd name="T15" fmla="*/ 135 h 592"/>
                <a:gd name="T16" fmla="*/ 565 w 592"/>
                <a:gd name="T17" fmla="*/ 172 h 592"/>
                <a:gd name="T18" fmla="*/ 580 w 592"/>
                <a:gd name="T19" fmla="*/ 212 h 592"/>
                <a:gd name="T20" fmla="*/ 590 w 592"/>
                <a:gd name="T21" fmla="*/ 253 h 592"/>
                <a:gd name="T22" fmla="*/ 592 w 592"/>
                <a:gd name="T23" fmla="*/ 296 h 592"/>
                <a:gd name="T24" fmla="*/ 590 w 592"/>
                <a:gd name="T25" fmla="*/ 340 h 592"/>
                <a:gd name="T26" fmla="*/ 580 w 592"/>
                <a:gd name="T27" fmla="*/ 382 h 592"/>
                <a:gd name="T28" fmla="*/ 565 w 592"/>
                <a:gd name="T29" fmla="*/ 421 h 592"/>
                <a:gd name="T30" fmla="*/ 544 w 592"/>
                <a:gd name="T31" fmla="*/ 457 h 592"/>
                <a:gd name="T32" fmla="*/ 520 w 592"/>
                <a:gd name="T33" fmla="*/ 491 h 592"/>
                <a:gd name="T34" fmla="*/ 491 w 592"/>
                <a:gd name="T35" fmla="*/ 520 h 592"/>
                <a:gd name="T36" fmla="*/ 457 w 592"/>
                <a:gd name="T37" fmla="*/ 544 h 592"/>
                <a:gd name="T38" fmla="*/ 421 w 592"/>
                <a:gd name="T39" fmla="*/ 565 h 592"/>
                <a:gd name="T40" fmla="*/ 382 w 592"/>
                <a:gd name="T41" fmla="*/ 580 h 592"/>
                <a:gd name="T42" fmla="*/ 340 w 592"/>
                <a:gd name="T43" fmla="*/ 590 h 592"/>
                <a:gd name="T44" fmla="*/ 296 w 592"/>
                <a:gd name="T45" fmla="*/ 592 h 592"/>
                <a:gd name="T46" fmla="*/ 253 w 592"/>
                <a:gd name="T47" fmla="*/ 590 h 592"/>
                <a:gd name="T48" fmla="*/ 211 w 592"/>
                <a:gd name="T49" fmla="*/ 580 h 592"/>
                <a:gd name="T50" fmla="*/ 172 w 592"/>
                <a:gd name="T51" fmla="*/ 565 h 592"/>
                <a:gd name="T52" fmla="*/ 135 w 592"/>
                <a:gd name="T53" fmla="*/ 544 h 592"/>
                <a:gd name="T54" fmla="*/ 102 w 592"/>
                <a:gd name="T55" fmla="*/ 520 h 592"/>
                <a:gd name="T56" fmla="*/ 73 w 592"/>
                <a:gd name="T57" fmla="*/ 491 h 592"/>
                <a:gd name="T58" fmla="*/ 48 w 592"/>
                <a:gd name="T59" fmla="*/ 457 h 592"/>
                <a:gd name="T60" fmla="*/ 28 w 592"/>
                <a:gd name="T61" fmla="*/ 421 h 592"/>
                <a:gd name="T62" fmla="*/ 13 w 592"/>
                <a:gd name="T63" fmla="*/ 382 h 592"/>
                <a:gd name="T64" fmla="*/ 4 w 592"/>
                <a:gd name="T65" fmla="*/ 340 h 592"/>
                <a:gd name="T66" fmla="*/ 0 w 592"/>
                <a:gd name="T67" fmla="*/ 296 h 592"/>
                <a:gd name="T68" fmla="*/ 4 w 592"/>
                <a:gd name="T69" fmla="*/ 253 h 592"/>
                <a:gd name="T70" fmla="*/ 13 w 592"/>
                <a:gd name="T71" fmla="*/ 212 h 592"/>
                <a:gd name="T72" fmla="*/ 28 w 592"/>
                <a:gd name="T73" fmla="*/ 172 h 592"/>
                <a:gd name="T74" fmla="*/ 48 w 592"/>
                <a:gd name="T75" fmla="*/ 135 h 592"/>
                <a:gd name="T76" fmla="*/ 73 w 592"/>
                <a:gd name="T77" fmla="*/ 102 h 592"/>
                <a:gd name="T78" fmla="*/ 102 w 592"/>
                <a:gd name="T79" fmla="*/ 73 h 592"/>
                <a:gd name="T80" fmla="*/ 135 w 592"/>
                <a:gd name="T81" fmla="*/ 48 h 592"/>
                <a:gd name="T82" fmla="*/ 172 w 592"/>
                <a:gd name="T83" fmla="*/ 28 h 592"/>
                <a:gd name="T84" fmla="*/ 211 w 592"/>
                <a:gd name="T85" fmla="*/ 13 h 592"/>
                <a:gd name="T86" fmla="*/ 253 w 592"/>
                <a:gd name="T87" fmla="*/ 4 h 592"/>
                <a:gd name="T88" fmla="*/ 296 w 592"/>
                <a:gd name="T89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2" h="592">
                  <a:moveTo>
                    <a:pt x="296" y="0"/>
                  </a:moveTo>
                  <a:lnTo>
                    <a:pt x="340" y="4"/>
                  </a:lnTo>
                  <a:lnTo>
                    <a:pt x="382" y="13"/>
                  </a:lnTo>
                  <a:lnTo>
                    <a:pt x="421" y="28"/>
                  </a:lnTo>
                  <a:lnTo>
                    <a:pt x="457" y="48"/>
                  </a:lnTo>
                  <a:lnTo>
                    <a:pt x="491" y="73"/>
                  </a:lnTo>
                  <a:lnTo>
                    <a:pt x="520" y="102"/>
                  </a:lnTo>
                  <a:lnTo>
                    <a:pt x="544" y="135"/>
                  </a:lnTo>
                  <a:lnTo>
                    <a:pt x="565" y="172"/>
                  </a:lnTo>
                  <a:lnTo>
                    <a:pt x="580" y="212"/>
                  </a:lnTo>
                  <a:lnTo>
                    <a:pt x="590" y="253"/>
                  </a:lnTo>
                  <a:lnTo>
                    <a:pt x="592" y="296"/>
                  </a:lnTo>
                  <a:lnTo>
                    <a:pt x="590" y="340"/>
                  </a:lnTo>
                  <a:lnTo>
                    <a:pt x="580" y="382"/>
                  </a:lnTo>
                  <a:lnTo>
                    <a:pt x="565" y="421"/>
                  </a:lnTo>
                  <a:lnTo>
                    <a:pt x="544" y="457"/>
                  </a:lnTo>
                  <a:lnTo>
                    <a:pt x="520" y="491"/>
                  </a:lnTo>
                  <a:lnTo>
                    <a:pt x="491" y="520"/>
                  </a:lnTo>
                  <a:lnTo>
                    <a:pt x="457" y="544"/>
                  </a:lnTo>
                  <a:lnTo>
                    <a:pt x="421" y="565"/>
                  </a:lnTo>
                  <a:lnTo>
                    <a:pt x="382" y="580"/>
                  </a:lnTo>
                  <a:lnTo>
                    <a:pt x="340" y="590"/>
                  </a:lnTo>
                  <a:lnTo>
                    <a:pt x="296" y="592"/>
                  </a:lnTo>
                  <a:lnTo>
                    <a:pt x="253" y="590"/>
                  </a:lnTo>
                  <a:lnTo>
                    <a:pt x="211" y="580"/>
                  </a:lnTo>
                  <a:lnTo>
                    <a:pt x="172" y="565"/>
                  </a:lnTo>
                  <a:lnTo>
                    <a:pt x="135" y="544"/>
                  </a:lnTo>
                  <a:lnTo>
                    <a:pt x="102" y="520"/>
                  </a:lnTo>
                  <a:lnTo>
                    <a:pt x="73" y="491"/>
                  </a:lnTo>
                  <a:lnTo>
                    <a:pt x="48" y="457"/>
                  </a:lnTo>
                  <a:lnTo>
                    <a:pt x="28" y="421"/>
                  </a:lnTo>
                  <a:lnTo>
                    <a:pt x="13" y="382"/>
                  </a:lnTo>
                  <a:lnTo>
                    <a:pt x="4" y="340"/>
                  </a:lnTo>
                  <a:lnTo>
                    <a:pt x="0" y="296"/>
                  </a:lnTo>
                  <a:lnTo>
                    <a:pt x="4" y="253"/>
                  </a:lnTo>
                  <a:lnTo>
                    <a:pt x="13" y="212"/>
                  </a:lnTo>
                  <a:lnTo>
                    <a:pt x="28" y="172"/>
                  </a:lnTo>
                  <a:lnTo>
                    <a:pt x="48" y="135"/>
                  </a:lnTo>
                  <a:lnTo>
                    <a:pt x="73" y="102"/>
                  </a:lnTo>
                  <a:lnTo>
                    <a:pt x="102" y="73"/>
                  </a:lnTo>
                  <a:lnTo>
                    <a:pt x="135" y="48"/>
                  </a:lnTo>
                  <a:lnTo>
                    <a:pt x="172" y="28"/>
                  </a:lnTo>
                  <a:lnTo>
                    <a:pt x="211" y="13"/>
                  </a:lnTo>
                  <a:lnTo>
                    <a:pt x="253" y="4"/>
                  </a:lnTo>
                  <a:lnTo>
                    <a:pt x="2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5" name="Freeform 790"/>
            <p:cNvSpPr>
              <a:spLocks/>
            </p:cNvSpPr>
            <p:nvPr/>
          </p:nvSpPr>
          <p:spPr bwMode="auto">
            <a:xfrm>
              <a:off x="3112" y="2251"/>
              <a:ext cx="1205" cy="1904"/>
            </a:xfrm>
            <a:custGeom>
              <a:avLst/>
              <a:gdLst>
                <a:gd name="T0" fmla="*/ 182 w 2410"/>
                <a:gd name="T1" fmla="*/ 6 h 3808"/>
                <a:gd name="T2" fmla="*/ 231 w 2410"/>
                <a:gd name="T3" fmla="*/ 31 h 3808"/>
                <a:gd name="T4" fmla="*/ 977 w 2410"/>
                <a:gd name="T5" fmla="*/ 919 h 3808"/>
                <a:gd name="T6" fmla="*/ 1107 w 2410"/>
                <a:gd name="T7" fmla="*/ 1163 h 3808"/>
                <a:gd name="T8" fmla="*/ 1108 w 2410"/>
                <a:gd name="T9" fmla="*/ 1135 h 3808"/>
                <a:gd name="T10" fmla="*/ 1171 w 2410"/>
                <a:gd name="T11" fmla="*/ 1018 h 3808"/>
                <a:gd name="T12" fmla="*/ 1118 w 2410"/>
                <a:gd name="T13" fmla="*/ 915 h 3808"/>
                <a:gd name="T14" fmla="*/ 1123 w 2410"/>
                <a:gd name="T15" fmla="*/ 901 h 3808"/>
                <a:gd name="T16" fmla="*/ 1133 w 2410"/>
                <a:gd name="T17" fmla="*/ 895 h 3808"/>
                <a:gd name="T18" fmla="*/ 1279 w 2410"/>
                <a:gd name="T19" fmla="*/ 895 h 3808"/>
                <a:gd name="T20" fmla="*/ 1288 w 2410"/>
                <a:gd name="T21" fmla="*/ 897 h 3808"/>
                <a:gd name="T22" fmla="*/ 1296 w 2410"/>
                <a:gd name="T23" fmla="*/ 905 h 3808"/>
                <a:gd name="T24" fmla="*/ 1296 w 2410"/>
                <a:gd name="T25" fmla="*/ 925 h 3808"/>
                <a:gd name="T26" fmla="*/ 1303 w 2410"/>
                <a:gd name="T27" fmla="*/ 1122 h 3808"/>
                <a:gd name="T28" fmla="*/ 1310 w 2410"/>
                <a:gd name="T29" fmla="*/ 1149 h 3808"/>
                <a:gd name="T30" fmla="*/ 1267 w 2410"/>
                <a:gd name="T31" fmla="*/ 1360 h 3808"/>
                <a:gd name="T32" fmla="*/ 2158 w 2410"/>
                <a:gd name="T33" fmla="*/ 51 h 3808"/>
                <a:gd name="T34" fmla="*/ 2202 w 2410"/>
                <a:gd name="T35" fmla="*/ 16 h 3808"/>
                <a:gd name="T36" fmla="*/ 2255 w 2410"/>
                <a:gd name="T37" fmla="*/ 0 h 3808"/>
                <a:gd name="T38" fmla="*/ 2310 w 2410"/>
                <a:gd name="T39" fmla="*/ 6 h 3808"/>
                <a:gd name="T40" fmla="*/ 2360 w 2410"/>
                <a:gd name="T41" fmla="*/ 33 h 3808"/>
                <a:gd name="T42" fmla="*/ 2394 w 2410"/>
                <a:gd name="T43" fmla="*/ 78 h 3808"/>
                <a:gd name="T44" fmla="*/ 2410 w 2410"/>
                <a:gd name="T45" fmla="*/ 130 h 3808"/>
                <a:gd name="T46" fmla="*/ 2404 w 2410"/>
                <a:gd name="T47" fmla="*/ 185 h 3808"/>
                <a:gd name="T48" fmla="*/ 2377 w 2410"/>
                <a:gd name="T49" fmla="*/ 235 h 3808"/>
                <a:gd name="T50" fmla="*/ 1586 w 2410"/>
                <a:gd name="T51" fmla="*/ 3636 h 3808"/>
                <a:gd name="T52" fmla="*/ 1572 w 2410"/>
                <a:gd name="T53" fmla="*/ 3703 h 3808"/>
                <a:gd name="T54" fmla="*/ 1536 w 2410"/>
                <a:gd name="T55" fmla="*/ 3758 h 3808"/>
                <a:gd name="T56" fmla="*/ 1482 w 2410"/>
                <a:gd name="T57" fmla="*/ 3794 h 3808"/>
                <a:gd name="T58" fmla="*/ 1415 w 2410"/>
                <a:gd name="T59" fmla="*/ 3808 h 3808"/>
                <a:gd name="T60" fmla="*/ 1348 w 2410"/>
                <a:gd name="T61" fmla="*/ 3794 h 3808"/>
                <a:gd name="T62" fmla="*/ 1294 w 2410"/>
                <a:gd name="T63" fmla="*/ 3758 h 3808"/>
                <a:gd name="T64" fmla="*/ 1257 w 2410"/>
                <a:gd name="T65" fmla="*/ 3703 h 3808"/>
                <a:gd name="T66" fmla="*/ 1243 w 2410"/>
                <a:gd name="T67" fmla="*/ 3636 h 3808"/>
                <a:gd name="T68" fmla="*/ 1241 w 2410"/>
                <a:gd name="T69" fmla="*/ 2289 h 3808"/>
                <a:gd name="T70" fmla="*/ 1221 w 2410"/>
                <a:gd name="T71" fmla="*/ 2269 h 3808"/>
                <a:gd name="T72" fmla="*/ 1192 w 2410"/>
                <a:gd name="T73" fmla="*/ 2269 h 3808"/>
                <a:gd name="T74" fmla="*/ 1172 w 2410"/>
                <a:gd name="T75" fmla="*/ 2289 h 3808"/>
                <a:gd name="T76" fmla="*/ 1170 w 2410"/>
                <a:gd name="T77" fmla="*/ 3636 h 3808"/>
                <a:gd name="T78" fmla="*/ 1156 w 2410"/>
                <a:gd name="T79" fmla="*/ 3703 h 3808"/>
                <a:gd name="T80" fmla="*/ 1119 w 2410"/>
                <a:gd name="T81" fmla="*/ 3758 h 3808"/>
                <a:gd name="T82" fmla="*/ 1064 w 2410"/>
                <a:gd name="T83" fmla="*/ 3794 h 3808"/>
                <a:gd name="T84" fmla="*/ 998 w 2410"/>
                <a:gd name="T85" fmla="*/ 3808 h 3808"/>
                <a:gd name="T86" fmla="*/ 931 w 2410"/>
                <a:gd name="T87" fmla="*/ 3794 h 3808"/>
                <a:gd name="T88" fmla="*/ 876 w 2410"/>
                <a:gd name="T89" fmla="*/ 3758 h 3808"/>
                <a:gd name="T90" fmla="*/ 841 w 2410"/>
                <a:gd name="T91" fmla="*/ 3703 h 3808"/>
                <a:gd name="T92" fmla="*/ 827 w 2410"/>
                <a:gd name="T93" fmla="*/ 3636 h 3808"/>
                <a:gd name="T94" fmla="*/ 32 w 2410"/>
                <a:gd name="T95" fmla="*/ 235 h 3808"/>
                <a:gd name="T96" fmla="*/ 6 w 2410"/>
                <a:gd name="T97" fmla="*/ 185 h 3808"/>
                <a:gd name="T98" fmla="*/ 0 w 2410"/>
                <a:gd name="T99" fmla="*/ 130 h 3808"/>
                <a:gd name="T100" fmla="*/ 15 w 2410"/>
                <a:gd name="T101" fmla="*/ 78 h 3808"/>
                <a:gd name="T102" fmla="*/ 51 w 2410"/>
                <a:gd name="T103" fmla="*/ 33 h 3808"/>
                <a:gd name="T104" fmla="*/ 101 w 2410"/>
                <a:gd name="T105" fmla="*/ 6 h 3808"/>
                <a:gd name="T106" fmla="*/ 155 w 2410"/>
                <a:gd name="T107" fmla="*/ 0 h 3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10" h="3808">
                  <a:moveTo>
                    <a:pt x="155" y="0"/>
                  </a:moveTo>
                  <a:lnTo>
                    <a:pt x="182" y="6"/>
                  </a:lnTo>
                  <a:lnTo>
                    <a:pt x="207" y="16"/>
                  </a:lnTo>
                  <a:lnTo>
                    <a:pt x="231" y="31"/>
                  </a:lnTo>
                  <a:lnTo>
                    <a:pt x="251" y="51"/>
                  </a:lnTo>
                  <a:lnTo>
                    <a:pt x="977" y="919"/>
                  </a:lnTo>
                  <a:lnTo>
                    <a:pt x="1144" y="1360"/>
                  </a:lnTo>
                  <a:lnTo>
                    <a:pt x="1107" y="1163"/>
                  </a:lnTo>
                  <a:lnTo>
                    <a:pt x="1106" y="1149"/>
                  </a:lnTo>
                  <a:lnTo>
                    <a:pt x="1108" y="1135"/>
                  </a:lnTo>
                  <a:lnTo>
                    <a:pt x="1114" y="1122"/>
                  </a:lnTo>
                  <a:lnTo>
                    <a:pt x="1171" y="1018"/>
                  </a:lnTo>
                  <a:lnTo>
                    <a:pt x="1120" y="925"/>
                  </a:lnTo>
                  <a:lnTo>
                    <a:pt x="1118" y="915"/>
                  </a:lnTo>
                  <a:lnTo>
                    <a:pt x="1121" y="905"/>
                  </a:lnTo>
                  <a:lnTo>
                    <a:pt x="1123" y="901"/>
                  </a:lnTo>
                  <a:lnTo>
                    <a:pt x="1128" y="897"/>
                  </a:lnTo>
                  <a:lnTo>
                    <a:pt x="1133" y="895"/>
                  </a:lnTo>
                  <a:lnTo>
                    <a:pt x="1139" y="895"/>
                  </a:lnTo>
                  <a:lnTo>
                    <a:pt x="1279" y="895"/>
                  </a:lnTo>
                  <a:lnTo>
                    <a:pt x="1284" y="895"/>
                  </a:lnTo>
                  <a:lnTo>
                    <a:pt x="1288" y="897"/>
                  </a:lnTo>
                  <a:lnTo>
                    <a:pt x="1293" y="901"/>
                  </a:lnTo>
                  <a:lnTo>
                    <a:pt x="1296" y="905"/>
                  </a:lnTo>
                  <a:lnTo>
                    <a:pt x="1299" y="915"/>
                  </a:lnTo>
                  <a:lnTo>
                    <a:pt x="1296" y="925"/>
                  </a:lnTo>
                  <a:lnTo>
                    <a:pt x="1245" y="1018"/>
                  </a:lnTo>
                  <a:lnTo>
                    <a:pt x="1303" y="1122"/>
                  </a:lnTo>
                  <a:lnTo>
                    <a:pt x="1308" y="1135"/>
                  </a:lnTo>
                  <a:lnTo>
                    <a:pt x="1310" y="1149"/>
                  </a:lnTo>
                  <a:lnTo>
                    <a:pt x="1309" y="1163"/>
                  </a:lnTo>
                  <a:lnTo>
                    <a:pt x="1267" y="1360"/>
                  </a:lnTo>
                  <a:lnTo>
                    <a:pt x="1439" y="912"/>
                  </a:lnTo>
                  <a:lnTo>
                    <a:pt x="2158" y="51"/>
                  </a:lnTo>
                  <a:lnTo>
                    <a:pt x="2179" y="31"/>
                  </a:lnTo>
                  <a:lnTo>
                    <a:pt x="2202" y="16"/>
                  </a:lnTo>
                  <a:lnTo>
                    <a:pt x="2227" y="6"/>
                  </a:lnTo>
                  <a:lnTo>
                    <a:pt x="2255" y="0"/>
                  </a:lnTo>
                  <a:lnTo>
                    <a:pt x="2282" y="0"/>
                  </a:lnTo>
                  <a:lnTo>
                    <a:pt x="2310" y="6"/>
                  </a:lnTo>
                  <a:lnTo>
                    <a:pt x="2335" y="17"/>
                  </a:lnTo>
                  <a:lnTo>
                    <a:pt x="2360" y="33"/>
                  </a:lnTo>
                  <a:lnTo>
                    <a:pt x="2379" y="54"/>
                  </a:lnTo>
                  <a:lnTo>
                    <a:pt x="2394" y="78"/>
                  </a:lnTo>
                  <a:lnTo>
                    <a:pt x="2405" y="104"/>
                  </a:lnTo>
                  <a:lnTo>
                    <a:pt x="2410" y="130"/>
                  </a:lnTo>
                  <a:lnTo>
                    <a:pt x="2410" y="158"/>
                  </a:lnTo>
                  <a:lnTo>
                    <a:pt x="2404" y="185"/>
                  </a:lnTo>
                  <a:lnTo>
                    <a:pt x="2393" y="210"/>
                  </a:lnTo>
                  <a:lnTo>
                    <a:pt x="2377" y="235"/>
                  </a:lnTo>
                  <a:lnTo>
                    <a:pt x="1583" y="1184"/>
                  </a:lnTo>
                  <a:lnTo>
                    <a:pt x="1586" y="3636"/>
                  </a:lnTo>
                  <a:lnTo>
                    <a:pt x="1583" y="3671"/>
                  </a:lnTo>
                  <a:lnTo>
                    <a:pt x="1572" y="3703"/>
                  </a:lnTo>
                  <a:lnTo>
                    <a:pt x="1557" y="3732"/>
                  </a:lnTo>
                  <a:lnTo>
                    <a:pt x="1536" y="3758"/>
                  </a:lnTo>
                  <a:lnTo>
                    <a:pt x="1511" y="3779"/>
                  </a:lnTo>
                  <a:lnTo>
                    <a:pt x="1482" y="3794"/>
                  </a:lnTo>
                  <a:lnTo>
                    <a:pt x="1449" y="3804"/>
                  </a:lnTo>
                  <a:lnTo>
                    <a:pt x="1415" y="3808"/>
                  </a:lnTo>
                  <a:lnTo>
                    <a:pt x="1380" y="3804"/>
                  </a:lnTo>
                  <a:lnTo>
                    <a:pt x="1348" y="3794"/>
                  </a:lnTo>
                  <a:lnTo>
                    <a:pt x="1319" y="3779"/>
                  </a:lnTo>
                  <a:lnTo>
                    <a:pt x="1294" y="3758"/>
                  </a:lnTo>
                  <a:lnTo>
                    <a:pt x="1273" y="3732"/>
                  </a:lnTo>
                  <a:lnTo>
                    <a:pt x="1257" y="3703"/>
                  </a:lnTo>
                  <a:lnTo>
                    <a:pt x="1246" y="3671"/>
                  </a:lnTo>
                  <a:lnTo>
                    <a:pt x="1243" y="3636"/>
                  </a:lnTo>
                  <a:lnTo>
                    <a:pt x="1243" y="2303"/>
                  </a:lnTo>
                  <a:lnTo>
                    <a:pt x="1241" y="2289"/>
                  </a:lnTo>
                  <a:lnTo>
                    <a:pt x="1233" y="2276"/>
                  </a:lnTo>
                  <a:lnTo>
                    <a:pt x="1221" y="2269"/>
                  </a:lnTo>
                  <a:lnTo>
                    <a:pt x="1207" y="2266"/>
                  </a:lnTo>
                  <a:lnTo>
                    <a:pt x="1192" y="2269"/>
                  </a:lnTo>
                  <a:lnTo>
                    <a:pt x="1180" y="2276"/>
                  </a:lnTo>
                  <a:lnTo>
                    <a:pt x="1172" y="2289"/>
                  </a:lnTo>
                  <a:lnTo>
                    <a:pt x="1170" y="2303"/>
                  </a:lnTo>
                  <a:lnTo>
                    <a:pt x="1170" y="3636"/>
                  </a:lnTo>
                  <a:lnTo>
                    <a:pt x="1166" y="3671"/>
                  </a:lnTo>
                  <a:lnTo>
                    <a:pt x="1156" y="3703"/>
                  </a:lnTo>
                  <a:lnTo>
                    <a:pt x="1140" y="3732"/>
                  </a:lnTo>
                  <a:lnTo>
                    <a:pt x="1119" y="3758"/>
                  </a:lnTo>
                  <a:lnTo>
                    <a:pt x="1095" y="3779"/>
                  </a:lnTo>
                  <a:lnTo>
                    <a:pt x="1064" y="3794"/>
                  </a:lnTo>
                  <a:lnTo>
                    <a:pt x="1033" y="3804"/>
                  </a:lnTo>
                  <a:lnTo>
                    <a:pt x="998" y="3808"/>
                  </a:lnTo>
                  <a:lnTo>
                    <a:pt x="963" y="3804"/>
                  </a:lnTo>
                  <a:lnTo>
                    <a:pt x="931" y="3794"/>
                  </a:lnTo>
                  <a:lnTo>
                    <a:pt x="902" y="3779"/>
                  </a:lnTo>
                  <a:lnTo>
                    <a:pt x="876" y="3758"/>
                  </a:lnTo>
                  <a:lnTo>
                    <a:pt x="856" y="3732"/>
                  </a:lnTo>
                  <a:lnTo>
                    <a:pt x="841" y="3703"/>
                  </a:lnTo>
                  <a:lnTo>
                    <a:pt x="830" y="3671"/>
                  </a:lnTo>
                  <a:lnTo>
                    <a:pt x="827" y="3636"/>
                  </a:lnTo>
                  <a:lnTo>
                    <a:pt x="827" y="1184"/>
                  </a:lnTo>
                  <a:lnTo>
                    <a:pt x="32" y="235"/>
                  </a:lnTo>
                  <a:lnTo>
                    <a:pt x="16" y="210"/>
                  </a:lnTo>
                  <a:lnTo>
                    <a:pt x="6" y="185"/>
                  </a:lnTo>
                  <a:lnTo>
                    <a:pt x="0" y="158"/>
                  </a:lnTo>
                  <a:lnTo>
                    <a:pt x="0" y="130"/>
                  </a:lnTo>
                  <a:lnTo>
                    <a:pt x="4" y="104"/>
                  </a:lnTo>
                  <a:lnTo>
                    <a:pt x="15" y="78"/>
                  </a:lnTo>
                  <a:lnTo>
                    <a:pt x="30" y="54"/>
                  </a:lnTo>
                  <a:lnTo>
                    <a:pt x="51" y="33"/>
                  </a:lnTo>
                  <a:lnTo>
                    <a:pt x="74" y="17"/>
                  </a:lnTo>
                  <a:lnTo>
                    <a:pt x="101" y="6"/>
                  </a:lnTo>
                  <a:lnTo>
                    <a:pt x="127" y="0"/>
                  </a:lnTo>
                  <a:lnTo>
                    <a:pt x="1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3" name="Group 272"/>
          <p:cNvGrpSpPr>
            <a:grpSpLocks noChangeAspect="1"/>
          </p:cNvGrpSpPr>
          <p:nvPr/>
        </p:nvGrpSpPr>
        <p:grpSpPr bwMode="auto">
          <a:xfrm>
            <a:off x="5782167" y="3890770"/>
            <a:ext cx="393525" cy="383940"/>
            <a:chOff x="247" y="2734"/>
            <a:chExt cx="1478" cy="144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4" name="Freeform 274"/>
            <p:cNvSpPr>
              <a:spLocks noEditPoints="1"/>
            </p:cNvSpPr>
            <p:nvPr/>
          </p:nvSpPr>
          <p:spPr bwMode="auto">
            <a:xfrm>
              <a:off x="569" y="2734"/>
              <a:ext cx="837" cy="773"/>
            </a:xfrm>
            <a:custGeom>
              <a:avLst/>
              <a:gdLst>
                <a:gd name="T0" fmla="*/ 808 w 2511"/>
                <a:gd name="T1" fmla="*/ 1185 h 2321"/>
                <a:gd name="T2" fmla="*/ 821 w 2511"/>
                <a:gd name="T3" fmla="*/ 1460 h 2321"/>
                <a:gd name="T4" fmla="*/ 831 w 2511"/>
                <a:gd name="T5" fmla="*/ 991 h 2321"/>
                <a:gd name="T6" fmla="*/ 1892 w 2511"/>
                <a:gd name="T7" fmla="*/ 1255 h 2321"/>
                <a:gd name="T8" fmla="*/ 2152 w 2511"/>
                <a:gd name="T9" fmla="*/ 1520 h 2321"/>
                <a:gd name="T10" fmla="*/ 2189 w 2511"/>
                <a:gd name="T11" fmla="*/ 1255 h 2321"/>
                <a:gd name="T12" fmla="*/ 2152 w 2511"/>
                <a:gd name="T13" fmla="*/ 990 h 2321"/>
                <a:gd name="T14" fmla="*/ 1678 w 2511"/>
                <a:gd name="T15" fmla="*/ 1520 h 2321"/>
                <a:gd name="T16" fmla="*/ 1704 w 2511"/>
                <a:gd name="T17" fmla="*/ 1255 h 2321"/>
                <a:gd name="T18" fmla="*/ 1678 w 2511"/>
                <a:gd name="T19" fmla="*/ 990 h 2321"/>
                <a:gd name="T20" fmla="*/ 328 w 2511"/>
                <a:gd name="T21" fmla="*/ 1119 h 2321"/>
                <a:gd name="T22" fmla="*/ 328 w 2511"/>
                <a:gd name="T23" fmla="*/ 1391 h 2321"/>
                <a:gd name="T24" fmla="*/ 627 w 2511"/>
                <a:gd name="T25" fmla="*/ 1437 h 2321"/>
                <a:gd name="T26" fmla="*/ 627 w 2511"/>
                <a:gd name="T27" fmla="*/ 1075 h 2321"/>
                <a:gd name="T28" fmla="*/ 815 w 2511"/>
                <a:gd name="T29" fmla="*/ 430 h 2321"/>
                <a:gd name="T30" fmla="*/ 572 w 2511"/>
                <a:gd name="T31" fmla="*/ 616 h 2321"/>
                <a:gd name="T32" fmla="*/ 683 w 2511"/>
                <a:gd name="T33" fmla="*/ 803 h 2321"/>
                <a:gd name="T34" fmla="*/ 810 w 2511"/>
                <a:gd name="T35" fmla="*/ 512 h 2321"/>
                <a:gd name="T36" fmla="*/ 1664 w 2511"/>
                <a:gd name="T37" fmla="*/ 450 h 2321"/>
                <a:gd name="T38" fmla="*/ 1799 w 2511"/>
                <a:gd name="T39" fmla="*/ 722 h 2321"/>
                <a:gd name="T40" fmla="*/ 1988 w 2511"/>
                <a:gd name="T41" fmla="*/ 674 h 2321"/>
                <a:gd name="T42" fmla="*/ 1762 w 2511"/>
                <a:gd name="T43" fmla="*/ 468 h 2321"/>
                <a:gd name="T44" fmla="*/ 1349 w 2511"/>
                <a:gd name="T45" fmla="*/ 803 h 2321"/>
                <a:gd name="T46" fmla="*/ 1530 w 2511"/>
                <a:gd name="T47" fmla="*/ 597 h 2321"/>
                <a:gd name="T48" fmla="*/ 1384 w 2511"/>
                <a:gd name="T49" fmla="*/ 398 h 2321"/>
                <a:gd name="T50" fmla="*/ 1089 w 2511"/>
                <a:gd name="T51" fmla="*/ 437 h 2321"/>
                <a:gd name="T52" fmla="*/ 944 w 2511"/>
                <a:gd name="T53" fmla="*/ 659 h 2321"/>
                <a:gd name="T54" fmla="*/ 1161 w 2511"/>
                <a:gd name="T55" fmla="*/ 359 h 2321"/>
                <a:gd name="T56" fmla="*/ 1556 w 2511"/>
                <a:gd name="T57" fmla="*/ 36 h 2321"/>
                <a:gd name="T58" fmla="*/ 1916 w 2511"/>
                <a:gd name="T59" fmla="*/ 188 h 2321"/>
                <a:gd name="T60" fmla="*/ 2208 w 2511"/>
                <a:gd name="T61" fmla="*/ 440 h 2321"/>
                <a:gd name="T62" fmla="*/ 2411 w 2511"/>
                <a:gd name="T63" fmla="*/ 768 h 2321"/>
                <a:gd name="T64" fmla="*/ 2505 w 2511"/>
                <a:gd name="T65" fmla="*/ 1153 h 2321"/>
                <a:gd name="T66" fmla="*/ 2474 w 2511"/>
                <a:gd name="T67" fmla="*/ 1554 h 2321"/>
                <a:gd name="T68" fmla="*/ 2326 w 2511"/>
                <a:gd name="T69" fmla="*/ 1909 h 2321"/>
                <a:gd name="T70" fmla="*/ 2082 w 2511"/>
                <a:gd name="T71" fmla="*/ 2200 h 2321"/>
                <a:gd name="T72" fmla="*/ 1906 w 2511"/>
                <a:gd name="T73" fmla="*/ 2218 h 2321"/>
                <a:gd name="T74" fmla="*/ 1820 w 2511"/>
                <a:gd name="T75" fmla="*/ 2076 h 2321"/>
                <a:gd name="T76" fmla="*/ 1889 w 2511"/>
                <a:gd name="T77" fmla="*/ 1943 h 2321"/>
                <a:gd name="T78" fmla="*/ 2072 w 2511"/>
                <a:gd name="T79" fmla="*/ 1709 h 2321"/>
                <a:gd name="T80" fmla="*/ 1740 w 2511"/>
                <a:gd name="T81" fmla="*/ 1925 h 2321"/>
                <a:gd name="T82" fmla="*/ 1612 w 2511"/>
                <a:gd name="T83" fmla="*/ 1908 h 2321"/>
                <a:gd name="T84" fmla="*/ 1582 w 2511"/>
                <a:gd name="T85" fmla="*/ 1822 h 2321"/>
                <a:gd name="T86" fmla="*/ 1349 w 2511"/>
                <a:gd name="T87" fmla="*/ 1807 h 2321"/>
                <a:gd name="T88" fmla="*/ 1186 w 2511"/>
                <a:gd name="T89" fmla="*/ 1805 h 2321"/>
                <a:gd name="T90" fmla="*/ 907 w 2511"/>
                <a:gd name="T91" fmla="*/ 1768 h 2321"/>
                <a:gd name="T92" fmla="*/ 854 w 2511"/>
                <a:gd name="T93" fmla="*/ 1947 h 2321"/>
                <a:gd name="T94" fmla="*/ 710 w 2511"/>
                <a:gd name="T95" fmla="*/ 1785 h 2321"/>
                <a:gd name="T96" fmla="*/ 523 w 2511"/>
                <a:gd name="T97" fmla="*/ 1836 h 2321"/>
                <a:gd name="T98" fmla="*/ 749 w 2511"/>
                <a:gd name="T99" fmla="*/ 2042 h 2321"/>
                <a:gd name="T100" fmla="*/ 611 w 2511"/>
                <a:gd name="T101" fmla="*/ 2260 h 2321"/>
                <a:gd name="T102" fmla="*/ 366 w 2511"/>
                <a:gd name="T103" fmla="*/ 2142 h 2321"/>
                <a:gd name="T104" fmla="*/ 140 w 2511"/>
                <a:gd name="T105" fmla="*/ 1831 h 2321"/>
                <a:gd name="T106" fmla="*/ 17 w 2511"/>
                <a:gd name="T107" fmla="*/ 1458 h 2321"/>
                <a:gd name="T108" fmla="*/ 17 w 2511"/>
                <a:gd name="T109" fmla="*/ 1052 h 2321"/>
                <a:gd name="T110" fmla="*/ 140 w 2511"/>
                <a:gd name="T111" fmla="*/ 679 h 2321"/>
                <a:gd name="T112" fmla="*/ 367 w 2511"/>
                <a:gd name="T113" fmla="*/ 368 h 2321"/>
                <a:gd name="T114" fmla="*/ 679 w 2511"/>
                <a:gd name="T115" fmla="*/ 141 h 2321"/>
                <a:gd name="T116" fmla="*/ 1052 w 2511"/>
                <a:gd name="T117" fmla="*/ 17 h 2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11" h="2321">
                  <a:moveTo>
                    <a:pt x="831" y="991"/>
                  </a:moveTo>
                  <a:lnTo>
                    <a:pt x="821" y="1053"/>
                  </a:lnTo>
                  <a:lnTo>
                    <a:pt x="812" y="1118"/>
                  </a:lnTo>
                  <a:lnTo>
                    <a:pt x="808" y="1185"/>
                  </a:lnTo>
                  <a:lnTo>
                    <a:pt x="806" y="1256"/>
                  </a:lnTo>
                  <a:lnTo>
                    <a:pt x="808" y="1326"/>
                  </a:lnTo>
                  <a:lnTo>
                    <a:pt x="812" y="1394"/>
                  </a:lnTo>
                  <a:lnTo>
                    <a:pt x="821" y="1460"/>
                  </a:lnTo>
                  <a:lnTo>
                    <a:pt x="831" y="1521"/>
                  </a:lnTo>
                  <a:lnTo>
                    <a:pt x="1161" y="1521"/>
                  </a:lnTo>
                  <a:lnTo>
                    <a:pt x="1161" y="991"/>
                  </a:lnTo>
                  <a:lnTo>
                    <a:pt x="831" y="991"/>
                  </a:lnTo>
                  <a:close/>
                  <a:moveTo>
                    <a:pt x="1871" y="990"/>
                  </a:moveTo>
                  <a:lnTo>
                    <a:pt x="1881" y="1075"/>
                  </a:lnTo>
                  <a:lnTo>
                    <a:pt x="1889" y="1162"/>
                  </a:lnTo>
                  <a:lnTo>
                    <a:pt x="1892" y="1255"/>
                  </a:lnTo>
                  <a:lnTo>
                    <a:pt x="1889" y="1348"/>
                  </a:lnTo>
                  <a:lnTo>
                    <a:pt x="1881" y="1435"/>
                  </a:lnTo>
                  <a:lnTo>
                    <a:pt x="1871" y="1520"/>
                  </a:lnTo>
                  <a:lnTo>
                    <a:pt x="2152" y="1520"/>
                  </a:lnTo>
                  <a:lnTo>
                    <a:pt x="2168" y="1457"/>
                  </a:lnTo>
                  <a:lnTo>
                    <a:pt x="2180" y="1391"/>
                  </a:lnTo>
                  <a:lnTo>
                    <a:pt x="2187" y="1324"/>
                  </a:lnTo>
                  <a:lnTo>
                    <a:pt x="2189" y="1255"/>
                  </a:lnTo>
                  <a:lnTo>
                    <a:pt x="2187" y="1186"/>
                  </a:lnTo>
                  <a:lnTo>
                    <a:pt x="2180" y="1119"/>
                  </a:lnTo>
                  <a:lnTo>
                    <a:pt x="2168" y="1055"/>
                  </a:lnTo>
                  <a:lnTo>
                    <a:pt x="2152" y="990"/>
                  </a:lnTo>
                  <a:lnTo>
                    <a:pt x="1871" y="990"/>
                  </a:lnTo>
                  <a:close/>
                  <a:moveTo>
                    <a:pt x="1349" y="990"/>
                  </a:moveTo>
                  <a:lnTo>
                    <a:pt x="1349" y="1520"/>
                  </a:lnTo>
                  <a:lnTo>
                    <a:pt x="1678" y="1520"/>
                  </a:lnTo>
                  <a:lnTo>
                    <a:pt x="1689" y="1458"/>
                  </a:lnTo>
                  <a:lnTo>
                    <a:pt x="1697" y="1394"/>
                  </a:lnTo>
                  <a:lnTo>
                    <a:pt x="1701" y="1325"/>
                  </a:lnTo>
                  <a:lnTo>
                    <a:pt x="1704" y="1255"/>
                  </a:lnTo>
                  <a:lnTo>
                    <a:pt x="1701" y="1185"/>
                  </a:lnTo>
                  <a:lnTo>
                    <a:pt x="1697" y="1118"/>
                  </a:lnTo>
                  <a:lnTo>
                    <a:pt x="1689" y="1052"/>
                  </a:lnTo>
                  <a:lnTo>
                    <a:pt x="1678" y="990"/>
                  </a:lnTo>
                  <a:lnTo>
                    <a:pt x="1349" y="990"/>
                  </a:lnTo>
                  <a:close/>
                  <a:moveTo>
                    <a:pt x="358" y="990"/>
                  </a:moveTo>
                  <a:lnTo>
                    <a:pt x="341" y="1055"/>
                  </a:lnTo>
                  <a:lnTo>
                    <a:pt x="328" y="1119"/>
                  </a:lnTo>
                  <a:lnTo>
                    <a:pt x="322" y="1186"/>
                  </a:lnTo>
                  <a:lnTo>
                    <a:pt x="319" y="1255"/>
                  </a:lnTo>
                  <a:lnTo>
                    <a:pt x="322" y="1324"/>
                  </a:lnTo>
                  <a:lnTo>
                    <a:pt x="328" y="1391"/>
                  </a:lnTo>
                  <a:lnTo>
                    <a:pt x="341" y="1457"/>
                  </a:lnTo>
                  <a:lnTo>
                    <a:pt x="358" y="1520"/>
                  </a:lnTo>
                  <a:lnTo>
                    <a:pt x="639" y="1520"/>
                  </a:lnTo>
                  <a:lnTo>
                    <a:pt x="627" y="1437"/>
                  </a:lnTo>
                  <a:lnTo>
                    <a:pt x="619" y="1348"/>
                  </a:lnTo>
                  <a:lnTo>
                    <a:pt x="616" y="1255"/>
                  </a:lnTo>
                  <a:lnTo>
                    <a:pt x="619" y="1162"/>
                  </a:lnTo>
                  <a:lnTo>
                    <a:pt x="627" y="1075"/>
                  </a:lnTo>
                  <a:lnTo>
                    <a:pt x="639" y="990"/>
                  </a:lnTo>
                  <a:lnTo>
                    <a:pt x="358" y="990"/>
                  </a:lnTo>
                  <a:close/>
                  <a:moveTo>
                    <a:pt x="884" y="397"/>
                  </a:moveTo>
                  <a:lnTo>
                    <a:pt x="815" y="430"/>
                  </a:lnTo>
                  <a:lnTo>
                    <a:pt x="748" y="469"/>
                  </a:lnTo>
                  <a:lnTo>
                    <a:pt x="686" y="514"/>
                  </a:lnTo>
                  <a:lnTo>
                    <a:pt x="627" y="562"/>
                  </a:lnTo>
                  <a:lnTo>
                    <a:pt x="572" y="616"/>
                  </a:lnTo>
                  <a:lnTo>
                    <a:pt x="522" y="675"/>
                  </a:lnTo>
                  <a:lnTo>
                    <a:pt x="476" y="737"/>
                  </a:lnTo>
                  <a:lnTo>
                    <a:pt x="436" y="803"/>
                  </a:lnTo>
                  <a:lnTo>
                    <a:pt x="683" y="803"/>
                  </a:lnTo>
                  <a:lnTo>
                    <a:pt x="710" y="722"/>
                  </a:lnTo>
                  <a:lnTo>
                    <a:pt x="741" y="648"/>
                  </a:lnTo>
                  <a:lnTo>
                    <a:pt x="775" y="577"/>
                  </a:lnTo>
                  <a:lnTo>
                    <a:pt x="810" y="512"/>
                  </a:lnTo>
                  <a:lnTo>
                    <a:pt x="846" y="452"/>
                  </a:lnTo>
                  <a:lnTo>
                    <a:pt x="884" y="397"/>
                  </a:lnTo>
                  <a:close/>
                  <a:moveTo>
                    <a:pt x="1626" y="395"/>
                  </a:moveTo>
                  <a:lnTo>
                    <a:pt x="1664" y="450"/>
                  </a:lnTo>
                  <a:lnTo>
                    <a:pt x="1700" y="511"/>
                  </a:lnTo>
                  <a:lnTo>
                    <a:pt x="1735" y="577"/>
                  </a:lnTo>
                  <a:lnTo>
                    <a:pt x="1768" y="647"/>
                  </a:lnTo>
                  <a:lnTo>
                    <a:pt x="1799" y="722"/>
                  </a:lnTo>
                  <a:lnTo>
                    <a:pt x="1826" y="802"/>
                  </a:lnTo>
                  <a:lnTo>
                    <a:pt x="2074" y="802"/>
                  </a:lnTo>
                  <a:lnTo>
                    <a:pt x="2033" y="736"/>
                  </a:lnTo>
                  <a:lnTo>
                    <a:pt x="1988" y="674"/>
                  </a:lnTo>
                  <a:lnTo>
                    <a:pt x="1938" y="616"/>
                  </a:lnTo>
                  <a:lnTo>
                    <a:pt x="1883" y="562"/>
                  </a:lnTo>
                  <a:lnTo>
                    <a:pt x="1824" y="514"/>
                  </a:lnTo>
                  <a:lnTo>
                    <a:pt x="1762" y="468"/>
                  </a:lnTo>
                  <a:lnTo>
                    <a:pt x="1695" y="429"/>
                  </a:lnTo>
                  <a:lnTo>
                    <a:pt x="1626" y="395"/>
                  </a:lnTo>
                  <a:close/>
                  <a:moveTo>
                    <a:pt x="1349" y="360"/>
                  </a:moveTo>
                  <a:lnTo>
                    <a:pt x="1349" y="803"/>
                  </a:lnTo>
                  <a:lnTo>
                    <a:pt x="1627" y="803"/>
                  </a:lnTo>
                  <a:lnTo>
                    <a:pt x="1598" y="729"/>
                  </a:lnTo>
                  <a:lnTo>
                    <a:pt x="1565" y="660"/>
                  </a:lnTo>
                  <a:lnTo>
                    <a:pt x="1530" y="597"/>
                  </a:lnTo>
                  <a:lnTo>
                    <a:pt x="1494" y="539"/>
                  </a:lnTo>
                  <a:lnTo>
                    <a:pt x="1457" y="487"/>
                  </a:lnTo>
                  <a:lnTo>
                    <a:pt x="1420" y="440"/>
                  </a:lnTo>
                  <a:lnTo>
                    <a:pt x="1384" y="398"/>
                  </a:lnTo>
                  <a:lnTo>
                    <a:pt x="1349" y="360"/>
                  </a:lnTo>
                  <a:close/>
                  <a:moveTo>
                    <a:pt x="1161" y="359"/>
                  </a:moveTo>
                  <a:lnTo>
                    <a:pt x="1126" y="395"/>
                  </a:lnTo>
                  <a:lnTo>
                    <a:pt x="1089" y="437"/>
                  </a:lnTo>
                  <a:lnTo>
                    <a:pt x="1052" y="485"/>
                  </a:lnTo>
                  <a:lnTo>
                    <a:pt x="1016" y="538"/>
                  </a:lnTo>
                  <a:lnTo>
                    <a:pt x="978" y="596"/>
                  </a:lnTo>
                  <a:lnTo>
                    <a:pt x="944" y="659"/>
                  </a:lnTo>
                  <a:lnTo>
                    <a:pt x="911" y="728"/>
                  </a:lnTo>
                  <a:lnTo>
                    <a:pt x="881" y="802"/>
                  </a:lnTo>
                  <a:lnTo>
                    <a:pt x="1161" y="802"/>
                  </a:lnTo>
                  <a:lnTo>
                    <a:pt x="1161" y="359"/>
                  </a:lnTo>
                  <a:close/>
                  <a:moveTo>
                    <a:pt x="1255" y="0"/>
                  </a:moveTo>
                  <a:lnTo>
                    <a:pt x="1358" y="4"/>
                  </a:lnTo>
                  <a:lnTo>
                    <a:pt x="1458" y="17"/>
                  </a:lnTo>
                  <a:lnTo>
                    <a:pt x="1556" y="36"/>
                  </a:lnTo>
                  <a:lnTo>
                    <a:pt x="1651" y="64"/>
                  </a:lnTo>
                  <a:lnTo>
                    <a:pt x="1743" y="99"/>
                  </a:lnTo>
                  <a:lnTo>
                    <a:pt x="1832" y="141"/>
                  </a:lnTo>
                  <a:lnTo>
                    <a:pt x="1916" y="188"/>
                  </a:lnTo>
                  <a:lnTo>
                    <a:pt x="1996" y="243"/>
                  </a:lnTo>
                  <a:lnTo>
                    <a:pt x="2071" y="302"/>
                  </a:lnTo>
                  <a:lnTo>
                    <a:pt x="2142" y="368"/>
                  </a:lnTo>
                  <a:lnTo>
                    <a:pt x="2208" y="440"/>
                  </a:lnTo>
                  <a:lnTo>
                    <a:pt x="2267" y="515"/>
                  </a:lnTo>
                  <a:lnTo>
                    <a:pt x="2322" y="596"/>
                  </a:lnTo>
                  <a:lnTo>
                    <a:pt x="2369" y="679"/>
                  </a:lnTo>
                  <a:lnTo>
                    <a:pt x="2411" y="768"/>
                  </a:lnTo>
                  <a:lnTo>
                    <a:pt x="2446" y="859"/>
                  </a:lnTo>
                  <a:lnTo>
                    <a:pt x="2473" y="955"/>
                  </a:lnTo>
                  <a:lnTo>
                    <a:pt x="2493" y="1053"/>
                  </a:lnTo>
                  <a:lnTo>
                    <a:pt x="2505" y="1153"/>
                  </a:lnTo>
                  <a:lnTo>
                    <a:pt x="2511" y="1256"/>
                  </a:lnTo>
                  <a:lnTo>
                    <a:pt x="2505" y="1357"/>
                  </a:lnTo>
                  <a:lnTo>
                    <a:pt x="2495" y="1457"/>
                  </a:lnTo>
                  <a:lnTo>
                    <a:pt x="2474" y="1554"/>
                  </a:lnTo>
                  <a:lnTo>
                    <a:pt x="2447" y="1647"/>
                  </a:lnTo>
                  <a:lnTo>
                    <a:pt x="2414" y="1738"/>
                  </a:lnTo>
                  <a:lnTo>
                    <a:pt x="2374" y="1826"/>
                  </a:lnTo>
                  <a:lnTo>
                    <a:pt x="2326" y="1909"/>
                  </a:lnTo>
                  <a:lnTo>
                    <a:pt x="2274" y="1988"/>
                  </a:lnTo>
                  <a:lnTo>
                    <a:pt x="2215" y="2064"/>
                  </a:lnTo>
                  <a:lnTo>
                    <a:pt x="2152" y="2134"/>
                  </a:lnTo>
                  <a:lnTo>
                    <a:pt x="2082" y="2200"/>
                  </a:lnTo>
                  <a:lnTo>
                    <a:pt x="2009" y="2259"/>
                  </a:lnTo>
                  <a:lnTo>
                    <a:pt x="1930" y="2314"/>
                  </a:lnTo>
                  <a:lnTo>
                    <a:pt x="1919" y="2264"/>
                  </a:lnTo>
                  <a:lnTo>
                    <a:pt x="1906" y="2218"/>
                  </a:lnTo>
                  <a:lnTo>
                    <a:pt x="1888" y="2175"/>
                  </a:lnTo>
                  <a:lnTo>
                    <a:pt x="1867" y="2136"/>
                  </a:lnTo>
                  <a:lnTo>
                    <a:pt x="1842" y="2101"/>
                  </a:lnTo>
                  <a:lnTo>
                    <a:pt x="1820" y="2076"/>
                  </a:lnTo>
                  <a:lnTo>
                    <a:pt x="1797" y="2053"/>
                  </a:lnTo>
                  <a:lnTo>
                    <a:pt x="1771" y="2034"/>
                  </a:lnTo>
                  <a:lnTo>
                    <a:pt x="1832" y="1990"/>
                  </a:lnTo>
                  <a:lnTo>
                    <a:pt x="1889" y="1943"/>
                  </a:lnTo>
                  <a:lnTo>
                    <a:pt x="1942" y="1890"/>
                  </a:lnTo>
                  <a:lnTo>
                    <a:pt x="1990" y="1834"/>
                  </a:lnTo>
                  <a:lnTo>
                    <a:pt x="2033" y="1773"/>
                  </a:lnTo>
                  <a:lnTo>
                    <a:pt x="2072" y="1709"/>
                  </a:lnTo>
                  <a:lnTo>
                    <a:pt x="1825" y="1709"/>
                  </a:lnTo>
                  <a:lnTo>
                    <a:pt x="1799" y="1785"/>
                  </a:lnTo>
                  <a:lnTo>
                    <a:pt x="1771" y="1857"/>
                  </a:lnTo>
                  <a:lnTo>
                    <a:pt x="1740" y="1925"/>
                  </a:lnTo>
                  <a:lnTo>
                    <a:pt x="1707" y="1987"/>
                  </a:lnTo>
                  <a:lnTo>
                    <a:pt x="1681" y="1961"/>
                  </a:lnTo>
                  <a:lnTo>
                    <a:pt x="1649" y="1935"/>
                  </a:lnTo>
                  <a:lnTo>
                    <a:pt x="1612" y="1908"/>
                  </a:lnTo>
                  <a:lnTo>
                    <a:pt x="1571" y="1881"/>
                  </a:lnTo>
                  <a:lnTo>
                    <a:pt x="1563" y="1877"/>
                  </a:lnTo>
                  <a:lnTo>
                    <a:pt x="1555" y="1873"/>
                  </a:lnTo>
                  <a:lnTo>
                    <a:pt x="1582" y="1822"/>
                  </a:lnTo>
                  <a:lnTo>
                    <a:pt x="1606" y="1768"/>
                  </a:lnTo>
                  <a:lnTo>
                    <a:pt x="1629" y="1710"/>
                  </a:lnTo>
                  <a:lnTo>
                    <a:pt x="1349" y="1710"/>
                  </a:lnTo>
                  <a:lnTo>
                    <a:pt x="1349" y="1807"/>
                  </a:lnTo>
                  <a:lnTo>
                    <a:pt x="1309" y="1803"/>
                  </a:lnTo>
                  <a:lnTo>
                    <a:pt x="1267" y="1801"/>
                  </a:lnTo>
                  <a:lnTo>
                    <a:pt x="1210" y="1804"/>
                  </a:lnTo>
                  <a:lnTo>
                    <a:pt x="1186" y="1805"/>
                  </a:lnTo>
                  <a:lnTo>
                    <a:pt x="1161" y="1808"/>
                  </a:lnTo>
                  <a:lnTo>
                    <a:pt x="1161" y="1709"/>
                  </a:lnTo>
                  <a:lnTo>
                    <a:pt x="882" y="1709"/>
                  </a:lnTo>
                  <a:lnTo>
                    <a:pt x="907" y="1768"/>
                  </a:lnTo>
                  <a:lnTo>
                    <a:pt x="932" y="1824"/>
                  </a:lnTo>
                  <a:lnTo>
                    <a:pt x="959" y="1877"/>
                  </a:lnTo>
                  <a:lnTo>
                    <a:pt x="907" y="1910"/>
                  </a:lnTo>
                  <a:lnTo>
                    <a:pt x="854" y="1947"/>
                  </a:lnTo>
                  <a:lnTo>
                    <a:pt x="804" y="1988"/>
                  </a:lnTo>
                  <a:lnTo>
                    <a:pt x="771" y="1925"/>
                  </a:lnTo>
                  <a:lnTo>
                    <a:pt x="740" y="1858"/>
                  </a:lnTo>
                  <a:lnTo>
                    <a:pt x="710" y="1785"/>
                  </a:lnTo>
                  <a:lnTo>
                    <a:pt x="685" y="1709"/>
                  </a:lnTo>
                  <a:lnTo>
                    <a:pt x="437" y="1709"/>
                  </a:lnTo>
                  <a:lnTo>
                    <a:pt x="478" y="1774"/>
                  </a:lnTo>
                  <a:lnTo>
                    <a:pt x="523" y="1836"/>
                  </a:lnTo>
                  <a:lnTo>
                    <a:pt x="573" y="1894"/>
                  </a:lnTo>
                  <a:lnTo>
                    <a:pt x="628" y="1948"/>
                  </a:lnTo>
                  <a:lnTo>
                    <a:pt x="687" y="1998"/>
                  </a:lnTo>
                  <a:lnTo>
                    <a:pt x="749" y="2042"/>
                  </a:lnTo>
                  <a:lnTo>
                    <a:pt x="706" y="2093"/>
                  </a:lnTo>
                  <a:lnTo>
                    <a:pt x="669" y="2147"/>
                  </a:lnTo>
                  <a:lnTo>
                    <a:pt x="636" y="2202"/>
                  </a:lnTo>
                  <a:lnTo>
                    <a:pt x="611" y="2260"/>
                  </a:lnTo>
                  <a:lnTo>
                    <a:pt x="592" y="2321"/>
                  </a:lnTo>
                  <a:lnTo>
                    <a:pt x="513" y="2267"/>
                  </a:lnTo>
                  <a:lnTo>
                    <a:pt x="437" y="2206"/>
                  </a:lnTo>
                  <a:lnTo>
                    <a:pt x="366" y="2142"/>
                  </a:lnTo>
                  <a:lnTo>
                    <a:pt x="302" y="2070"/>
                  </a:lnTo>
                  <a:lnTo>
                    <a:pt x="241" y="1995"/>
                  </a:lnTo>
                  <a:lnTo>
                    <a:pt x="187" y="1916"/>
                  </a:lnTo>
                  <a:lnTo>
                    <a:pt x="140" y="1831"/>
                  </a:lnTo>
                  <a:lnTo>
                    <a:pt x="99" y="1744"/>
                  </a:lnTo>
                  <a:lnTo>
                    <a:pt x="64" y="1651"/>
                  </a:lnTo>
                  <a:lnTo>
                    <a:pt x="37" y="1556"/>
                  </a:lnTo>
                  <a:lnTo>
                    <a:pt x="17" y="1458"/>
                  </a:lnTo>
                  <a:lnTo>
                    <a:pt x="4" y="1359"/>
                  </a:lnTo>
                  <a:lnTo>
                    <a:pt x="0" y="1256"/>
                  </a:lnTo>
                  <a:lnTo>
                    <a:pt x="4" y="1153"/>
                  </a:lnTo>
                  <a:lnTo>
                    <a:pt x="17" y="1052"/>
                  </a:lnTo>
                  <a:lnTo>
                    <a:pt x="37" y="955"/>
                  </a:lnTo>
                  <a:lnTo>
                    <a:pt x="64" y="859"/>
                  </a:lnTo>
                  <a:lnTo>
                    <a:pt x="99" y="768"/>
                  </a:lnTo>
                  <a:lnTo>
                    <a:pt x="140" y="679"/>
                  </a:lnTo>
                  <a:lnTo>
                    <a:pt x="189" y="594"/>
                  </a:lnTo>
                  <a:lnTo>
                    <a:pt x="242" y="515"/>
                  </a:lnTo>
                  <a:lnTo>
                    <a:pt x="303" y="438"/>
                  </a:lnTo>
                  <a:lnTo>
                    <a:pt x="367" y="368"/>
                  </a:lnTo>
                  <a:lnTo>
                    <a:pt x="439" y="302"/>
                  </a:lnTo>
                  <a:lnTo>
                    <a:pt x="514" y="243"/>
                  </a:lnTo>
                  <a:lnTo>
                    <a:pt x="595" y="188"/>
                  </a:lnTo>
                  <a:lnTo>
                    <a:pt x="679" y="141"/>
                  </a:lnTo>
                  <a:lnTo>
                    <a:pt x="767" y="99"/>
                  </a:lnTo>
                  <a:lnTo>
                    <a:pt x="858" y="64"/>
                  </a:lnTo>
                  <a:lnTo>
                    <a:pt x="954" y="36"/>
                  </a:lnTo>
                  <a:lnTo>
                    <a:pt x="1052" y="17"/>
                  </a:lnTo>
                  <a:lnTo>
                    <a:pt x="1153" y="4"/>
                  </a:lnTo>
                  <a:lnTo>
                    <a:pt x="12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5" name="Freeform 275"/>
            <p:cNvSpPr>
              <a:spLocks/>
            </p:cNvSpPr>
            <p:nvPr/>
          </p:nvSpPr>
          <p:spPr bwMode="auto">
            <a:xfrm>
              <a:off x="247" y="3862"/>
              <a:ext cx="1478" cy="314"/>
            </a:xfrm>
            <a:custGeom>
              <a:avLst/>
              <a:gdLst>
                <a:gd name="T0" fmla="*/ 2165 w 4433"/>
                <a:gd name="T1" fmla="*/ 446 h 941"/>
                <a:gd name="T2" fmla="*/ 2091 w 4433"/>
                <a:gd name="T3" fmla="*/ 310 h 941"/>
                <a:gd name="T4" fmla="*/ 2087 w 4433"/>
                <a:gd name="T5" fmla="*/ 225 h 941"/>
                <a:gd name="T6" fmla="*/ 2126 w 4433"/>
                <a:gd name="T7" fmla="*/ 179 h 941"/>
                <a:gd name="T8" fmla="*/ 2178 w 4433"/>
                <a:gd name="T9" fmla="*/ 161 h 941"/>
                <a:gd name="T10" fmla="*/ 2216 w 4433"/>
                <a:gd name="T11" fmla="*/ 158 h 941"/>
                <a:gd name="T12" fmla="*/ 2247 w 4433"/>
                <a:gd name="T13" fmla="*/ 159 h 941"/>
                <a:gd name="T14" fmla="*/ 2298 w 4433"/>
                <a:gd name="T15" fmla="*/ 173 h 941"/>
                <a:gd name="T16" fmla="*/ 2342 w 4433"/>
                <a:gd name="T17" fmla="*/ 210 h 941"/>
                <a:gd name="T18" fmla="*/ 2352 w 4433"/>
                <a:gd name="T19" fmla="*/ 284 h 941"/>
                <a:gd name="T20" fmla="*/ 2298 w 4433"/>
                <a:gd name="T21" fmla="*/ 407 h 941"/>
                <a:gd name="T22" fmla="*/ 2576 w 4433"/>
                <a:gd name="T23" fmla="*/ 0 h 941"/>
                <a:gd name="T24" fmla="*/ 2623 w 4433"/>
                <a:gd name="T25" fmla="*/ 29 h 941"/>
                <a:gd name="T26" fmla="*/ 2760 w 4433"/>
                <a:gd name="T27" fmla="*/ 101 h 941"/>
                <a:gd name="T28" fmla="*/ 2973 w 4433"/>
                <a:gd name="T29" fmla="*/ 193 h 941"/>
                <a:gd name="T30" fmla="*/ 3126 w 4433"/>
                <a:gd name="T31" fmla="*/ 235 h 941"/>
                <a:gd name="T32" fmla="*/ 3240 w 4433"/>
                <a:gd name="T33" fmla="*/ 175 h 941"/>
                <a:gd name="T34" fmla="*/ 3281 w 4433"/>
                <a:gd name="T35" fmla="*/ 151 h 941"/>
                <a:gd name="T36" fmla="*/ 3512 w 4433"/>
                <a:gd name="T37" fmla="*/ 489 h 941"/>
                <a:gd name="T38" fmla="*/ 3468 w 4433"/>
                <a:gd name="T39" fmla="*/ 379 h 941"/>
                <a:gd name="T40" fmla="*/ 3484 w 4433"/>
                <a:gd name="T41" fmla="*/ 317 h 941"/>
                <a:gd name="T42" fmla="*/ 3531 w 4433"/>
                <a:gd name="T43" fmla="*/ 290 h 941"/>
                <a:gd name="T44" fmla="*/ 3574 w 4433"/>
                <a:gd name="T45" fmla="*/ 283 h 941"/>
                <a:gd name="T46" fmla="*/ 3598 w 4433"/>
                <a:gd name="T47" fmla="*/ 283 h 941"/>
                <a:gd name="T48" fmla="*/ 3645 w 4433"/>
                <a:gd name="T49" fmla="*/ 294 h 941"/>
                <a:gd name="T50" fmla="*/ 3687 w 4433"/>
                <a:gd name="T51" fmla="*/ 329 h 941"/>
                <a:gd name="T52" fmla="*/ 3692 w 4433"/>
                <a:gd name="T53" fmla="*/ 401 h 941"/>
                <a:gd name="T54" fmla="*/ 3628 w 4433"/>
                <a:gd name="T55" fmla="*/ 525 h 941"/>
                <a:gd name="T56" fmla="*/ 3884 w 4433"/>
                <a:gd name="T57" fmla="*/ 152 h 941"/>
                <a:gd name="T58" fmla="*/ 3956 w 4433"/>
                <a:gd name="T59" fmla="*/ 193 h 941"/>
                <a:gd name="T60" fmla="*/ 4110 w 4433"/>
                <a:gd name="T61" fmla="*/ 268 h 941"/>
                <a:gd name="T62" fmla="*/ 4300 w 4433"/>
                <a:gd name="T63" fmla="*/ 354 h 941"/>
                <a:gd name="T64" fmla="*/ 4398 w 4433"/>
                <a:gd name="T65" fmla="*/ 482 h 941"/>
                <a:gd name="T66" fmla="*/ 4429 w 4433"/>
                <a:gd name="T67" fmla="*/ 676 h 941"/>
                <a:gd name="T68" fmla="*/ 4433 w 4433"/>
                <a:gd name="T69" fmla="*/ 941 h 941"/>
                <a:gd name="T70" fmla="*/ 3 w 4433"/>
                <a:gd name="T71" fmla="*/ 735 h 941"/>
                <a:gd name="T72" fmla="*/ 26 w 4433"/>
                <a:gd name="T73" fmla="*/ 525 h 941"/>
                <a:gd name="T74" fmla="*/ 104 w 4433"/>
                <a:gd name="T75" fmla="*/ 381 h 941"/>
                <a:gd name="T76" fmla="*/ 276 w 4433"/>
                <a:gd name="T77" fmla="*/ 291 h 941"/>
                <a:gd name="T78" fmla="*/ 449 w 4433"/>
                <a:gd name="T79" fmla="*/ 210 h 941"/>
                <a:gd name="T80" fmla="*/ 542 w 4433"/>
                <a:gd name="T81" fmla="*/ 158 h 941"/>
                <a:gd name="T82" fmla="*/ 737 w 4433"/>
                <a:gd name="T83" fmla="*/ 730 h 941"/>
                <a:gd name="T84" fmla="*/ 753 w 4433"/>
                <a:gd name="T85" fmla="*/ 427 h 941"/>
                <a:gd name="T86" fmla="*/ 744 w 4433"/>
                <a:gd name="T87" fmla="*/ 344 h 941"/>
                <a:gd name="T88" fmla="*/ 778 w 4433"/>
                <a:gd name="T89" fmla="*/ 301 h 941"/>
                <a:gd name="T90" fmla="*/ 827 w 4433"/>
                <a:gd name="T91" fmla="*/ 284 h 941"/>
                <a:gd name="T92" fmla="*/ 856 w 4433"/>
                <a:gd name="T93" fmla="*/ 283 h 941"/>
                <a:gd name="T94" fmla="*/ 894 w 4433"/>
                <a:gd name="T95" fmla="*/ 287 h 941"/>
                <a:gd name="T96" fmla="*/ 943 w 4433"/>
                <a:gd name="T97" fmla="*/ 307 h 941"/>
                <a:gd name="T98" fmla="*/ 969 w 4433"/>
                <a:gd name="T99" fmla="*/ 360 h 941"/>
                <a:gd name="T100" fmla="*/ 944 w 4433"/>
                <a:gd name="T101" fmla="*/ 457 h 941"/>
                <a:gd name="T102" fmla="*/ 994 w 4433"/>
                <a:gd name="T103" fmla="*/ 661 h 941"/>
                <a:gd name="T104" fmla="*/ 1178 w 4433"/>
                <a:gd name="T105" fmla="*/ 165 h 941"/>
                <a:gd name="T106" fmla="*/ 1275 w 4433"/>
                <a:gd name="T107" fmla="*/ 218 h 941"/>
                <a:gd name="T108" fmla="*/ 1420 w 4433"/>
                <a:gd name="T109" fmla="*/ 210 h 941"/>
                <a:gd name="T110" fmla="*/ 1630 w 4433"/>
                <a:gd name="T111" fmla="*/ 123 h 941"/>
                <a:gd name="T112" fmla="*/ 1786 w 4433"/>
                <a:gd name="T113" fmla="*/ 44 h 941"/>
                <a:gd name="T114" fmla="*/ 1857 w 4433"/>
                <a:gd name="T115" fmla="*/ 3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433" h="941">
                  <a:moveTo>
                    <a:pt x="1861" y="0"/>
                  </a:moveTo>
                  <a:lnTo>
                    <a:pt x="2052" y="607"/>
                  </a:lnTo>
                  <a:lnTo>
                    <a:pt x="2079" y="689"/>
                  </a:lnTo>
                  <a:lnTo>
                    <a:pt x="2165" y="446"/>
                  </a:lnTo>
                  <a:lnTo>
                    <a:pt x="2138" y="407"/>
                  </a:lnTo>
                  <a:lnTo>
                    <a:pt x="2116" y="370"/>
                  </a:lnTo>
                  <a:lnTo>
                    <a:pt x="2102" y="340"/>
                  </a:lnTo>
                  <a:lnTo>
                    <a:pt x="2091" y="310"/>
                  </a:lnTo>
                  <a:lnTo>
                    <a:pt x="2084" y="284"/>
                  </a:lnTo>
                  <a:lnTo>
                    <a:pt x="2081" y="263"/>
                  </a:lnTo>
                  <a:lnTo>
                    <a:pt x="2083" y="243"/>
                  </a:lnTo>
                  <a:lnTo>
                    <a:pt x="2087" y="225"/>
                  </a:lnTo>
                  <a:lnTo>
                    <a:pt x="2093" y="210"/>
                  </a:lnTo>
                  <a:lnTo>
                    <a:pt x="2103" y="198"/>
                  </a:lnTo>
                  <a:lnTo>
                    <a:pt x="2114" y="187"/>
                  </a:lnTo>
                  <a:lnTo>
                    <a:pt x="2126" y="179"/>
                  </a:lnTo>
                  <a:lnTo>
                    <a:pt x="2138" y="173"/>
                  </a:lnTo>
                  <a:lnTo>
                    <a:pt x="2151" y="167"/>
                  </a:lnTo>
                  <a:lnTo>
                    <a:pt x="2165" y="163"/>
                  </a:lnTo>
                  <a:lnTo>
                    <a:pt x="2178" y="161"/>
                  </a:lnTo>
                  <a:lnTo>
                    <a:pt x="2190" y="159"/>
                  </a:lnTo>
                  <a:lnTo>
                    <a:pt x="2201" y="158"/>
                  </a:lnTo>
                  <a:lnTo>
                    <a:pt x="2209" y="158"/>
                  </a:lnTo>
                  <a:lnTo>
                    <a:pt x="2216" y="158"/>
                  </a:lnTo>
                  <a:lnTo>
                    <a:pt x="2220" y="158"/>
                  </a:lnTo>
                  <a:lnTo>
                    <a:pt x="2227" y="158"/>
                  </a:lnTo>
                  <a:lnTo>
                    <a:pt x="2236" y="158"/>
                  </a:lnTo>
                  <a:lnTo>
                    <a:pt x="2247" y="159"/>
                  </a:lnTo>
                  <a:lnTo>
                    <a:pt x="2259" y="161"/>
                  </a:lnTo>
                  <a:lnTo>
                    <a:pt x="2271" y="163"/>
                  </a:lnTo>
                  <a:lnTo>
                    <a:pt x="2284" y="167"/>
                  </a:lnTo>
                  <a:lnTo>
                    <a:pt x="2298" y="173"/>
                  </a:lnTo>
                  <a:lnTo>
                    <a:pt x="2311" y="179"/>
                  </a:lnTo>
                  <a:lnTo>
                    <a:pt x="2323" y="187"/>
                  </a:lnTo>
                  <a:lnTo>
                    <a:pt x="2334" y="198"/>
                  </a:lnTo>
                  <a:lnTo>
                    <a:pt x="2342" y="210"/>
                  </a:lnTo>
                  <a:lnTo>
                    <a:pt x="2349" y="225"/>
                  </a:lnTo>
                  <a:lnTo>
                    <a:pt x="2354" y="243"/>
                  </a:lnTo>
                  <a:lnTo>
                    <a:pt x="2354" y="263"/>
                  </a:lnTo>
                  <a:lnTo>
                    <a:pt x="2352" y="284"/>
                  </a:lnTo>
                  <a:lnTo>
                    <a:pt x="2346" y="310"/>
                  </a:lnTo>
                  <a:lnTo>
                    <a:pt x="2335" y="340"/>
                  </a:lnTo>
                  <a:lnTo>
                    <a:pt x="2319" y="370"/>
                  </a:lnTo>
                  <a:lnTo>
                    <a:pt x="2298" y="407"/>
                  </a:lnTo>
                  <a:lnTo>
                    <a:pt x="2272" y="446"/>
                  </a:lnTo>
                  <a:lnTo>
                    <a:pt x="2357" y="689"/>
                  </a:lnTo>
                  <a:lnTo>
                    <a:pt x="2384" y="607"/>
                  </a:lnTo>
                  <a:lnTo>
                    <a:pt x="2576" y="0"/>
                  </a:lnTo>
                  <a:lnTo>
                    <a:pt x="2579" y="3"/>
                  </a:lnTo>
                  <a:lnTo>
                    <a:pt x="2588" y="9"/>
                  </a:lnTo>
                  <a:lnTo>
                    <a:pt x="2603" y="18"/>
                  </a:lnTo>
                  <a:lnTo>
                    <a:pt x="2623" y="29"/>
                  </a:lnTo>
                  <a:lnTo>
                    <a:pt x="2650" y="44"/>
                  </a:lnTo>
                  <a:lnTo>
                    <a:pt x="2681" y="61"/>
                  </a:lnTo>
                  <a:lnTo>
                    <a:pt x="2719" y="80"/>
                  </a:lnTo>
                  <a:lnTo>
                    <a:pt x="2760" y="101"/>
                  </a:lnTo>
                  <a:lnTo>
                    <a:pt x="2806" y="123"/>
                  </a:lnTo>
                  <a:lnTo>
                    <a:pt x="2857" y="146"/>
                  </a:lnTo>
                  <a:lnTo>
                    <a:pt x="2914" y="169"/>
                  </a:lnTo>
                  <a:lnTo>
                    <a:pt x="2973" y="193"/>
                  </a:lnTo>
                  <a:lnTo>
                    <a:pt x="3016" y="212"/>
                  </a:lnTo>
                  <a:lnTo>
                    <a:pt x="3053" y="232"/>
                  </a:lnTo>
                  <a:lnTo>
                    <a:pt x="3087" y="253"/>
                  </a:lnTo>
                  <a:lnTo>
                    <a:pt x="3126" y="235"/>
                  </a:lnTo>
                  <a:lnTo>
                    <a:pt x="3161" y="217"/>
                  </a:lnTo>
                  <a:lnTo>
                    <a:pt x="3192" y="202"/>
                  </a:lnTo>
                  <a:lnTo>
                    <a:pt x="3219" y="187"/>
                  </a:lnTo>
                  <a:lnTo>
                    <a:pt x="3240" y="175"/>
                  </a:lnTo>
                  <a:lnTo>
                    <a:pt x="3258" y="165"/>
                  </a:lnTo>
                  <a:lnTo>
                    <a:pt x="3271" y="158"/>
                  </a:lnTo>
                  <a:lnTo>
                    <a:pt x="3278" y="152"/>
                  </a:lnTo>
                  <a:lnTo>
                    <a:pt x="3281" y="151"/>
                  </a:lnTo>
                  <a:lnTo>
                    <a:pt x="3442" y="661"/>
                  </a:lnTo>
                  <a:lnTo>
                    <a:pt x="3464" y="730"/>
                  </a:lnTo>
                  <a:lnTo>
                    <a:pt x="3536" y="525"/>
                  </a:lnTo>
                  <a:lnTo>
                    <a:pt x="3512" y="489"/>
                  </a:lnTo>
                  <a:lnTo>
                    <a:pt x="3493" y="457"/>
                  </a:lnTo>
                  <a:lnTo>
                    <a:pt x="3480" y="427"/>
                  </a:lnTo>
                  <a:lnTo>
                    <a:pt x="3472" y="401"/>
                  </a:lnTo>
                  <a:lnTo>
                    <a:pt x="3468" y="379"/>
                  </a:lnTo>
                  <a:lnTo>
                    <a:pt x="3466" y="360"/>
                  </a:lnTo>
                  <a:lnTo>
                    <a:pt x="3470" y="344"/>
                  </a:lnTo>
                  <a:lnTo>
                    <a:pt x="3476" y="329"/>
                  </a:lnTo>
                  <a:lnTo>
                    <a:pt x="3484" y="317"/>
                  </a:lnTo>
                  <a:lnTo>
                    <a:pt x="3494" y="307"/>
                  </a:lnTo>
                  <a:lnTo>
                    <a:pt x="3505" y="301"/>
                  </a:lnTo>
                  <a:lnTo>
                    <a:pt x="3517" y="294"/>
                  </a:lnTo>
                  <a:lnTo>
                    <a:pt x="3531" y="290"/>
                  </a:lnTo>
                  <a:lnTo>
                    <a:pt x="3543" y="287"/>
                  </a:lnTo>
                  <a:lnTo>
                    <a:pt x="3554" y="284"/>
                  </a:lnTo>
                  <a:lnTo>
                    <a:pt x="3564" y="283"/>
                  </a:lnTo>
                  <a:lnTo>
                    <a:pt x="3574" y="283"/>
                  </a:lnTo>
                  <a:lnTo>
                    <a:pt x="3579" y="283"/>
                  </a:lnTo>
                  <a:lnTo>
                    <a:pt x="3583" y="283"/>
                  </a:lnTo>
                  <a:lnTo>
                    <a:pt x="3590" y="283"/>
                  </a:lnTo>
                  <a:lnTo>
                    <a:pt x="3598" y="283"/>
                  </a:lnTo>
                  <a:lnTo>
                    <a:pt x="3609" y="284"/>
                  </a:lnTo>
                  <a:lnTo>
                    <a:pt x="3621" y="287"/>
                  </a:lnTo>
                  <a:lnTo>
                    <a:pt x="3633" y="290"/>
                  </a:lnTo>
                  <a:lnTo>
                    <a:pt x="3645" y="294"/>
                  </a:lnTo>
                  <a:lnTo>
                    <a:pt x="3657" y="301"/>
                  </a:lnTo>
                  <a:lnTo>
                    <a:pt x="3669" y="307"/>
                  </a:lnTo>
                  <a:lnTo>
                    <a:pt x="3679" y="317"/>
                  </a:lnTo>
                  <a:lnTo>
                    <a:pt x="3687" y="329"/>
                  </a:lnTo>
                  <a:lnTo>
                    <a:pt x="3693" y="344"/>
                  </a:lnTo>
                  <a:lnTo>
                    <a:pt x="3696" y="360"/>
                  </a:lnTo>
                  <a:lnTo>
                    <a:pt x="3696" y="379"/>
                  </a:lnTo>
                  <a:lnTo>
                    <a:pt x="3692" y="401"/>
                  </a:lnTo>
                  <a:lnTo>
                    <a:pt x="3684" y="427"/>
                  </a:lnTo>
                  <a:lnTo>
                    <a:pt x="3671" y="457"/>
                  </a:lnTo>
                  <a:lnTo>
                    <a:pt x="3652" y="489"/>
                  </a:lnTo>
                  <a:lnTo>
                    <a:pt x="3628" y="525"/>
                  </a:lnTo>
                  <a:lnTo>
                    <a:pt x="3699" y="730"/>
                  </a:lnTo>
                  <a:lnTo>
                    <a:pt x="3720" y="661"/>
                  </a:lnTo>
                  <a:lnTo>
                    <a:pt x="3882" y="151"/>
                  </a:lnTo>
                  <a:lnTo>
                    <a:pt x="3884" y="152"/>
                  </a:lnTo>
                  <a:lnTo>
                    <a:pt x="3894" y="158"/>
                  </a:lnTo>
                  <a:lnTo>
                    <a:pt x="3909" y="167"/>
                  </a:lnTo>
                  <a:lnTo>
                    <a:pt x="3929" y="179"/>
                  </a:lnTo>
                  <a:lnTo>
                    <a:pt x="3956" y="193"/>
                  </a:lnTo>
                  <a:lnTo>
                    <a:pt x="3987" y="210"/>
                  </a:lnTo>
                  <a:lnTo>
                    <a:pt x="4023" y="228"/>
                  </a:lnTo>
                  <a:lnTo>
                    <a:pt x="4065" y="248"/>
                  </a:lnTo>
                  <a:lnTo>
                    <a:pt x="4110" y="268"/>
                  </a:lnTo>
                  <a:lnTo>
                    <a:pt x="4161" y="290"/>
                  </a:lnTo>
                  <a:lnTo>
                    <a:pt x="4215" y="313"/>
                  </a:lnTo>
                  <a:lnTo>
                    <a:pt x="4261" y="331"/>
                  </a:lnTo>
                  <a:lnTo>
                    <a:pt x="4300" y="354"/>
                  </a:lnTo>
                  <a:lnTo>
                    <a:pt x="4332" y="381"/>
                  </a:lnTo>
                  <a:lnTo>
                    <a:pt x="4359" y="411"/>
                  </a:lnTo>
                  <a:lnTo>
                    <a:pt x="4381" y="444"/>
                  </a:lnTo>
                  <a:lnTo>
                    <a:pt x="4398" y="482"/>
                  </a:lnTo>
                  <a:lnTo>
                    <a:pt x="4410" y="525"/>
                  </a:lnTo>
                  <a:lnTo>
                    <a:pt x="4420" y="571"/>
                  </a:lnTo>
                  <a:lnTo>
                    <a:pt x="4425" y="621"/>
                  </a:lnTo>
                  <a:lnTo>
                    <a:pt x="4429" y="676"/>
                  </a:lnTo>
                  <a:lnTo>
                    <a:pt x="4432" y="735"/>
                  </a:lnTo>
                  <a:lnTo>
                    <a:pt x="4432" y="798"/>
                  </a:lnTo>
                  <a:lnTo>
                    <a:pt x="4433" y="867"/>
                  </a:lnTo>
                  <a:lnTo>
                    <a:pt x="4433" y="941"/>
                  </a:lnTo>
                  <a:lnTo>
                    <a:pt x="0" y="941"/>
                  </a:lnTo>
                  <a:lnTo>
                    <a:pt x="1" y="867"/>
                  </a:lnTo>
                  <a:lnTo>
                    <a:pt x="1" y="798"/>
                  </a:lnTo>
                  <a:lnTo>
                    <a:pt x="3" y="735"/>
                  </a:lnTo>
                  <a:lnTo>
                    <a:pt x="5" y="676"/>
                  </a:lnTo>
                  <a:lnTo>
                    <a:pt x="9" y="621"/>
                  </a:lnTo>
                  <a:lnTo>
                    <a:pt x="16" y="571"/>
                  </a:lnTo>
                  <a:lnTo>
                    <a:pt x="26" y="525"/>
                  </a:lnTo>
                  <a:lnTo>
                    <a:pt x="39" y="482"/>
                  </a:lnTo>
                  <a:lnTo>
                    <a:pt x="55" y="444"/>
                  </a:lnTo>
                  <a:lnTo>
                    <a:pt x="77" y="411"/>
                  </a:lnTo>
                  <a:lnTo>
                    <a:pt x="104" y="381"/>
                  </a:lnTo>
                  <a:lnTo>
                    <a:pt x="136" y="354"/>
                  </a:lnTo>
                  <a:lnTo>
                    <a:pt x="175" y="331"/>
                  </a:lnTo>
                  <a:lnTo>
                    <a:pt x="221" y="313"/>
                  </a:lnTo>
                  <a:lnTo>
                    <a:pt x="276" y="291"/>
                  </a:lnTo>
                  <a:lnTo>
                    <a:pt x="325" y="270"/>
                  </a:lnTo>
                  <a:lnTo>
                    <a:pt x="371" y="248"/>
                  </a:lnTo>
                  <a:lnTo>
                    <a:pt x="413" y="229"/>
                  </a:lnTo>
                  <a:lnTo>
                    <a:pt x="449" y="210"/>
                  </a:lnTo>
                  <a:lnTo>
                    <a:pt x="480" y="194"/>
                  </a:lnTo>
                  <a:lnTo>
                    <a:pt x="507" y="179"/>
                  </a:lnTo>
                  <a:lnTo>
                    <a:pt x="527" y="167"/>
                  </a:lnTo>
                  <a:lnTo>
                    <a:pt x="542" y="158"/>
                  </a:lnTo>
                  <a:lnTo>
                    <a:pt x="551" y="152"/>
                  </a:lnTo>
                  <a:lnTo>
                    <a:pt x="554" y="151"/>
                  </a:lnTo>
                  <a:lnTo>
                    <a:pt x="715" y="661"/>
                  </a:lnTo>
                  <a:lnTo>
                    <a:pt x="737" y="730"/>
                  </a:lnTo>
                  <a:lnTo>
                    <a:pt x="809" y="525"/>
                  </a:lnTo>
                  <a:lnTo>
                    <a:pt x="785" y="489"/>
                  </a:lnTo>
                  <a:lnTo>
                    <a:pt x="766" y="457"/>
                  </a:lnTo>
                  <a:lnTo>
                    <a:pt x="753" y="427"/>
                  </a:lnTo>
                  <a:lnTo>
                    <a:pt x="745" y="401"/>
                  </a:lnTo>
                  <a:lnTo>
                    <a:pt x="741" y="379"/>
                  </a:lnTo>
                  <a:lnTo>
                    <a:pt x="740" y="360"/>
                  </a:lnTo>
                  <a:lnTo>
                    <a:pt x="744" y="344"/>
                  </a:lnTo>
                  <a:lnTo>
                    <a:pt x="749" y="329"/>
                  </a:lnTo>
                  <a:lnTo>
                    <a:pt x="757" y="317"/>
                  </a:lnTo>
                  <a:lnTo>
                    <a:pt x="768" y="307"/>
                  </a:lnTo>
                  <a:lnTo>
                    <a:pt x="778" y="301"/>
                  </a:lnTo>
                  <a:lnTo>
                    <a:pt x="791" y="294"/>
                  </a:lnTo>
                  <a:lnTo>
                    <a:pt x="804" y="290"/>
                  </a:lnTo>
                  <a:lnTo>
                    <a:pt x="816" y="287"/>
                  </a:lnTo>
                  <a:lnTo>
                    <a:pt x="827" y="284"/>
                  </a:lnTo>
                  <a:lnTo>
                    <a:pt x="838" y="283"/>
                  </a:lnTo>
                  <a:lnTo>
                    <a:pt x="846" y="283"/>
                  </a:lnTo>
                  <a:lnTo>
                    <a:pt x="852" y="283"/>
                  </a:lnTo>
                  <a:lnTo>
                    <a:pt x="856" y="283"/>
                  </a:lnTo>
                  <a:lnTo>
                    <a:pt x="863" y="283"/>
                  </a:lnTo>
                  <a:lnTo>
                    <a:pt x="871" y="283"/>
                  </a:lnTo>
                  <a:lnTo>
                    <a:pt x="882" y="284"/>
                  </a:lnTo>
                  <a:lnTo>
                    <a:pt x="894" y="287"/>
                  </a:lnTo>
                  <a:lnTo>
                    <a:pt x="906" y="290"/>
                  </a:lnTo>
                  <a:lnTo>
                    <a:pt x="918" y="294"/>
                  </a:lnTo>
                  <a:lnTo>
                    <a:pt x="930" y="301"/>
                  </a:lnTo>
                  <a:lnTo>
                    <a:pt x="943" y="307"/>
                  </a:lnTo>
                  <a:lnTo>
                    <a:pt x="952" y="317"/>
                  </a:lnTo>
                  <a:lnTo>
                    <a:pt x="960" y="329"/>
                  </a:lnTo>
                  <a:lnTo>
                    <a:pt x="967" y="344"/>
                  </a:lnTo>
                  <a:lnTo>
                    <a:pt x="969" y="360"/>
                  </a:lnTo>
                  <a:lnTo>
                    <a:pt x="969" y="379"/>
                  </a:lnTo>
                  <a:lnTo>
                    <a:pt x="965" y="401"/>
                  </a:lnTo>
                  <a:lnTo>
                    <a:pt x="956" y="427"/>
                  </a:lnTo>
                  <a:lnTo>
                    <a:pt x="944" y="457"/>
                  </a:lnTo>
                  <a:lnTo>
                    <a:pt x="925" y="489"/>
                  </a:lnTo>
                  <a:lnTo>
                    <a:pt x="900" y="525"/>
                  </a:lnTo>
                  <a:lnTo>
                    <a:pt x="972" y="730"/>
                  </a:lnTo>
                  <a:lnTo>
                    <a:pt x="994" y="661"/>
                  </a:lnTo>
                  <a:lnTo>
                    <a:pt x="1155" y="151"/>
                  </a:lnTo>
                  <a:lnTo>
                    <a:pt x="1158" y="152"/>
                  </a:lnTo>
                  <a:lnTo>
                    <a:pt x="1166" y="158"/>
                  </a:lnTo>
                  <a:lnTo>
                    <a:pt x="1178" y="165"/>
                  </a:lnTo>
                  <a:lnTo>
                    <a:pt x="1195" y="175"/>
                  </a:lnTo>
                  <a:lnTo>
                    <a:pt x="1217" y="187"/>
                  </a:lnTo>
                  <a:lnTo>
                    <a:pt x="1244" y="202"/>
                  </a:lnTo>
                  <a:lnTo>
                    <a:pt x="1275" y="218"/>
                  </a:lnTo>
                  <a:lnTo>
                    <a:pt x="1310" y="236"/>
                  </a:lnTo>
                  <a:lnTo>
                    <a:pt x="1349" y="253"/>
                  </a:lnTo>
                  <a:lnTo>
                    <a:pt x="1382" y="231"/>
                  </a:lnTo>
                  <a:lnTo>
                    <a:pt x="1420" y="210"/>
                  </a:lnTo>
                  <a:lnTo>
                    <a:pt x="1463" y="193"/>
                  </a:lnTo>
                  <a:lnTo>
                    <a:pt x="1522" y="169"/>
                  </a:lnTo>
                  <a:lnTo>
                    <a:pt x="1578" y="146"/>
                  </a:lnTo>
                  <a:lnTo>
                    <a:pt x="1630" y="123"/>
                  </a:lnTo>
                  <a:lnTo>
                    <a:pt x="1677" y="101"/>
                  </a:lnTo>
                  <a:lnTo>
                    <a:pt x="1718" y="80"/>
                  </a:lnTo>
                  <a:lnTo>
                    <a:pt x="1755" y="61"/>
                  </a:lnTo>
                  <a:lnTo>
                    <a:pt x="1786" y="44"/>
                  </a:lnTo>
                  <a:lnTo>
                    <a:pt x="1812" y="29"/>
                  </a:lnTo>
                  <a:lnTo>
                    <a:pt x="1833" y="18"/>
                  </a:lnTo>
                  <a:lnTo>
                    <a:pt x="1849" y="9"/>
                  </a:lnTo>
                  <a:lnTo>
                    <a:pt x="1857" y="3"/>
                  </a:lnTo>
                  <a:lnTo>
                    <a:pt x="18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" name="Freeform 276"/>
            <p:cNvSpPr>
              <a:spLocks/>
            </p:cNvSpPr>
            <p:nvPr/>
          </p:nvSpPr>
          <p:spPr bwMode="auto">
            <a:xfrm>
              <a:off x="1291" y="3519"/>
              <a:ext cx="300" cy="400"/>
            </a:xfrm>
            <a:custGeom>
              <a:avLst/>
              <a:gdLst>
                <a:gd name="T0" fmla="*/ 510 w 900"/>
                <a:gd name="T1" fmla="*/ 4 h 1198"/>
                <a:gd name="T2" fmla="*/ 581 w 900"/>
                <a:gd name="T3" fmla="*/ 20 h 1198"/>
                <a:gd name="T4" fmla="*/ 640 w 900"/>
                <a:gd name="T5" fmla="*/ 47 h 1198"/>
                <a:gd name="T6" fmla="*/ 694 w 900"/>
                <a:gd name="T7" fmla="*/ 86 h 1198"/>
                <a:gd name="T8" fmla="*/ 728 w 900"/>
                <a:gd name="T9" fmla="*/ 121 h 1198"/>
                <a:gd name="T10" fmla="*/ 744 w 900"/>
                <a:gd name="T11" fmla="*/ 143 h 1198"/>
                <a:gd name="T12" fmla="*/ 747 w 900"/>
                <a:gd name="T13" fmla="*/ 147 h 1198"/>
                <a:gd name="T14" fmla="*/ 757 w 900"/>
                <a:gd name="T15" fmla="*/ 148 h 1198"/>
                <a:gd name="T16" fmla="*/ 778 w 900"/>
                <a:gd name="T17" fmla="*/ 156 h 1198"/>
                <a:gd name="T18" fmla="*/ 800 w 900"/>
                <a:gd name="T19" fmla="*/ 171 h 1198"/>
                <a:gd name="T20" fmla="*/ 826 w 900"/>
                <a:gd name="T21" fmla="*/ 197 h 1198"/>
                <a:gd name="T22" fmla="*/ 849 w 900"/>
                <a:gd name="T23" fmla="*/ 236 h 1198"/>
                <a:gd name="T24" fmla="*/ 865 w 900"/>
                <a:gd name="T25" fmla="*/ 291 h 1198"/>
                <a:gd name="T26" fmla="*/ 874 w 900"/>
                <a:gd name="T27" fmla="*/ 363 h 1198"/>
                <a:gd name="T28" fmla="*/ 869 w 900"/>
                <a:gd name="T29" fmla="*/ 459 h 1198"/>
                <a:gd name="T30" fmla="*/ 856 w 900"/>
                <a:gd name="T31" fmla="*/ 542 h 1198"/>
                <a:gd name="T32" fmla="*/ 856 w 900"/>
                <a:gd name="T33" fmla="*/ 571 h 1198"/>
                <a:gd name="T34" fmla="*/ 874 w 900"/>
                <a:gd name="T35" fmla="*/ 576 h 1198"/>
                <a:gd name="T36" fmla="*/ 889 w 900"/>
                <a:gd name="T37" fmla="*/ 591 h 1198"/>
                <a:gd name="T38" fmla="*/ 899 w 900"/>
                <a:gd name="T39" fmla="*/ 618 h 1198"/>
                <a:gd name="T40" fmla="*/ 897 w 900"/>
                <a:gd name="T41" fmla="*/ 662 h 1198"/>
                <a:gd name="T42" fmla="*/ 884 w 900"/>
                <a:gd name="T43" fmla="*/ 727 h 1198"/>
                <a:gd name="T44" fmla="*/ 860 w 900"/>
                <a:gd name="T45" fmla="*/ 795 h 1198"/>
                <a:gd name="T46" fmla="*/ 838 w 900"/>
                <a:gd name="T47" fmla="*/ 836 h 1198"/>
                <a:gd name="T48" fmla="*/ 818 w 900"/>
                <a:gd name="T49" fmla="*/ 855 h 1198"/>
                <a:gd name="T50" fmla="*/ 802 w 900"/>
                <a:gd name="T51" fmla="*/ 894 h 1198"/>
                <a:gd name="T52" fmla="*/ 772 w 900"/>
                <a:gd name="T53" fmla="*/ 969 h 1198"/>
                <a:gd name="T54" fmla="*/ 727 w 900"/>
                <a:gd name="T55" fmla="*/ 1044 h 1198"/>
                <a:gd name="T56" fmla="*/ 665 w 900"/>
                <a:gd name="T57" fmla="*/ 1110 h 1198"/>
                <a:gd name="T58" fmla="*/ 589 w 900"/>
                <a:gd name="T59" fmla="*/ 1163 h 1198"/>
                <a:gd name="T60" fmla="*/ 498 w 900"/>
                <a:gd name="T61" fmla="*/ 1194 h 1198"/>
                <a:gd name="T62" fmla="*/ 401 w 900"/>
                <a:gd name="T63" fmla="*/ 1194 h 1198"/>
                <a:gd name="T64" fmla="*/ 310 w 900"/>
                <a:gd name="T65" fmla="*/ 1163 h 1198"/>
                <a:gd name="T66" fmla="*/ 233 w 900"/>
                <a:gd name="T67" fmla="*/ 1112 h 1198"/>
                <a:gd name="T68" fmla="*/ 173 w 900"/>
                <a:gd name="T69" fmla="*/ 1044 h 1198"/>
                <a:gd name="T70" fmla="*/ 127 w 900"/>
                <a:gd name="T71" fmla="*/ 970 h 1198"/>
                <a:gd name="T72" fmla="*/ 99 w 900"/>
                <a:gd name="T73" fmla="*/ 894 h 1198"/>
                <a:gd name="T74" fmla="*/ 82 w 900"/>
                <a:gd name="T75" fmla="*/ 855 h 1198"/>
                <a:gd name="T76" fmla="*/ 62 w 900"/>
                <a:gd name="T77" fmla="*/ 837 h 1198"/>
                <a:gd name="T78" fmla="*/ 39 w 900"/>
                <a:gd name="T79" fmla="*/ 797 h 1198"/>
                <a:gd name="T80" fmla="*/ 17 w 900"/>
                <a:gd name="T81" fmla="*/ 727 h 1198"/>
                <a:gd name="T82" fmla="*/ 2 w 900"/>
                <a:gd name="T83" fmla="*/ 662 h 1198"/>
                <a:gd name="T84" fmla="*/ 2 w 900"/>
                <a:gd name="T85" fmla="*/ 618 h 1198"/>
                <a:gd name="T86" fmla="*/ 10 w 900"/>
                <a:gd name="T87" fmla="*/ 591 h 1198"/>
                <a:gd name="T88" fmla="*/ 25 w 900"/>
                <a:gd name="T89" fmla="*/ 576 h 1198"/>
                <a:gd name="T90" fmla="*/ 43 w 900"/>
                <a:gd name="T91" fmla="*/ 571 h 1198"/>
                <a:gd name="T92" fmla="*/ 45 w 900"/>
                <a:gd name="T93" fmla="*/ 544 h 1198"/>
                <a:gd name="T94" fmla="*/ 30 w 900"/>
                <a:gd name="T95" fmla="*/ 468 h 1198"/>
                <a:gd name="T96" fmla="*/ 29 w 900"/>
                <a:gd name="T97" fmla="*/ 377 h 1198"/>
                <a:gd name="T98" fmla="*/ 50 w 900"/>
                <a:gd name="T99" fmla="*/ 289 h 1198"/>
                <a:gd name="T100" fmla="*/ 91 w 900"/>
                <a:gd name="T101" fmla="*/ 211 h 1198"/>
                <a:gd name="T102" fmla="*/ 143 w 900"/>
                <a:gd name="T103" fmla="*/ 148 h 1198"/>
                <a:gd name="T104" fmla="*/ 206 w 900"/>
                <a:gd name="T105" fmla="*/ 92 h 1198"/>
                <a:gd name="T106" fmla="*/ 271 w 900"/>
                <a:gd name="T107" fmla="*/ 47 h 1198"/>
                <a:gd name="T108" fmla="*/ 337 w 900"/>
                <a:gd name="T109" fmla="*/ 18 h 1198"/>
                <a:gd name="T110" fmla="*/ 423 w 900"/>
                <a:gd name="T111" fmla="*/ 3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00" h="1198">
                  <a:moveTo>
                    <a:pt x="468" y="0"/>
                  </a:moveTo>
                  <a:lnTo>
                    <a:pt x="510" y="4"/>
                  </a:lnTo>
                  <a:lnTo>
                    <a:pt x="548" y="11"/>
                  </a:lnTo>
                  <a:lnTo>
                    <a:pt x="581" y="20"/>
                  </a:lnTo>
                  <a:lnTo>
                    <a:pt x="612" y="34"/>
                  </a:lnTo>
                  <a:lnTo>
                    <a:pt x="640" y="47"/>
                  </a:lnTo>
                  <a:lnTo>
                    <a:pt x="670" y="66"/>
                  </a:lnTo>
                  <a:lnTo>
                    <a:pt x="694" y="86"/>
                  </a:lnTo>
                  <a:lnTo>
                    <a:pt x="713" y="105"/>
                  </a:lnTo>
                  <a:lnTo>
                    <a:pt x="728" y="121"/>
                  </a:lnTo>
                  <a:lnTo>
                    <a:pt x="737" y="135"/>
                  </a:lnTo>
                  <a:lnTo>
                    <a:pt x="744" y="143"/>
                  </a:lnTo>
                  <a:lnTo>
                    <a:pt x="745" y="145"/>
                  </a:lnTo>
                  <a:lnTo>
                    <a:pt x="747" y="147"/>
                  </a:lnTo>
                  <a:lnTo>
                    <a:pt x="751" y="147"/>
                  </a:lnTo>
                  <a:lnTo>
                    <a:pt x="757" y="148"/>
                  </a:lnTo>
                  <a:lnTo>
                    <a:pt x="767" y="152"/>
                  </a:lnTo>
                  <a:lnTo>
                    <a:pt x="778" y="156"/>
                  </a:lnTo>
                  <a:lnTo>
                    <a:pt x="788" y="163"/>
                  </a:lnTo>
                  <a:lnTo>
                    <a:pt x="800" y="171"/>
                  </a:lnTo>
                  <a:lnTo>
                    <a:pt x="814" y="182"/>
                  </a:lnTo>
                  <a:lnTo>
                    <a:pt x="826" y="197"/>
                  </a:lnTo>
                  <a:lnTo>
                    <a:pt x="838" y="214"/>
                  </a:lnTo>
                  <a:lnTo>
                    <a:pt x="849" y="236"/>
                  </a:lnTo>
                  <a:lnTo>
                    <a:pt x="858" y="261"/>
                  </a:lnTo>
                  <a:lnTo>
                    <a:pt x="865" y="291"/>
                  </a:lnTo>
                  <a:lnTo>
                    <a:pt x="870" y="324"/>
                  </a:lnTo>
                  <a:lnTo>
                    <a:pt x="874" y="363"/>
                  </a:lnTo>
                  <a:lnTo>
                    <a:pt x="873" y="408"/>
                  </a:lnTo>
                  <a:lnTo>
                    <a:pt x="869" y="459"/>
                  </a:lnTo>
                  <a:lnTo>
                    <a:pt x="862" y="515"/>
                  </a:lnTo>
                  <a:lnTo>
                    <a:pt x="856" y="542"/>
                  </a:lnTo>
                  <a:lnTo>
                    <a:pt x="846" y="572"/>
                  </a:lnTo>
                  <a:lnTo>
                    <a:pt x="856" y="571"/>
                  </a:lnTo>
                  <a:lnTo>
                    <a:pt x="865" y="572"/>
                  </a:lnTo>
                  <a:lnTo>
                    <a:pt x="874" y="576"/>
                  </a:lnTo>
                  <a:lnTo>
                    <a:pt x="882" y="581"/>
                  </a:lnTo>
                  <a:lnTo>
                    <a:pt x="889" y="591"/>
                  </a:lnTo>
                  <a:lnTo>
                    <a:pt x="895" y="603"/>
                  </a:lnTo>
                  <a:lnTo>
                    <a:pt x="899" y="618"/>
                  </a:lnTo>
                  <a:lnTo>
                    <a:pt x="900" y="638"/>
                  </a:lnTo>
                  <a:lnTo>
                    <a:pt x="897" y="662"/>
                  </a:lnTo>
                  <a:lnTo>
                    <a:pt x="892" y="692"/>
                  </a:lnTo>
                  <a:lnTo>
                    <a:pt x="884" y="727"/>
                  </a:lnTo>
                  <a:lnTo>
                    <a:pt x="872" y="764"/>
                  </a:lnTo>
                  <a:lnTo>
                    <a:pt x="860" y="795"/>
                  </a:lnTo>
                  <a:lnTo>
                    <a:pt x="849" y="820"/>
                  </a:lnTo>
                  <a:lnTo>
                    <a:pt x="838" y="836"/>
                  </a:lnTo>
                  <a:lnTo>
                    <a:pt x="827" y="848"/>
                  </a:lnTo>
                  <a:lnTo>
                    <a:pt x="818" y="855"/>
                  </a:lnTo>
                  <a:lnTo>
                    <a:pt x="809" y="856"/>
                  </a:lnTo>
                  <a:lnTo>
                    <a:pt x="802" y="894"/>
                  </a:lnTo>
                  <a:lnTo>
                    <a:pt x="790" y="931"/>
                  </a:lnTo>
                  <a:lnTo>
                    <a:pt x="772" y="969"/>
                  </a:lnTo>
                  <a:lnTo>
                    <a:pt x="752" y="1007"/>
                  </a:lnTo>
                  <a:lnTo>
                    <a:pt x="727" y="1044"/>
                  </a:lnTo>
                  <a:lnTo>
                    <a:pt x="698" y="1078"/>
                  </a:lnTo>
                  <a:lnTo>
                    <a:pt x="665" y="1110"/>
                  </a:lnTo>
                  <a:lnTo>
                    <a:pt x="628" y="1138"/>
                  </a:lnTo>
                  <a:lnTo>
                    <a:pt x="589" y="1163"/>
                  </a:lnTo>
                  <a:lnTo>
                    <a:pt x="546" y="1181"/>
                  </a:lnTo>
                  <a:lnTo>
                    <a:pt x="498" y="1194"/>
                  </a:lnTo>
                  <a:lnTo>
                    <a:pt x="450" y="1198"/>
                  </a:lnTo>
                  <a:lnTo>
                    <a:pt x="401" y="1194"/>
                  </a:lnTo>
                  <a:lnTo>
                    <a:pt x="353" y="1181"/>
                  </a:lnTo>
                  <a:lnTo>
                    <a:pt x="310" y="1163"/>
                  </a:lnTo>
                  <a:lnTo>
                    <a:pt x="269" y="1140"/>
                  </a:lnTo>
                  <a:lnTo>
                    <a:pt x="233" y="1112"/>
                  </a:lnTo>
                  <a:lnTo>
                    <a:pt x="201" y="1079"/>
                  </a:lnTo>
                  <a:lnTo>
                    <a:pt x="173" y="1044"/>
                  </a:lnTo>
                  <a:lnTo>
                    <a:pt x="147" y="1008"/>
                  </a:lnTo>
                  <a:lnTo>
                    <a:pt x="127" y="970"/>
                  </a:lnTo>
                  <a:lnTo>
                    <a:pt x="111" y="931"/>
                  </a:lnTo>
                  <a:lnTo>
                    <a:pt x="99" y="894"/>
                  </a:lnTo>
                  <a:lnTo>
                    <a:pt x="91" y="856"/>
                  </a:lnTo>
                  <a:lnTo>
                    <a:pt x="82" y="855"/>
                  </a:lnTo>
                  <a:lnTo>
                    <a:pt x="72" y="848"/>
                  </a:lnTo>
                  <a:lnTo>
                    <a:pt x="62" y="837"/>
                  </a:lnTo>
                  <a:lnTo>
                    <a:pt x="52" y="820"/>
                  </a:lnTo>
                  <a:lnTo>
                    <a:pt x="39" y="797"/>
                  </a:lnTo>
                  <a:lnTo>
                    <a:pt x="29" y="766"/>
                  </a:lnTo>
                  <a:lnTo>
                    <a:pt x="17" y="727"/>
                  </a:lnTo>
                  <a:lnTo>
                    <a:pt x="7" y="692"/>
                  </a:lnTo>
                  <a:lnTo>
                    <a:pt x="2" y="662"/>
                  </a:lnTo>
                  <a:lnTo>
                    <a:pt x="0" y="638"/>
                  </a:lnTo>
                  <a:lnTo>
                    <a:pt x="2" y="618"/>
                  </a:lnTo>
                  <a:lnTo>
                    <a:pt x="4" y="603"/>
                  </a:lnTo>
                  <a:lnTo>
                    <a:pt x="10" y="591"/>
                  </a:lnTo>
                  <a:lnTo>
                    <a:pt x="17" y="581"/>
                  </a:lnTo>
                  <a:lnTo>
                    <a:pt x="25" y="576"/>
                  </a:lnTo>
                  <a:lnTo>
                    <a:pt x="34" y="572"/>
                  </a:lnTo>
                  <a:lnTo>
                    <a:pt x="43" y="571"/>
                  </a:lnTo>
                  <a:lnTo>
                    <a:pt x="54" y="572"/>
                  </a:lnTo>
                  <a:lnTo>
                    <a:pt x="45" y="544"/>
                  </a:lnTo>
                  <a:lnTo>
                    <a:pt x="38" y="515"/>
                  </a:lnTo>
                  <a:lnTo>
                    <a:pt x="30" y="468"/>
                  </a:lnTo>
                  <a:lnTo>
                    <a:pt x="27" y="423"/>
                  </a:lnTo>
                  <a:lnTo>
                    <a:pt x="29" y="377"/>
                  </a:lnTo>
                  <a:lnTo>
                    <a:pt x="37" y="334"/>
                  </a:lnTo>
                  <a:lnTo>
                    <a:pt x="50" y="289"/>
                  </a:lnTo>
                  <a:lnTo>
                    <a:pt x="69" y="249"/>
                  </a:lnTo>
                  <a:lnTo>
                    <a:pt x="91" y="211"/>
                  </a:lnTo>
                  <a:lnTo>
                    <a:pt x="116" y="178"/>
                  </a:lnTo>
                  <a:lnTo>
                    <a:pt x="143" y="148"/>
                  </a:lnTo>
                  <a:lnTo>
                    <a:pt x="174" y="118"/>
                  </a:lnTo>
                  <a:lnTo>
                    <a:pt x="206" y="92"/>
                  </a:lnTo>
                  <a:lnTo>
                    <a:pt x="241" y="67"/>
                  </a:lnTo>
                  <a:lnTo>
                    <a:pt x="271" y="47"/>
                  </a:lnTo>
                  <a:lnTo>
                    <a:pt x="303" y="31"/>
                  </a:lnTo>
                  <a:lnTo>
                    <a:pt x="337" y="18"/>
                  </a:lnTo>
                  <a:lnTo>
                    <a:pt x="378" y="5"/>
                  </a:lnTo>
                  <a:lnTo>
                    <a:pt x="423" y="3"/>
                  </a:lnTo>
                  <a:lnTo>
                    <a:pt x="46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" name="Freeform 277"/>
            <p:cNvSpPr>
              <a:spLocks/>
            </p:cNvSpPr>
            <p:nvPr/>
          </p:nvSpPr>
          <p:spPr bwMode="auto">
            <a:xfrm>
              <a:off x="383" y="3519"/>
              <a:ext cx="300" cy="400"/>
            </a:xfrm>
            <a:custGeom>
              <a:avLst/>
              <a:gdLst>
                <a:gd name="T0" fmla="*/ 508 w 898"/>
                <a:gd name="T1" fmla="*/ 4 h 1198"/>
                <a:gd name="T2" fmla="*/ 581 w 898"/>
                <a:gd name="T3" fmla="*/ 20 h 1198"/>
                <a:gd name="T4" fmla="*/ 638 w 898"/>
                <a:gd name="T5" fmla="*/ 47 h 1198"/>
                <a:gd name="T6" fmla="*/ 694 w 898"/>
                <a:gd name="T7" fmla="*/ 86 h 1198"/>
                <a:gd name="T8" fmla="*/ 727 w 898"/>
                <a:gd name="T9" fmla="*/ 121 h 1198"/>
                <a:gd name="T10" fmla="*/ 742 w 898"/>
                <a:gd name="T11" fmla="*/ 143 h 1198"/>
                <a:gd name="T12" fmla="*/ 746 w 898"/>
                <a:gd name="T13" fmla="*/ 147 h 1198"/>
                <a:gd name="T14" fmla="*/ 757 w 898"/>
                <a:gd name="T15" fmla="*/ 148 h 1198"/>
                <a:gd name="T16" fmla="*/ 776 w 898"/>
                <a:gd name="T17" fmla="*/ 156 h 1198"/>
                <a:gd name="T18" fmla="*/ 800 w 898"/>
                <a:gd name="T19" fmla="*/ 171 h 1198"/>
                <a:gd name="T20" fmla="*/ 824 w 898"/>
                <a:gd name="T21" fmla="*/ 197 h 1198"/>
                <a:gd name="T22" fmla="*/ 847 w 898"/>
                <a:gd name="T23" fmla="*/ 236 h 1198"/>
                <a:gd name="T24" fmla="*/ 864 w 898"/>
                <a:gd name="T25" fmla="*/ 291 h 1198"/>
                <a:gd name="T26" fmla="*/ 872 w 898"/>
                <a:gd name="T27" fmla="*/ 363 h 1198"/>
                <a:gd name="T28" fmla="*/ 868 w 898"/>
                <a:gd name="T29" fmla="*/ 459 h 1198"/>
                <a:gd name="T30" fmla="*/ 854 w 898"/>
                <a:gd name="T31" fmla="*/ 542 h 1198"/>
                <a:gd name="T32" fmla="*/ 855 w 898"/>
                <a:gd name="T33" fmla="*/ 571 h 1198"/>
                <a:gd name="T34" fmla="*/ 874 w 898"/>
                <a:gd name="T35" fmla="*/ 576 h 1198"/>
                <a:gd name="T36" fmla="*/ 888 w 898"/>
                <a:gd name="T37" fmla="*/ 591 h 1198"/>
                <a:gd name="T38" fmla="*/ 898 w 898"/>
                <a:gd name="T39" fmla="*/ 618 h 1198"/>
                <a:gd name="T40" fmla="*/ 897 w 898"/>
                <a:gd name="T41" fmla="*/ 662 h 1198"/>
                <a:gd name="T42" fmla="*/ 883 w 898"/>
                <a:gd name="T43" fmla="*/ 727 h 1198"/>
                <a:gd name="T44" fmla="*/ 859 w 898"/>
                <a:gd name="T45" fmla="*/ 795 h 1198"/>
                <a:gd name="T46" fmla="*/ 837 w 898"/>
                <a:gd name="T47" fmla="*/ 836 h 1198"/>
                <a:gd name="T48" fmla="*/ 817 w 898"/>
                <a:gd name="T49" fmla="*/ 855 h 1198"/>
                <a:gd name="T50" fmla="*/ 800 w 898"/>
                <a:gd name="T51" fmla="*/ 894 h 1198"/>
                <a:gd name="T52" fmla="*/ 772 w 898"/>
                <a:gd name="T53" fmla="*/ 969 h 1198"/>
                <a:gd name="T54" fmla="*/ 726 w 898"/>
                <a:gd name="T55" fmla="*/ 1044 h 1198"/>
                <a:gd name="T56" fmla="*/ 664 w 898"/>
                <a:gd name="T57" fmla="*/ 1110 h 1198"/>
                <a:gd name="T58" fmla="*/ 589 w 898"/>
                <a:gd name="T59" fmla="*/ 1163 h 1198"/>
                <a:gd name="T60" fmla="*/ 497 w 898"/>
                <a:gd name="T61" fmla="*/ 1194 h 1198"/>
                <a:gd name="T62" fmla="*/ 399 w 898"/>
                <a:gd name="T63" fmla="*/ 1194 h 1198"/>
                <a:gd name="T64" fmla="*/ 309 w 898"/>
                <a:gd name="T65" fmla="*/ 1163 h 1198"/>
                <a:gd name="T66" fmla="*/ 232 w 898"/>
                <a:gd name="T67" fmla="*/ 1112 h 1198"/>
                <a:gd name="T68" fmla="*/ 170 w 898"/>
                <a:gd name="T69" fmla="*/ 1044 h 1198"/>
                <a:gd name="T70" fmla="*/ 126 w 898"/>
                <a:gd name="T71" fmla="*/ 970 h 1198"/>
                <a:gd name="T72" fmla="*/ 98 w 898"/>
                <a:gd name="T73" fmla="*/ 894 h 1198"/>
                <a:gd name="T74" fmla="*/ 80 w 898"/>
                <a:gd name="T75" fmla="*/ 855 h 1198"/>
                <a:gd name="T76" fmla="*/ 60 w 898"/>
                <a:gd name="T77" fmla="*/ 836 h 1198"/>
                <a:gd name="T78" fmla="*/ 39 w 898"/>
                <a:gd name="T79" fmla="*/ 795 h 1198"/>
                <a:gd name="T80" fmla="*/ 15 w 898"/>
                <a:gd name="T81" fmla="*/ 727 h 1198"/>
                <a:gd name="T82" fmla="*/ 1 w 898"/>
                <a:gd name="T83" fmla="*/ 663 h 1198"/>
                <a:gd name="T84" fmla="*/ 0 w 898"/>
                <a:gd name="T85" fmla="*/ 619 h 1198"/>
                <a:gd name="T86" fmla="*/ 9 w 898"/>
                <a:gd name="T87" fmla="*/ 591 h 1198"/>
                <a:gd name="T88" fmla="*/ 24 w 898"/>
                <a:gd name="T89" fmla="*/ 577 h 1198"/>
                <a:gd name="T90" fmla="*/ 43 w 898"/>
                <a:gd name="T91" fmla="*/ 572 h 1198"/>
                <a:gd name="T92" fmla="*/ 43 w 898"/>
                <a:gd name="T93" fmla="*/ 544 h 1198"/>
                <a:gd name="T94" fmla="*/ 29 w 898"/>
                <a:gd name="T95" fmla="*/ 468 h 1198"/>
                <a:gd name="T96" fmla="*/ 28 w 898"/>
                <a:gd name="T97" fmla="*/ 378 h 1198"/>
                <a:gd name="T98" fmla="*/ 49 w 898"/>
                <a:gd name="T99" fmla="*/ 291 h 1198"/>
                <a:gd name="T100" fmla="*/ 90 w 898"/>
                <a:gd name="T101" fmla="*/ 213 h 1198"/>
                <a:gd name="T102" fmla="*/ 142 w 898"/>
                <a:gd name="T103" fmla="*/ 149 h 1198"/>
                <a:gd name="T104" fmla="*/ 205 w 898"/>
                <a:gd name="T105" fmla="*/ 92 h 1198"/>
                <a:gd name="T106" fmla="*/ 270 w 898"/>
                <a:gd name="T107" fmla="*/ 49 h 1198"/>
                <a:gd name="T108" fmla="*/ 335 w 898"/>
                <a:gd name="T109" fmla="*/ 19 h 1198"/>
                <a:gd name="T110" fmla="*/ 421 w 898"/>
                <a:gd name="T111" fmla="*/ 3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98" h="1198">
                  <a:moveTo>
                    <a:pt x="466" y="0"/>
                  </a:moveTo>
                  <a:lnTo>
                    <a:pt x="508" y="4"/>
                  </a:lnTo>
                  <a:lnTo>
                    <a:pt x="546" y="11"/>
                  </a:lnTo>
                  <a:lnTo>
                    <a:pt x="581" y="20"/>
                  </a:lnTo>
                  <a:lnTo>
                    <a:pt x="612" y="34"/>
                  </a:lnTo>
                  <a:lnTo>
                    <a:pt x="638" y="47"/>
                  </a:lnTo>
                  <a:lnTo>
                    <a:pt x="668" y="66"/>
                  </a:lnTo>
                  <a:lnTo>
                    <a:pt x="694" y="86"/>
                  </a:lnTo>
                  <a:lnTo>
                    <a:pt x="712" y="105"/>
                  </a:lnTo>
                  <a:lnTo>
                    <a:pt x="727" y="121"/>
                  </a:lnTo>
                  <a:lnTo>
                    <a:pt x="737" y="135"/>
                  </a:lnTo>
                  <a:lnTo>
                    <a:pt x="742" y="143"/>
                  </a:lnTo>
                  <a:lnTo>
                    <a:pt x="745" y="145"/>
                  </a:lnTo>
                  <a:lnTo>
                    <a:pt x="746" y="147"/>
                  </a:lnTo>
                  <a:lnTo>
                    <a:pt x="750" y="147"/>
                  </a:lnTo>
                  <a:lnTo>
                    <a:pt x="757" y="148"/>
                  </a:lnTo>
                  <a:lnTo>
                    <a:pt x="766" y="152"/>
                  </a:lnTo>
                  <a:lnTo>
                    <a:pt x="776" y="156"/>
                  </a:lnTo>
                  <a:lnTo>
                    <a:pt x="788" y="163"/>
                  </a:lnTo>
                  <a:lnTo>
                    <a:pt x="800" y="171"/>
                  </a:lnTo>
                  <a:lnTo>
                    <a:pt x="812" y="182"/>
                  </a:lnTo>
                  <a:lnTo>
                    <a:pt x="824" y="197"/>
                  </a:lnTo>
                  <a:lnTo>
                    <a:pt x="836" y="214"/>
                  </a:lnTo>
                  <a:lnTo>
                    <a:pt x="847" y="236"/>
                  </a:lnTo>
                  <a:lnTo>
                    <a:pt x="856" y="261"/>
                  </a:lnTo>
                  <a:lnTo>
                    <a:pt x="864" y="291"/>
                  </a:lnTo>
                  <a:lnTo>
                    <a:pt x="870" y="324"/>
                  </a:lnTo>
                  <a:lnTo>
                    <a:pt x="872" y="363"/>
                  </a:lnTo>
                  <a:lnTo>
                    <a:pt x="872" y="408"/>
                  </a:lnTo>
                  <a:lnTo>
                    <a:pt x="868" y="459"/>
                  </a:lnTo>
                  <a:lnTo>
                    <a:pt x="860" y="515"/>
                  </a:lnTo>
                  <a:lnTo>
                    <a:pt x="854" y="542"/>
                  </a:lnTo>
                  <a:lnTo>
                    <a:pt x="845" y="572"/>
                  </a:lnTo>
                  <a:lnTo>
                    <a:pt x="855" y="571"/>
                  </a:lnTo>
                  <a:lnTo>
                    <a:pt x="864" y="572"/>
                  </a:lnTo>
                  <a:lnTo>
                    <a:pt x="874" y="576"/>
                  </a:lnTo>
                  <a:lnTo>
                    <a:pt x="882" y="581"/>
                  </a:lnTo>
                  <a:lnTo>
                    <a:pt x="888" y="591"/>
                  </a:lnTo>
                  <a:lnTo>
                    <a:pt x="894" y="603"/>
                  </a:lnTo>
                  <a:lnTo>
                    <a:pt x="898" y="618"/>
                  </a:lnTo>
                  <a:lnTo>
                    <a:pt x="898" y="638"/>
                  </a:lnTo>
                  <a:lnTo>
                    <a:pt x="897" y="662"/>
                  </a:lnTo>
                  <a:lnTo>
                    <a:pt x="891" y="692"/>
                  </a:lnTo>
                  <a:lnTo>
                    <a:pt x="883" y="727"/>
                  </a:lnTo>
                  <a:lnTo>
                    <a:pt x="871" y="764"/>
                  </a:lnTo>
                  <a:lnTo>
                    <a:pt x="859" y="795"/>
                  </a:lnTo>
                  <a:lnTo>
                    <a:pt x="848" y="820"/>
                  </a:lnTo>
                  <a:lnTo>
                    <a:pt x="837" y="836"/>
                  </a:lnTo>
                  <a:lnTo>
                    <a:pt x="827" y="848"/>
                  </a:lnTo>
                  <a:lnTo>
                    <a:pt x="817" y="855"/>
                  </a:lnTo>
                  <a:lnTo>
                    <a:pt x="808" y="856"/>
                  </a:lnTo>
                  <a:lnTo>
                    <a:pt x="800" y="894"/>
                  </a:lnTo>
                  <a:lnTo>
                    <a:pt x="788" y="931"/>
                  </a:lnTo>
                  <a:lnTo>
                    <a:pt x="772" y="969"/>
                  </a:lnTo>
                  <a:lnTo>
                    <a:pt x="750" y="1007"/>
                  </a:lnTo>
                  <a:lnTo>
                    <a:pt x="726" y="1044"/>
                  </a:lnTo>
                  <a:lnTo>
                    <a:pt x="696" y="1078"/>
                  </a:lnTo>
                  <a:lnTo>
                    <a:pt x="664" y="1110"/>
                  </a:lnTo>
                  <a:lnTo>
                    <a:pt x="628" y="1138"/>
                  </a:lnTo>
                  <a:lnTo>
                    <a:pt x="589" y="1163"/>
                  </a:lnTo>
                  <a:lnTo>
                    <a:pt x="544" y="1181"/>
                  </a:lnTo>
                  <a:lnTo>
                    <a:pt x="497" y="1194"/>
                  </a:lnTo>
                  <a:lnTo>
                    <a:pt x="447" y="1198"/>
                  </a:lnTo>
                  <a:lnTo>
                    <a:pt x="399" y="1194"/>
                  </a:lnTo>
                  <a:lnTo>
                    <a:pt x="352" y="1181"/>
                  </a:lnTo>
                  <a:lnTo>
                    <a:pt x="309" y="1163"/>
                  </a:lnTo>
                  <a:lnTo>
                    <a:pt x="269" y="1140"/>
                  </a:lnTo>
                  <a:lnTo>
                    <a:pt x="232" y="1112"/>
                  </a:lnTo>
                  <a:lnTo>
                    <a:pt x="200" y="1079"/>
                  </a:lnTo>
                  <a:lnTo>
                    <a:pt x="170" y="1044"/>
                  </a:lnTo>
                  <a:lnTo>
                    <a:pt x="146" y="1008"/>
                  </a:lnTo>
                  <a:lnTo>
                    <a:pt x="126" y="970"/>
                  </a:lnTo>
                  <a:lnTo>
                    <a:pt x="110" y="931"/>
                  </a:lnTo>
                  <a:lnTo>
                    <a:pt x="98" y="894"/>
                  </a:lnTo>
                  <a:lnTo>
                    <a:pt x="90" y="856"/>
                  </a:lnTo>
                  <a:lnTo>
                    <a:pt x="80" y="855"/>
                  </a:lnTo>
                  <a:lnTo>
                    <a:pt x="71" y="848"/>
                  </a:lnTo>
                  <a:lnTo>
                    <a:pt x="60" y="836"/>
                  </a:lnTo>
                  <a:lnTo>
                    <a:pt x="49" y="820"/>
                  </a:lnTo>
                  <a:lnTo>
                    <a:pt x="39" y="795"/>
                  </a:lnTo>
                  <a:lnTo>
                    <a:pt x="27" y="766"/>
                  </a:lnTo>
                  <a:lnTo>
                    <a:pt x="15" y="727"/>
                  </a:lnTo>
                  <a:lnTo>
                    <a:pt x="6" y="693"/>
                  </a:lnTo>
                  <a:lnTo>
                    <a:pt x="1" y="663"/>
                  </a:lnTo>
                  <a:lnTo>
                    <a:pt x="0" y="639"/>
                  </a:lnTo>
                  <a:lnTo>
                    <a:pt x="0" y="619"/>
                  </a:lnTo>
                  <a:lnTo>
                    <a:pt x="4" y="603"/>
                  </a:lnTo>
                  <a:lnTo>
                    <a:pt x="9" y="591"/>
                  </a:lnTo>
                  <a:lnTo>
                    <a:pt x="16" y="583"/>
                  </a:lnTo>
                  <a:lnTo>
                    <a:pt x="24" y="577"/>
                  </a:lnTo>
                  <a:lnTo>
                    <a:pt x="33" y="573"/>
                  </a:lnTo>
                  <a:lnTo>
                    <a:pt x="43" y="572"/>
                  </a:lnTo>
                  <a:lnTo>
                    <a:pt x="52" y="572"/>
                  </a:lnTo>
                  <a:lnTo>
                    <a:pt x="43" y="544"/>
                  </a:lnTo>
                  <a:lnTo>
                    <a:pt x="37" y="515"/>
                  </a:lnTo>
                  <a:lnTo>
                    <a:pt x="29" y="468"/>
                  </a:lnTo>
                  <a:lnTo>
                    <a:pt x="25" y="423"/>
                  </a:lnTo>
                  <a:lnTo>
                    <a:pt x="28" y="378"/>
                  </a:lnTo>
                  <a:lnTo>
                    <a:pt x="36" y="335"/>
                  </a:lnTo>
                  <a:lnTo>
                    <a:pt x="49" y="291"/>
                  </a:lnTo>
                  <a:lnTo>
                    <a:pt x="67" y="250"/>
                  </a:lnTo>
                  <a:lnTo>
                    <a:pt x="90" y="213"/>
                  </a:lnTo>
                  <a:lnTo>
                    <a:pt x="114" y="179"/>
                  </a:lnTo>
                  <a:lnTo>
                    <a:pt x="142" y="149"/>
                  </a:lnTo>
                  <a:lnTo>
                    <a:pt x="173" y="118"/>
                  </a:lnTo>
                  <a:lnTo>
                    <a:pt x="205" y="92"/>
                  </a:lnTo>
                  <a:lnTo>
                    <a:pt x="240" y="67"/>
                  </a:lnTo>
                  <a:lnTo>
                    <a:pt x="270" y="49"/>
                  </a:lnTo>
                  <a:lnTo>
                    <a:pt x="301" y="32"/>
                  </a:lnTo>
                  <a:lnTo>
                    <a:pt x="335" y="19"/>
                  </a:lnTo>
                  <a:lnTo>
                    <a:pt x="376" y="8"/>
                  </a:lnTo>
                  <a:lnTo>
                    <a:pt x="421" y="3"/>
                  </a:lnTo>
                  <a:lnTo>
                    <a:pt x="4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" name="Freeform 278"/>
            <p:cNvSpPr>
              <a:spLocks/>
            </p:cNvSpPr>
            <p:nvPr/>
          </p:nvSpPr>
          <p:spPr bwMode="auto">
            <a:xfrm>
              <a:off x="809" y="3394"/>
              <a:ext cx="356" cy="476"/>
            </a:xfrm>
            <a:custGeom>
              <a:avLst/>
              <a:gdLst>
                <a:gd name="T0" fmla="*/ 591 w 1070"/>
                <a:gd name="T1" fmla="*/ 2 h 1428"/>
                <a:gd name="T2" fmla="*/ 668 w 1070"/>
                <a:gd name="T3" fmla="*/ 16 h 1428"/>
                <a:gd name="T4" fmla="*/ 732 w 1070"/>
                <a:gd name="T5" fmla="*/ 42 h 1428"/>
                <a:gd name="T6" fmla="*/ 792 w 1070"/>
                <a:gd name="T7" fmla="*/ 77 h 1428"/>
                <a:gd name="T8" fmla="*/ 840 w 1070"/>
                <a:gd name="T9" fmla="*/ 116 h 1428"/>
                <a:gd name="T10" fmla="*/ 871 w 1070"/>
                <a:gd name="T11" fmla="*/ 151 h 1428"/>
                <a:gd name="T12" fmla="*/ 884 w 1070"/>
                <a:gd name="T13" fmla="*/ 171 h 1428"/>
                <a:gd name="T14" fmla="*/ 887 w 1070"/>
                <a:gd name="T15" fmla="*/ 174 h 1428"/>
                <a:gd name="T16" fmla="*/ 899 w 1070"/>
                <a:gd name="T17" fmla="*/ 177 h 1428"/>
                <a:gd name="T18" fmla="*/ 918 w 1070"/>
                <a:gd name="T19" fmla="*/ 182 h 1428"/>
                <a:gd name="T20" fmla="*/ 942 w 1070"/>
                <a:gd name="T21" fmla="*/ 197 h 1428"/>
                <a:gd name="T22" fmla="*/ 969 w 1070"/>
                <a:gd name="T23" fmla="*/ 220 h 1428"/>
                <a:gd name="T24" fmla="*/ 995 w 1070"/>
                <a:gd name="T25" fmla="*/ 253 h 1428"/>
                <a:gd name="T26" fmla="*/ 1018 w 1070"/>
                <a:gd name="T27" fmla="*/ 302 h 1428"/>
                <a:gd name="T28" fmla="*/ 1032 w 1070"/>
                <a:gd name="T29" fmla="*/ 365 h 1428"/>
                <a:gd name="T30" fmla="*/ 1039 w 1070"/>
                <a:gd name="T31" fmla="*/ 448 h 1428"/>
                <a:gd name="T32" fmla="*/ 1034 w 1070"/>
                <a:gd name="T33" fmla="*/ 552 h 1428"/>
                <a:gd name="T34" fmla="*/ 1016 w 1070"/>
                <a:gd name="T35" fmla="*/ 646 h 1428"/>
                <a:gd name="T36" fmla="*/ 1018 w 1070"/>
                <a:gd name="T37" fmla="*/ 680 h 1428"/>
                <a:gd name="T38" fmla="*/ 1038 w 1070"/>
                <a:gd name="T39" fmla="*/ 684 h 1428"/>
                <a:gd name="T40" fmla="*/ 1055 w 1070"/>
                <a:gd name="T41" fmla="*/ 699 h 1428"/>
                <a:gd name="T42" fmla="*/ 1066 w 1070"/>
                <a:gd name="T43" fmla="*/ 724 h 1428"/>
                <a:gd name="T44" fmla="*/ 1070 w 1070"/>
                <a:gd name="T45" fmla="*/ 766 h 1428"/>
                <a:gd name="T46" fmla="*/ 1061 w 1070"/>
                <a:gd name="T47" fmla="*/ 827 h 1428"/>
                <a:gd name="T48" fmla="*/ 1039 w 1070"/>
                <a:gd name="T49" fmla="*/ 906 h 1428"/>
                <a:gd name="T50" fmla="*/ 1014 w 1070"/>
                <a:gd name="T51" fmla="*/ 966 h 1428"/>
                <a:gd name="T52" fmla="*/ 992 w 1070"/>
                <a:gd name="T53" fmla="*/ 1001 h 1428"/>
                <a:gd name="T54" fmla="*/ 970 w 1070"/>
                <a:gd name="T55" fmla="*/ 1018 h 1428"/>
                <a:gd name="T56" fmla="*/ 953 w 1070"/>
                <a:gd name="T57" fmla="*/ 1061 h 1428"/>
                <a:gd name="T58" fmla="*/ 923 w 1070"/>
                <a:gd name="T59" fmla="*/ 1143 h 1428"/>
                <a:gd name="T60" fmla="*/ 878 w 1070"/>
                <a:gd name="T61" fmla="*/ 1223 h 1428"/>
                <a:gd name="T62" fmla="*/ 816 w 1070"/>
                <a:gd name="T63" fmla="*/ 1299 h 1428"/>
                <a:gd name="T64" fmla="*/ 739 w 1070"/>
                <a:gd name="T65" fmla="*/ 1362 h 1428"/>
                <a:gd name="T66" fmla="*/ 649 w 1070"/>
                <a:gd name="T67" fmla="*/ 1408 h 1428"/>
                <a:gd name="T68" fmla="*/ 558 w 1070"/>
                <a:gd name="T69" fmla="*/ 1427 h 1428"/>
                <a:gd name="T70" fmla="*/ 465 w 1070"/>
                <a:gd name="T71" fmla="*/ 1421 h 1428"/>
                <a:gd name="T72" fmla="*/ 372 w 1070"/>
                <a:gd name="T73" fmla="*/ 1389 h 1428"/>
                <a:gd name="T74" fmla="*/ 287 w 1070"/>
                <a:gd name="T75" fmla="*/ 1334 h 1428"/>
                <a:gd name="T76" fmla="*/ 219 w 1070"/>
                <a:gd name="T77" fmla="*/ 1264 h 1428"/>
                <a:gd name="T78" fmla="*/ 165 w 1070"/>
                <a:gd name="T79" fmla="*/ 1184 h 1428"/>
                <a:gd name="T80" fmla="*/ 127 w 1070"/>
                <a:gd name="T81" fmla="*/ 1102 h 1428"/>
                <a:gd name="T82" fmla="*/ 107 w 1070"/>
                <a:gd name="T83" fmla="*/ 1022 h 1428"/>
                <a:gd name="T84" fmla="*/ 88 w 1070"/>
                <a:gd name="T85" fmla="*/ 1012 h 1428"/>
                <a:gd name="T86" fmla="*/ 66 w 1070"/>
                <a:gd name="T87" fmla="*/ 988 h 1428"/>
                <a:gd name="T88" fmla="*/ 43 w 1070"/>
                <a:gd name="T89" fmla="*/ 941 h 1428"/>
                <a:gd name="T90" fmla="*/ 19 w 1070"/>
                <a:gd name="T91" fmla="*/ 866 h 1428"/>
                <a:gd name="T92" fmla="*/ 2 w 1070"/>
                <a:gd name="T93" fmla="*/ 794 h 1428"/>
                <a:gd name="T94" fmla="*/ 0 w 1070"/>
                <a:gd name="T95" fmla="*/ 744 h 1428"/>
                <a:gd name="T96" fmla="*/ 8 w 1070"/>
                <a:gd name="T97" fmla="*/ 711 h 1428"/>
                <a:gd name="T98" fmla="*/ 23 w 1070"/>
                <a:gd name="T99" fmla="*/ 691 h 1428"/>
                <a:gd name="T100" fmla="*/ 41 w 1070"/>
                <a:gd name="T101" fmla="*/ 683 h 1428"/>
                <a:gd name="T102" fmla="*/ 63 w 1070"/>
                <a:gd name="T103" fmla="*/ 681 h 1428"/>
                <a:gd name="T104" fmla="*/ 45 w 1070"/>
                <a:gd name="T105" fmla="*/ 614 h 1428"/>
                <a:gd name="T106" fmla="*/ 32 w 1070"/>
                <a:gd name="T107" fmla="*/ 504 h 1428"/>
                <a:gd name="T108" fmla="*/ 44 w 1070"/>
                <a:gd name="T109" fmla="*/ 399 h 1428"/>
                <a:gd name="T110" fmla="*/ 74 w 1070"/>
                <a:gd name="T111" fmla="*/ 313 h 1428"/>
                <a:gd name="T112" fmla="*/ 117 w 1070"/>
                <a:gd name="T113" fmla="*/ 238 h 1428"/>
                <a:gd name="T114" fmla="*/ 170 w 1070"/>
                <a:gd name="T115" fmla="*/ 177 h 1428"/>
                <a:gd name="T116" fmla="*/ 246 w 1070"/>
                <a:gd name="T117" fmla="*/ 109 h 1428"/>
                <a:gd name="T118" fmla="*/ 321 w 1070"/>
                <a:gd name="T119" fmla="*/ 58 h 1428"/>
                <a:gd name="T120" fmla="*/ 399 w 1070"/>
                <a:gd name="T121" fmla="*/ 22 h 1428"/>
                <a:gd name="T122" fmla="*/ 466 w 1070"/>
                <a:gd name="T123" fmla="*/ 6 h 1428"/>
                <a:gd name="T124" fmla="*/ 548 w 1070"/>
                <a:gd name="T125" fmla="*/ 0 h 1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70" h="1428">
                  <a:moveTo>
                    <a:pt x="548" y="0"/>
                  </a:moveTo>
                  <a:lnTo>
                    <a:pt x="591" y="2"/>
                  </a:lnTo>
                  <a:lnTo>
                    <a:pt x="632" y="8"/>
                  </a:lnTo>
                  <a:lnTo>
                    <a:pt x="668" y="16"/>
                  </a:lnTo>
                  <a:lnTo>
                    <a:pt x="703" y="29"/>
                  </a:lnTo>
                  <a:lnTo>
                    <a:pt x="732" y="42"/>
                  </a:lnTo>
                  <a:lnTo>
                    <a:pt x="761" y="57"/>
                  </a:lnTo>
                  <a:lnTo>
                    <a:pt x="792" y="77"/>
                  </a:lnTo>
                  <a:lnTo>
                    <a:pt x="819" y="97"/>
                  </a:lnTo>
                  <a:lnTo>
                    <a:pt x="840" y="116"/>
                  </a:lnTo>
                  <a:lnTo>
                    <a:pt x="858" y="135"/>
                  </a:lnTo>
                  <a:lnTo>
                    <a:pt x="871" y="151"/>
                  </a:lnTo>
                  <a:lnTo>
                    <a:pt x="879" y="163"/>
                  </a:lnTo>
                  <a:lnTo>
                    <a:pt x="884" y="171"/>
                  </a:lnTo>
                  <a:lnTo>
                    <a:pt x="886" y="174"/>
                  </a:lnTo>
                  <a:lnTo>
                    <a:pt x="887" y="174"/>
                  </a:lnTo>
                  <a:lnTo>
                    <a:pt x="892" y="175"/>
                  </a:lnTo>
                  <a:lnTo>
                    <a:pt x="899" y="177"/>
                  </a:lnTo>
                  <a:lnTo>
                    <a:pt x="907" y="179"/>
                  </a:lnTo>
                  <a:lnTo>
                    <a:pt x="918" y="182"/>
                  </a:lnTo>
                  <a:lnTo>
                    <a:pt x="930" y="189"/>
                  </a:lnTo>
                  <a:lnTo>
                    <a:pt x="942" y="197"/>
                  </a:lnTo>
                  <a:lnTo>
                    <a:pt x="956" y="206"/>
                  </a:lnTo>
                  <a:lnTo>
                    <a:pt x="969" y="220"/>
                  </a:lnTo>
                  <a:lnTo>
                    <a:pt x="983" y="234"/>
                  </a:lnTo>
                  <a:lnTo>
                    <a:pt x="995" y="253"/>
                  </a:lnTo>
                  <a:lnTo>
                    <a:pt x="1007" y="275"/>
                  </a:lnTo>
                  <a:lnTo>
                    <a:pt x="1018" y="302"/>
                  </a:lnTo>
                  <a:lnTo>
                    <a:pt x="1026" y="331"/>
                  </a:lnTo>
                  <a:lnTo>
                    <a:pt x="1032" y="365"/>
                  </a:lnTo>
                  <a:lnTo>
                    <a:pt x="1038" y="404"/>
                  </a:lnTo>
                  <a:lnTo>
                    <a:pt x="1039" y="448"/>
                  </a:lnTo>
                  <a:lnTo>
                    <a:pt x="1038" y="498"/>
                  </a:lnTo>
                  <a:lnTo>
                    <a:pt x="1034" y="552"/>
                  </a:lnTo>
                  <a:lnTo>
                    <a:pt x="1024" y="614"/>
                  </a:lnTo>
                  <a:lnTo>
                    <a:pt x="1016" y="646"/>
                  </a:lnTo>
                  <a:lnTo>
                    <a:pt x="1007" y="681"/>
                  </a:lnTo>
                  <a:lnTo>
                    <a:pt x="1018" y="680"/>
                  </a:lnTo>
                  <a:lnTo>
                    <a:pt x="1027" y="681"/>
                  </a:lnTo>
                  <a:lnTo>
                    <a:pt x="1038" y="684"/>
                  </a:lnTo>
                  <a:lnTo>
                    <a:pt x="1047" y="689"/>
                  </a:lnTo>
                  <a:lnTo>
                    <a:pt x="1055" y="699"/>
                  </a:lnTo>
                  <a:lnTo>
                    <a:pt x="1062" y="709"/>
                  </a:lnTo>
                  <a:lnTo>
                    <a:pt x="1066" y="724"/>
                  </a:lnTo>
                  <a:lnTo>
                    <a:pt x="1069" y="743"/>
                  </a:lnTo>
                  <a:lnTo>
                    <a:pt x="1070" y="766"/>
                  </a:lnTo>
                  <a:lnTo>
                    <a:pt x="1067" y="794"/>
                  </a:lnTo>
                  <a:lnTo>
                    <a:pt x="1061" y="827"/>
                  </a:lnTo>
                  <a:lnTo>
                    <a:pt x="1051" y="864"/>
                  </a:lnTo>
                  <a:lnTo>
                    <a:pt x="1039" y="906"/>
                  </a:lnTo>
                  <a:lnTo>
                    <a:pt x="1026" y="940"/>
                  </a:lnTo>
                  <a:lnTo>
                    <a:pt x="1014" y="966"/>
                  </a:lnTo>
                  <a:lnTo>
                    <a:pt x="1003" y="987"/>
                  </a:lnTo>
                  <a:lnTo>
                    <a:pt x="992" y="1001"/>
                  </a:lnTo>
                  <a:lnTo>
                    <a:pt x="981" y="1012"/>
                  </a:lnTo>
                  <a:lnTo>
                    <a:pt x="970" y="1018"/>
                  </a:lnTo>
                  <a:lnTo>
                    <a:pt x="962" y="1020"/>
                  </a:lnTo>
                  <a:lnTo>
                    <a:pt x="953" y="1061"/>
                  </a:lnTo>
                  <a:lnTo>
                    <a:pt x="941" y="1101"/>
                  </a:lnTo>
                  <a:lnTo>
                    <a:pt x="923" y="1143"/>
                  </a:lnTo>
                  <a:lnTo>
                    <a:pt x="903" y="1183"/>
                  </a:lnTo>
                  <a:lnTo>
                    <a:pt x="878" y="1223"/>
                  </a:lnTo>
                  <a:lnTo>
                    <a:pt x="848" y="1262"/>
                  </a:lnTo>
                  <a:lnTo>
                    <a:pt x="816" y="1299"/>
                  </a:lnTo>
                  <a:lnTo>
                    <a:pt x="780" y="1332"/>
                  </a:lnTo>
                  <a:lnTo>
                    <a:pt x="739" y="1362"/>
                  </a:lnTo>
                  <a:lnTo>
                    <a:pt x="695" y="1388"/>
                  </a:lnTo>
                  <a:lnTo>
                    <a:pt x="649" y="1408"/>
                  </a:lnTo>
                  <a:lnTo>
                    <a:pt x="603" y="1421"/>
                  </a:lnTo>
                  <a:lnTo>
                    <a:pt x="558" y="1427"/>
                  </a:lnTo>
                  <a:lnTo>
                    <a:pt x="511" y="1428"/>
                  </a:lnTo>
                  <a:lnTo>
                    <a:pt x="465" y="1421"/>
                  </a:lnTo>
                  <a:lnTo>
                    <a:pt x="419" y="1408"/>
                  </a:lnTo>
                  <a:lnTo>
                    <a:pt x="372" y="1389"/>
                  </a:lnTo>
                  <a:lnTo>
                    <a:pt x="328" y="1363"/>
                  </a:lnTo>
                  <a:lnTo>
                    <a:pt x="287" y="1334"/>
                  </a:lnTo>
                  <a:lnTo>
                    <a:pt x="251" y="1300"/>
                  </a:lnTo>
                  <a:lnTo>
                    <a:pt x="219" y="1264"/>
                  </a:lnTo>
                  <a:lnTo>
                    <a:pt x="189" y="1225"/>
                  </a:lnTo>
                  <a:lnTo>
                    <a:pt x="165" y="1184"/>
                  </a:lnTo>
                  <a:lnTo>
                    <a:pt x="145" y="1144"/>
                  </a:lnTo>
                  <a:lnTo>
                    <a:pt x="127" y="1102"/>
                  </a:lnTo>
                  <a:lnTo>
                    <a:pt x="115" y="1061"/>
                  </a:lnTo>
                  <a:lnTo>
                    <a:pt x="107" y="1022"/>
                  </a:lnTo>
                  <a:lnTo>
                    <a:pt x="98" y="1019"/>
                  </a:lnTo>
                  <a:lnTo>
                    <a:pt x="88" y="1012"/>
                  </a:lnTo>
                  <a:lnTo>
                    <a:pt x="78" y="1003"/>
                  </a:lnTo>
                  <a:lnTo>
                    <a:pt x="66" y="988"/>
                  </a:lnTo>
                  <a:lnTo>
                    <a:pt x="55" y="966"/>
                  </a:lnTo>
                  <a:lnTo>
                    <a:pt x="43" y="941"/>
                  </a:lnTo>
                  <a:lnTo>
                    <a:pt x="31" y="907"/>
                  </a:lnTo>
                  <a:lnTo>
                    <a:pt x="19" y="866"/>
                  </a:lnTo>
                  <a:lnTo>
                    <a:pt x="8" y="828"/>
                  </a:lnTo>
                  <a:lnTo>
                    <a:pt x="2" y="794"/>
                  </a:lnTo>
                  <a:lnTo>
                    <a:pt x="0" y="767"/>
                  </a:lnTo>
                  <a:lnTo>
                    <a:pt x="0" y="744"/>
                  </a:lnTo>
                  <a:lnTo>
                    <a:pt x="2" y="726"/>
                  </a:lnTo>
                  <a:lnTo>
                    <a:pt x="8" y="711"/>
                  </a:lnTo>
                  <a:lnTo>
                    <a:pt x="15" y="700"/>
                  </a:lnTo>
                  <a:lnTo>
                    <a:pt x="23" y="691"/>
                  </a:lnTo>
                  <a:lnTo>
                    <a:pt x="32" y="685"/>
                  </a:lnTo>
                  <a:lnTo>
                    <a:pt x="41" y="683"/>
                  </a:lnTo>
                  <a:lnTo>
                    <a:pt x="52" y="681"/>
                  </a:lnTo>
                  <a:lnTo>
                    <a:pt x="63" y="681"/>
                  </a:lnTo>
                  <a:lnTo>
                    <a:pt x="52" y="648"/>
                  </a:lnTo>
                  <a:lnTo>
                    <a:pt x="45" y="614"/>
                  </a:lnTo>
                  <a:lnTo>
                    <a:pt x="36" y="557"/>
                  </a:lnTo>
                  <a:lnTo>
                    <a:pt x="32" y="504"/>
                  </a:lnTo>
                  <a:lnTo>
                    <a:pt x="35" y="450"/>
                  </a:lnTo>
                  <a:lnTo>
                    <a:pt x="44" y="399"/>
                  </a:lnTo>
                  <a:lnTo>
                    <a:pt x="58" y="354"/>
                  </a:lnTo>
                  <a:lnTo>
                    <a:pt x="74" y="313"/>
                  </a:lnTo>
                  <a:lnTo>
                    <a:pt x="94" y="275"/>
                  </a:lnTo>
                  <a:lnTo>
                    <a:pt x="117" y="238"/>
                  </a:lnTo>
                  <a:lnTo>
                    <a:pt x="142" y="206"/>
                  </a:lnTo>
                  <a:lnTo>
                    <a:pt x="170" y="177"/>
                  </a:lnTo>
                  <a:lnTo>
                    <a:pt x="207" y="142"/>
                  </a:lnTo>
                  <a:lnTo>
                    <a:pt x="246" y="109"/>
                  </a:lnTo>
                  <a:lnTo>
                    <a:pt x="286" y="81"/>
                  </a:lnTo>
                  <a:lnTo>
                    <a:pt x="321" y="58"/>
                  </a:lnTo>
                  <a:lnTo>
                    <a:pt x="359" y="38"/>
                  </a:lnTo>
                  <a:lnTo>
                    <a:pt x="399" y="22"/>
                  </a:lnTo>
                  <a:lnTo>
                    <a:pt x="431" y="12"/>
                  </a:lnTo>
                  <a:lnTo>
                    <a:pt x="466" y="6"/>
                  </a:lnTo>
                  <a:lnTo>
                    <a:pt x="503" y="2"/>
                  </a:lnTo>
                  <a:lnTo>
                    <a:pt x="5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17" name="Group 399"/>
          <p:cNvGrpSpPr>
            <a:grpSpLocks noChangeAspect="1"/>
          </p:cNvGrpSpPr>
          <p:nvPr/>
        </p:nvGrpSpPr>
        <p:grpSpPr bwMode="auto">
          <a:xfrm>
            <a:off x="6922862" y="3759328"/>
            <a:ext cx="373743" cy="646824"/>
            <a:chOff x="5382" y="1924"/>
            <a:chExt cx="1099" cy="190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8" name="Freeform 401"/>
            <p:cNvSpPr>
              <a:spLocks/>
            </p:cNvSpPr>
            <p:nvPr/>
          </p:nvSpPr>
          <p:spPr bwMode="auto">
            <a:xfrm>
              <a:off x="5735" y="1924"/>
              <a:ext cx="394" cy="395"/>
            </a:xfrm>
            <a:custGeom>
              <a:avLst/>
              <a:gdLst>
                <a:gd name="T0" fmla="*/ 394 w 789"/>
                <a:gd name="T1" fmla="*/ 0 h 790"/>
                <a:gd name="T2" fmla="*/ 447 w 789"/>
                <a:gd name="T3" fmla="*/ 3 h 790"/>
                <a:gd name="T4" fmla="*/ 499 w 789"/>
                <a:gd name="T5" fmla="*/ 14 h 790"/>
                <a:gd name="T6" fmla="*/ 548 w 789"/>
                <a:gd name="T7" fmla="*/ 30 h 790"/>
                <a:gd name="T8" fmla="*/ 593 w 789"/>
                <a:gd name="T9" fmla="*/ 53 h 790"/>
                <a:gd name="T10" fmla="*/ 635 w 789"/>
                <a:gd name="T11" fmla="*/ 82 h 790"/>
                <a:gd name="T12" fmla="*/ 673 w 789"/>
                <a:gd name="T13" fmla="*/ 115 h 790"/>
                <a:gd name="T14" fmla="*/ 707 w 789"/>
                <a:gd name="T15" fmla="*/ 153 h 790"/>
                <a:gd name="T16" fmla="*/ 734 w 789"/>
                <a:gd name="T17" fmla="*/ 195 h 790"/>
                <a:gd name="T18" fmla="*/ 758 w 789"/>
                <a:gd name="T19" fmla="*/ 241 h 790"/>
                <a:gd name="T20" fmla="*/ 775 w 789"/>
                <a:gd name="T21" fmla="*/ 290 h 790"/>
                <a:gd name="T22" fmla="*/ 785 w 789"/>
                <a:gd name="T23" fmla="*/ 341 h 790"/>
                <a:gd name="T24" fmla="*/ 789 w 789"/>
                <a:gd name="T25" fmla="*/ 394 h 790"/>
                <a:gd name="T26" fmla="*/ 785 w 789"/>
                <a:gd name="T27" fmla="*/ 448 h 790"/>
                <a:gd name="T28" fmla="*/ 775 w 789"/>
                <a:gd name="T29" fmla="*/ 499 h 790"/>
                <a:gd name="T30" fmla="*/ 758 w 789"/>
                <a:gd name="T31" fmla="*/ 547 h 790"/>
                <a:gd name="T32" fmla="*/ 734 w 789"/>
                <a:gd name="T33" fmla="*/ 594 h 790"/>
                <a:gd name="T34" fmla="*/ 707 w 789"/>
                <a:gd name="T35" fmla="*/ 635 h 790"/>
                <a:gd name="T36" fmla="*/ 673 w 789"/>
                <a:gd name="T37" fmla="*/ 674 h 790"/>
                <a:gd name="T38" fmla="*/ 635 w 789"/>
                <a:gd name="T39" fmla="*/ 706 h 790"/>
                <a:gd name="T40" fmla="*/ 593 w 789"/>
                <a:gd name="T41" fmla="*/ 735 h 790"/>
                <a:gd name="T42" fmla="*/ 548 w 789"/>
                <a:gd name="T43" fmla="*/ 758 h 790"/>
                <a:gd name="T44" fmla="*/ 499 w 789"/>
                <a:gd name="T45" fmla="*/ 775 h 790"/>
                <a:gd name="T46" fmla="*/ 447 w 789"/>
                <a:gd name="T47" fmla="*/ 785 h 790"/>
                <a:gd name="T48" fmla="*/ 394 w 789"/>
                <a:gd name="T49" fmla="*/ 790 h 790"/>
                <a:gd name="T50" fmla="*/ 340 w 789"/>
                <a:gd name="T51" fmla="*/ 785 h 790"/>
                <a:gd name="T52" fmla="*/ 289 w 789"/>
                <a:gd name="T53" fmla="*/ 775 h 790"/>
                <a:gd name="T54" fmla="*/ 241 w 789"/>
                <a:gd name="T55" fmla="*/ 758 h 790"/>
                <a:gd name="T56" fmla="*/ 194 w 789"/>
                <a:gd name="T57" fmla="*/ 735 h 790"/>
                <a:gd name="T58" fmla="*/ 153 w 789"/>
                <a:gd name="T59" fmla="*/ 706 h 790"/>
                <a:gd name="T60" fmla="*/ 115 w 789"/>
                <a:gd name="T61" fmla="*/ 674 h 790"/>
                <a:gd name="T62" fmla="*/ 82 w 789"/>
                <a:gd name="T63" fmla="*/ 635 h 790"/>
                <a:gd name="T64" fmla="*/ 53 w 789"/>
                <a:gd name="T65" fmla="*/ 594 h 790"/>
                <a:gd name="T66" fmla="*/ 31 w 789"/>
                <a:gd name="T67" fmla="*/ 547 h 790"/>
                <a:gd name="T68" fmla="*/ 13 w 789"/>
                <a:gd name="T69" fmla="*/ 499 h 790"/>
                <a:gd name="T70" fmla="*/ 3 w 789"/>
                <a:gd name="T71" fmla="*/ 448 h 790"/>
                <a:gd name="T72" fmla="*/ 0 w 789"/>
                <a:gd name="T73" fmla="*/ 394 h 790"/>
                <a:gd name="T74" fmla="*/ 3 w 789"/>
                <a:gd name="T75" fmla="*/ 341 h 790"/>
                <a:gd name="T76" fmla="*/ 13 w 789"/>
                <a:gd name="T77" fmla="*/ 290 h 790"/>
                <a:gd name="T78" fmla="*/ 31 w 789"/>
                <a:gd name="T79" fmla="*/ 241 h 790"/>
                <a:gd name="T80" fmla="*/ 53 w 789"/>
                <a:gd name="T81" fmla="*/ 195 h 790"/>
                <a:gd name="T82" fmla="*/ 82 w 789"/>
                <a:gd name="T83" fmla="*/ 153 h 790"/>
                <a:gd name="T84" fmla="*/ 115 w 789"/>
                <a:gd name="T85" fmla="*/ 115 h 790"/>
                <a:gd name="T86" fmla="*/ 153 w 789"/>
                <a:gd name="T87" fmla="*/ 82 h 790"/>
                <a:gd name="T88" fmla="*/ 194 w 789"/>
                <a:gd name="T89" fmla="*/ 53 h 790"/>
                <a:gd name="T90" fmla="*/ 241 w 789"/>
                <a:gd name="T91" fmla="*/ 30 h 790"/>
                <a:gd name="T92" fmla="*/ 289 w 789"/>
                <a:gd name="T93" fmla="*/ 14 h 790"/>
                <a:gd name="T94" fmla="*/ 340 w 789"/>
                <a:gd name="T95" fmla="*/ 3 h 790"/>
                <a:gd name="T96" fmla="*/ 394 w 789"/>
                <a:gd name="T97" fmla="*/ 0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89" h="790">
                  <a:moveTo>
                    <a:pt x="394" y="0"/>
                  </a:moveTo>
                  <a:lnTo>
                    <a:pt x="447" y="3"/>
                  </a:lnTo>
                  <a:lnTo>
                    <a:pt x="499" y="14"/>
                  </a:lnTo>
                  <a:lnTo>
                    <a:pt x="548" y="30"/>
                  </a:lnTo>
                  <a:lnTo>
                    <a:pt x="593" y="53"/>
                  </a:lnTo>
                  <a:lnTo>
                    <a:pt x="635" y="82"/>
                  </a:lnTo>
                  <a:lnTo>
                    <a:pt x="673" y="115"/>
                  </a:lnTo>
                  <a:lnTo>
                    <a:pt x="707" y="153"/>
                  </a:lnTo>
                  <a:lnTo>
                    <a:pt x="734" y="195"/>
                  </a:lnTo>
                  <a:lnTo>
                    <a:pt x="758" y="241"/>
                  </a:lnTo>
                  <a:lnTo>
                    <a:pt x="775" y="290"/>
                  </a:lnTo>
                  <a:lnTo>
                    <a:pt x="785" y="341"/>
                  </a:lnTo>
                  <a:lnTo>
                    <a:pt x="789" y="394"/>
                  </a:lnTo>
                  <a:lnTo>
                    <a:pt x="785" y="448"/>
                  </a:lnTo>
                  <a:lnTo>
                    <a:pt x="775" y="499"/>
                  </a:lnTo>
                  <a:lnTo>
                    <a:pt x="758" y="547"/>
                  </a:lnTo>
                  <a:lnTo>
                    <a:pt x="734" y="594"/>
                  </a:lnTo>
                  <a:lnTo>
                    <a:pt x="707" y="635"/>
                  </a:lnTo>
                  <a:lnTo>
                    <a:pt x="673" y="674"/>
                  </a:lnTo>
                  <a:lnTo>
                    <a:pt x="635" y="706"/>
                  </a:lnTo>
                  <a:lnTo>
                    <a:pt x="593" y="735"/>
                  </a:lnTo>
                  <a:lnTo>
                    <a:pt x="548" y="758"/>
                  </a:lnTo>
                  <a:lnTo>
                    <a:pt x="499" y="775"/>
                  </a:lnTo>
                  <a:lnTo>
                    <a:pt x="447" y="785"/>
                  </a:lnTo>
                  <a:lnTo>
                    <a:pt x="394" y="790"/>
                  </a:lnTo>
                  <a:lnTo>
                    <a:pt x="340" y="785"/>
                  </a:lnTo>
                  <a:lnTo>
                    <a:pt x="289" y="775"/>
                  </a:lnTo>
                  <a:lnTo>
                    <a:pt x="241" y="758"/>
                  </a:lnTo>
                  <a:lnTo>
                    <a:pt x="194" y="735"/>
                  </a:lnTo>
                  <a:lnTo>
                    <a:pt x="153" y="706"/>
                  </a:lnTo>
                  <a:lnTo>
                    <a:pt x="115" y="674"/>
                  </a:lnTo>
                  <a:lnTo>
                    <a:pt x="82" y="635"/>
                  </a:lnTo>
                  <a:lnTo>
                    <a:pt x="53" y="594"/>
                  </a:lnTo>
                  <a:lnTo>
                    <a:pt x="31" y="547"/>
                  </a:lnTo>
                  <a:lnTo>
                    <a:pt x="13" y="499"/>
                  </a:lnTo>
                  <a:lnTo>
                    <a:pt x="3" y="448"/>
                  </a:lnTo>
                  <a:lnTo>
                    <a:pt x="0" y="394"/>
                  </a:lnTo>
                  <a:lnTo>
                    <a:pt x="3" y="341"/>
                  </a:lnTo>
                  <a:lnTo>
                    <a:pt x="13" y="290"/>
                  </a:lnTo>
                  <a:lnTo>
                    <a:pt x="31" y="241"/>
                  </a:lnTo>
                  <a:lnTo>
                    <a:pt x="53" y="195"/>
                  </a:lnTo>
                  <a:lnTo>
                    <a:pt x="82" y="153"/>
                  </a:lnTo>
                  <a:lnTo>
                    <a:pt x="115" y="115"/>
                  </a:lnTo>
                  <a:lnTo>
                    <a:pt x="153" y="82"/>
                  </a:lnTo>
                  <a:lnTo>
                    <a:pt x="194" y="53"/>
                  </a:lnTo>
                  <a:lnTo>
                    <a:pt x="241" y="30"/>
                  </a:lnTo>
                  <a:lnTo>
                    <a:pt x="289" y="14"/>
                  </a:lnTo>
                  <a:lnTo>
                    <a:pt x="340" y="3"/>
                  </a:lnTo>
                  <a:lnTo>
                    <a:pt x="3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9" name="Freeform 402"/>
            <p:cNvSpPr>
              <a:spLocks/>
            </p:cNvSpPr>
            <p:nvPr/>
          </p:nvSpPr>
          <p:spPr bwMode="auto">
            <a:xfrm>
              <a:off x="5382" y="2897"/>
              <a:ext cx="1099" cy="193"/>
            </a:xfrm>
            <a:custGeom>
              <a:avLst/>
              <a:gdLst>
                <a:gd name="T0" fmla="*/ 100 w 2197"/>
                <a:gd name="T1" fmla="*/ 0 h 385"/>
                <a:gd name="T2" fmla="*/ 2099 w 2197"/>
                <a:gd name="T3" fmla="*/ 0 h 385"/>
                <a:gd name="T4" fmla="*/ 2124 w 2197"/>
                <a:gd name="T5" fmla="*/ 4 h 385"/>
                <a:gd name="T6" fmla="*/ 2149 w 2197"/>
                <a:gd name="T7" fmla="*/ 14 h 385"/>
                <a:gd name="T8" fmla="*/ 2168 w 2197"/>
                <a:gd name="T9" fmla="*/ 29 h 385"/>
                <a:gd name="T10" fmla="*/ 2184 w 2197"/>
                <a:gd name="T11" fmla="*/ 49 h 385"/>
                <a:gd name="T12" fmla="*/ 2194 w 2197"/>
                <a:gd name="T13" fmla="*/ 73 h 385"/>
                <a:gd name="T14" fmla="*/ 2197 w 2197"/>
                <a:gd name="T15" fmla="*/ 99 h 385"/>
                <a:gd name="T16" fmla="*/ 2197 w 2197"/>
                <a:gd name="T17" fmla="*/ 287 h 385"/>
                <a:gd name="T18" fmla="*/ 2194 w 2197"/>
                <a:gd name="T19" fmla="*/ 312 h 385"/>
                <a:gd name="T20" fmla="*/ 2184 w 2197"/>
                <a:gd name="T21" fmla="*/ 337 h 385"/>
                <a:gd name="T22" fmla="*/ 2168 w 2197"/>
                <a:gd name="T23" fmla="*/ 356 h 385"/>
                <a:gd name="T24" fmla="*/ 2149 w 2197"/>
                <a:gd name="T25" fmla="*/ 371 h 385"/>
                <a:gd name="T26" fmla="*/ 2124 w 2197"/>
                <a:gd name="T27" fmla="*/ 382 h 385"/>
                <a:gd name="T28" fmla="*/ 2099 w 2197"/>
                <a:gd name="T29" fmla="*/ 385 h 385"/>
                <a:gd name="T30" fmla="*/ 100 w 2197"/>
                <a:gd name="T31" fmla="*/ 385 h 385"/>
                <a:gd name="T32" fmla="*/ 73 w 2197"/>
                <a:gd name="T33" fmla="*/ 382 h 385"/>
                <a:gd name="T34" fmla="*/ 50 w 2197"/>
                <a:gd name="T35" fmla="*/ 371 h 385"/>
                <a:gd name="T36" fmla="*/ 29 w 2197"/>
                <a:gd name="T37" fmla="*/ 356 h 385"/>
                <a:gd name="T38" fmla="*/ 14 w 2197"/>
                <a:gd name="T39" fmla="*/ 337 h 385"/>
                <a:gd name="T40" fmla="*/ 3 w 2197"/>
                <a:gd name="T41" fmla="*/ 312 h 385"/>
                <a:gd name="T42" fmla="*/ 0 w 2197"/>
                <a:gd name="T43" fmla="*/ 287 h 385"/>
                <a:gd name="T44" fmla="*/ 0 w 2197"/>
                <a:gd name="T45" fmla="*/ 99 h 385"/>
                <a:gd name="T46" fmla="*/ 3 w 2197"/>
                <a:gd name="T47" fmla="*/ 73 h 385"/>
                <a:gd name="T48" fmla="*/ 14 w 2197"/>
                <a:gd name="T49" fmla="*/ 49 h 385"/>
                <a:gd name="T50" fmla="*/ 29 w 2197"/>
                <a:gd name="T51" fmla="*/ 29 h 385"/>
                <a:gd name="T52" fmla="*/ 50 w 2197"/>
                <a:gd name="T53" fmla="*/ 14 h 385"/>
                <a:gd name="T54" fmla="*/ 73 w 2197"/>
                <a:gd name="T55" fmla="*/ 4 h 385"/>
                <a:gd name="T56" fmla="*/ 100 w 2197"/>
                <a:gd name="T57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197" h="385">
                  <a:moveTo>
                    <a:pt x="100" y="0"/>
                  </a:moveTo>
                  <a:lnTo>
                    <a:pt x="2099" y="0"/>
                  </a:lnTo>
                  <a:lnTo>
                    <a:pt x="2124" y="4"/>
                  </a:lnTo>
                  <a:lnTo>
                    <a:pt x="2149" y="14"/>
                  </a:lnTo>
                  <a:lnTo>
                    <a:pt x="2168" y="29"/>
                  </a:lnTo>
                  <a:lnTo>
                    <a:pt x="2184" y="49"/>
                  </a:lnTo>
                  <a:lnTo>
                    <a:pt x="2194" y="73"/>
                  </a:lnTo>
                  <a:lnTo>
                    <a:pt x="2197" y="99"/>
                  </a:lnTo>
                  <a:lnTo>
                    <a:pt x="2197" y="287"/>
                  </a:lnTo>
                  <a:lnTo>
                    <a:pt x="2194" y="312"/>
                  </a:lnTo>
                  <a:lnTo>
                    <a:pt x="2184" y="337"/>
                  </a:lnTo>
                  <a:lnTo>
                    <a:pt x="2168" y="356"/>
                  </a:lnTo>
                  <a:lnTo>
                    <a:pt x="2149" y="371"/>
                  </a:lnTo>
                  <a:lnTo>
                    <a:pt x="2124" y="382"/>
                  </a:lnTo>
                  <a:lnTo>
                    <a:pt x="2099" y="385"/>
                  </a:lnTo>
                  <a:lnTo>
                    <a:pt x="100" y="385"/>
                  </a:lnTo>
                  <a:lnTo>
                    <a:pt x="73" y="382"/>
                  </a:lnTo>
                  <a:lnTo>
                    <a:pt x="50" y="371"/>
                  </a:lnTo>
                  <a:lnTo>
                    <a:pt x="29" y="356"/>
                  </a:lnTo>
                  <a:lnTo>
                    <a:pt x="14" y="337"/>
                  </a:lnTo>
                  <a:lnTo>
                    <a:pt x="3" y="312"/>
                  </a:lnTo>
                  <a:lnTo>
                    <a:pt x="0" y="287"/>
                  </a:lnTo>
                  <a:lnTo>
                    <a:pt x="0" y="99"/>
                  </a:lnTo>
                  <a:lnTo>
                    <a:pt x="3" y="73"/>
                  </a:lnTo>
                  <a:lnTo>
                    <a:pt x="14" y="49"/>
                  </a:lnTo>
                  <a:lnTo>
                    <a:pt x="29" y="29"/>
                  </a:lnTo>
                  <a:lnTo>
                    <a:pt x="50" y="14"/>
                  </a:lnTo>
                  <a:lnTo>
                    <a:pt x="73" y="4"/>
                  </a:lnTo>
                  <a:lnTo>
                    <a:pt x="10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0" name="Freeform 403"/>
            <p:cNvSpPr>
              <a:spLocks/>
            </p:cNvSpPr>
            <p:nvPr/>
          </p:nvSpPr>
          <p:spPr bwMode="auto">
            <a:xfrm>
              <a:off x="5550" y="3169"/>
              <a:ext cx="764" cy="657"/>
            </a:xfrm>
            <a:custGeom>
              <a:avLst/>
              <a:gdLst>
                <a:gd name="T0" fmla="*/ 122 w 1526"/>
                <a:gd name="T1" fmla="*/ 0 h 1316"/>
                <a:gd name="T2" fmla="*/ 1404 w 1526"/>
                <a:gd name="T3" fmla="*/ 0 h 1316"/>
                <a:gd name="T4" fmla="*/ 1431 w 1526"/>
                <a:gd name="T5" fmla="*/ 4 h 1316"/>
                <a:gd name="T6" fmla="*/ 1457 w 1526"/>
                <a:gd name="T7" fmla="*/ 13 h 1316"/>
                <a:gd name="T8" fmla="*/ 1480 w 1526"/>
                <a:gd name="T9" fmla="*/ 27 h 1316"/>
                <a:gd name="T10" fmla="*/ 1499 w 1526"/>
                <a:gd name="T11" fmla="*/ 47 h 1316"/>
                <a:gd name="T12" fmla="*/ 1514 w 1526"/>
                <a:gd name="T13" fmla="*/ 69 h 1316"/>
                <a:gd name="T14" fmla="*/ 1523 w 1526"/>
                <a:gd name="T15" fmla="*/ 95 h 1316"/>
                <a:gd name="T16" fmla="*/ 1526 w 1526"/>
                <a:gd name="T17" fmla="*/ 123 h 1316"/>
                <a:gd name="T18" fmla="*/ 1526 w 1526"/>
                <a:gd name="T19" fmla="*/ 1204 h 1316"/>
                <a:gd name="T20" fmla="*/ 1523 w 1526"/>
                <a:gd name="T21" fmla="*/ 1230 h 1316"/>
                <a:gd name="T22" fmla="*/ 1515 w 1526"/>
                <a:gd name="T23" fmla="*/ 1253 h 1316"/>
                <a:gd name="T24" fmla="*/ 1501 w 1526"/>
                <a:gd name="T25" fmla="*/ 1274 h 1316"/>
                <a:gd name="T26" fmla="*/ 1484 w 1526"/>
                <a:gd name="T27" fmla="*/ 1291 h 1316"/>
                <a:gd name="T28" fmla="*/ 1463 w 1526"/>
                <a:gd name="T29" fmla="*/ 1304 h 1316"/>
                <a:gd name="T30" fmla="*/ 1440 w 1526"/>
                <a:gd name="T31" fmla="*/ 1313 h 1316"/>
                <a:gd name="T32" fmla="*/ 1414 w 1526"/>
                <a:gd name="T33" fmla="*/ 1316 h 1316"/>
                <a:gd name="T34" fmla="*/ 111 w 1526"/>
                <a:gd name="T35" fmla="*/ 1316 h 1316"/>
                <a:gd name="T36" fmla="*/ 86 w 1526"/>
                <a:gd name="T37" fmla="*/ 1313 h 1316"/>
                <a:gd name="T38" fmla="*/ 63 w 1526"/>
                <a:gd name="T39" fmla="*/ 1304 h 1316"/>
                <a:gd name="T40" fmla="*/ 42 w 1526"/>
                <a:gd name="T41" fmla="*/ 1291 h 1316"/>
                <a:gd name="T42" fmla="*/ 24 w 1526"/>
                <a:gd name="T43" fmla="*/ 1274 h 1316"/>
                <a:gd name="T44" fmla="*/ 12 w 1526"/>
                <a:gd name="T45" fmla="*/ 1253 h 1316"/>
                <a:gd name="T46" fmla="*/ 2 w 1526"/>
                <a:gd name="T47" fmla="*/ 1230 h 1316"/>
                <a:gd name="T48" fmla="*/ 0 w 1526"/>
                <a:gd name="T49" fmla="*/ 1204 h 1316"/>
                <a:gd name="T50" fmla="*/ 0 w 1526"/>
                <a:gd name="T51" fmla="*/ 123 h 1316"/>
                <a:gd name="T52" fmla="*/ 3 w 1526"/>
                <a:gd name="T53" fmla="*/ 95 h 1316"/>
                <a:gd name="T54" fmla="*/ 12 w 1526"/>
                <a:gd name="T55" fmla="*/ 69 h 1316"/>
                <a:gd name="T56" fmla="*/ 27 w 1526"/>
                <a:gd name="T57" fmla="*/ 47 h 1316"/>
                <a:gd name="T58" fmla="*/ 45 w 1526"/>
                <a:gd name="T59" fmla="*/ 27 h 1316"/>
                <a:gd name="T60" fmla="*/ 68 w 1526"/>
                <a:gd name="T61" fmla="*/ 13 h 1316"/>
                <a:gd name="T62" fmla="*/ 94 w 1526"/>
                <a:gd name="T63" fmla="*/ 4 h 1316"/>
                <a:gd name="T64" fmla="*/ 122 w 1526"/>
                <a:gd name="T65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26" h="1316">
                  <a:moveTo>
                    <a:pt x="122" y="0"/>
                  </a:moveTo>
                  <a:lnTo>
                    <a:pt x="1404" y="0"/>
                  </a:lnTo>
                  <a:lnTo>
                    <a:pt x="1431" y="4"/>
                  </a:lnTo>
                  <a:lnTo>
                    <a:pt x="1457" y="13"/>
                  </a:lnTo>
                  <a:lnTo>
                    <a:pt x="1480" y="27"/>
                  </a:lnTo>
                  <a:lnTo>
                    <a:pt x="1499" y="47"/>
                  </a:lnTo>
                  <a:lnTo>
                    <a:pt x="1514" y="69"/>
                  </a:lnTo>
                  <a:lnTo>
                    <a:pt x="1523" y="95"/>
                  </a:lnTo>
                  <a:lnTo>
                    <a:pt x="1526" y="123"/>
                  </a:lnTo>
                  <a:lnTo>
                    <a:pt x="1526" y="1204"/>
                  </a:lnTo>
                  <a:lnTo>
                    <a:pt x="1523" y="1230"/>
                  </a:lnTo>
                  <a:lnTo>
                    <a:pt x="1515" y="1253"/>
                  </a:lnTo>
                  <a:lnTo>
                    <a:pt x="1501" y="1274"/>
                  </a:lnTo>
                  <a:lnTo>
                    <a:pt x="1484" y="1291"/>
                  </a:lnTo>
                  <a:lnTo>
                    <a:pt x="1463" y="1304"/>
                  </a:lnTo>
                  <a:lnTo>
                    <a:pt x="1440" y="1313"/>
                  </a:lnTo>
                  <a:lnTo>
                    <a:pt x="1414" y="1316"/>
                  </a:lnTo>
                  <a:lnTo>
                    <a:pt x="111" y="1316"/>
                  </a:lnTo>
                  <a:lnTo>
                    <a:pt x="86" y="1313"/>
                  </a:lnTo>
                  <a:lnTo>
                    <a:pt x="63" y="1304"/>
                  </a:lnTo>
                  <a:lnTo>
                    <a:pt x="42" y="1291"/>
                  </a:lnTo>
                  <a:lnTo>
                    <a:pt x="24" y="1274"/>
                  </a:lnTo>
                  <a:lnTo>
                    <a:pt x="12" y="1253"/>
                  </a:lnTo>
                  <a:lnTo>
                    <a:pt x="2" y="1230"/>
                  </a:lnTo>
                  <a:lnTo>
                    <a:pt x="0" y="1204"/>
                  </a:lnTo>
                  <a:lnTo>
                    <a:pt x="0" y="123"/>
                  </a:lnTo>
                  <a:lnTo>
                    <a:pt x="3" y="95"/>
                  </a:lnTo>
                  <a:lnTo>
                    <a:pt x="12" y="69"/>
                  </a:lnTo>
                  <a:lnTo>
                    <a:pt x="27" y="47"/>
                  </a:lnTo>
                  <a:lnTo>
                    <a:pt x="45" y="27"/>
                  </a:lnTo>
                  <a:lnTo>
                    <a:pt x="68" y="13"/>
                  </a:lnTo>
                  <a:lnTo>
                    <a:pt x="94" y="4"/>
                  </a:lnTo>
                  <a:lnTo>
                    <a:pt x="1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1" name="Freeform 404"/>
            <p:cNvSpPr>
              <a:spLocks/>
            </p:cNvSpPr>
            <p:nvPr/>
          </p:nvSpPr>
          <p:spPr bwMode="auto">
            <a:xfrm>
              <a:off x="5548" y="2396"/>
              <a:ext cx="769" cy="422"/>
            </a:xfrm>
            <a:custGeom>
              <a:avLst/>
              <a:gdLst>
                <a:gd name="T0" fmla="*/ 459 w 1538"/>
                <a:gd name="T1" fmla="*/ 0 h 845"/>
                <a:gd name="T2" fmla="*/ 473 w 1538"/>
                <a:gd name="T3" fmla="*/ 4 h 845"/>
                <a:gd name="T4" fmla="*/ 485 w 1538"/>
                <a:gd name="T5" fmla="*/ 10 h 845"/>
                <a:gd name="T6" fmla="*/ 492 w 1538"/>
                <a:gd name="T7" fmla="*/ 23 h 845"/>
                <a:gd name="T8" fmla="*/ 729 w 1538"/>
                <a:gd name="T9" fmla="*/ 674 h 845"/>
                <a:gd name="T10" fmla="*/ 735 w 1538"/>
                <a:gd name="T11" fmla="*/ 686 h 845"/>
                <a:gd name="T12" fmla="*/ 745 w 1538"/>
                <a:gd name="T13" fmla="*/ 695 h 845"/>
                <a:gd name="T14" fmla="*/ 757 w 1538"/>
                <a:gd name="T15" fmla="*/ 700 h 845"/>
                <a:gd name="T16" fmla="*/ 769 w 1538"/>
                <a:gd name="T17" fmla="*/ 702 h 845"/>
                <a:gd name="T18" fmla="*/ 781 w 1538"/>
                <a:gd name="T19" fmla="*/ 700 h 845"/>
                <a:gd name="T20" fmla="*/ 793 w 1538"/>
                <a:gd name="T21" fmla="*/ 695 h 845"/>
                <a:gd name="T22" fmla="*/ 802 w 1538"/>
                <a:gd name="T23" fmla="*/ 686 h 845"/>
                <a:gd name="T24" fmla="*/ 809 w 1538"/>
                <a:gd name="T25" fmla="*/ 674 h 845"/>
                <a:gd name="T26" fmla="*/ 1046 w 1538"/>
                <a:gd name="T27" fmla="*/ 23 h 845"/>
                <a:gd name="T28" fmla="*/ 1053 w 1538"/>
                <a:gd name="T29" fmla="*/ 12 h 845"/>
                <a:gd name="T30" fmla="*/ 1063 w 1538"/>
                <a:gd name="T31" fmla="*/ 4 h 845"/>
                <a:gd name="T32" fmla="*/ 1076 w 1538"/>
                <a:gd name="T33" fmla="*/ 0 h 845"/>
                <a:gd name="T34" fmla="*/ 1089 w 1538"/>
                <a:gd name="T35" fmla="*/ 2 h 845"/>
                <a:gd name="T36" fmla="*/ 1298 w 1538"/>
                <a:gd name="T37" fmla="*/ 36 h 845"/>
                <a:gd name="T38" fmla="*/ 1298 w 1538"/>
                <a:gd name="T39" fmla="*/ 37 h 845"/>
                <a:gd name="T40" fmla="*/ 1340 w 1538"/>
                <a:gd name="T41" fmla="*/ 53 h 845"/>
                <a:gd name="T42" fmla="*/ 1378 w 1538"/>
                <a:gd name="T43" fmla="*/ 74 h 845"/>
                <a:gd name="T44" fmla="*/ 1413 w 1538"/>
                <a:gd name="T45" fmla="*/ 100 h 845"/>
                <a:gd name="T46" fmla="*/ 1444 w 1538"/>
                <a:gd name="T47" fmla="*/ 130 h 845"/>
                <a:gd name="T48" fmla="*/ 1472 w 1538"/>
                <a:gd name="T49" fmla="*/ 162 h 845"/>
                <a:gd name="T50" fmla="*/ 1494 w 1538"/>
                <a:gd name="T51" fmla="*/ 200 h 845"/>
                <a:gd name="T52" fmla="*/ 1513 w 1538"/>
                <a:gd name="T53" fmla="*/ 238 h 845"/>
                <a:gd name="T54" fmla="*/ 1527 w 1538"/>
                <a:gd name="T55" fmla="*/ 280 h 845"/>
                <a:gd name="T56" fmla="*/ 1535 w 1538"/>
                <a:gd name="T57" fmla="*/ 323 h 845"/>
                <a:gd name="T58" fmla="*/ 1538 w 1538"/>
                <a:gd name="T59" fmla="*/ 367 h 845"/>
                <a:gd name="T60" fmla="*/ 1538 w 1538"/>
                <a:gd name="T61" fmla="*/ 845 h 845"/>
                <a:gd name="T62" fmla="*/ 0 w 1538"/>
                <a:gd name="T63" fmla="*/ 845 h 845"/>
                <a:gd name="T64" fmla="*/ 0 w 1538"/>
                <a:gd name="T65" fmla="*/ 369 h 845"/>
                <a:gd name="T66" fmla="*/ 2 w 1538"/>
                <a:gd name="T67" fmla="*/ 324 h 845"/>
                <a:gd name="T68" fmla="*/ 11 w 1538"/>
                <a:gd name="T69" fmla="*/ 281 h 845"/>
                <a:gd name="T70" fmla="*/ 25 w 1538"/>
                <a:gd name="T71" fmla="*/ 239 h 845"/>
                <a:gd name="T72" fmla="*/ 43 w 1538"/>
                <a:gd name="T73" fmla="*/ 201 h 845"/>
                <a:gd name="T74" fmla="*/ 66 w 1538"/>
                <a:gd name="T75" fmla="*/ 164 h 845"/>
                <a:gd name="T76" fmla="*/ 93 w 1538"/>
                <a:gd name="T77" fmla="*/ 131 h 845"/>
                <a:gd name="T78" fmla="*/ 124 w 1538"/>
                <a:gd name="T79" fmla="*/ 101 h 845"/>
                <a:gd name="T80" fmla="*/ 160 w 1538"/>
                <a:gd name="T81" fmla="*/ 75 h 845"/>
                <a:gd name="T82" fmla="*/ 198 w 1538"/>
                <a:gd name="T83" fmla="*/ 53 h 845"/>
                <a:gd name="T84" fmla="*/ 240 w 1538"/>
                <a:gd name="T85" fmla="*/ 36 h 845"/>
                <a:gd name="T86" fmla="*/ 244 w 1538"/>
                <a:gd name="T87" fmla="*/ 36 h 845"/>
                <a:gd name="T88" fmla="*/ 254 w 1538"/>
                <a:gd name="T89" fmla="*/ 34 h 845"/>
                <a:gd name="T90" fmla="*/ 269 w 1538"/>
                <a:gd name="T91" fmla="*/ 31 h 845"/>
                <a:gd name="T92" fmla="*/ 289 w 1538"/>
                <a:gd name="T93" fmla="*/ 28 h 845"/>
                <a:gd name="T94" fmla="*/ 311 w 1538"/>
                <a:gd name="T95" fmla="*/ 24 h 845"/>
                <a:gd name="T96" fmla="*/ 336 w 1538"/>
                <a:gd name="T97" fmla="*/ 21 h 845"/>
                <a:gd name="T98" fmla="*/ 361 w 1538"/>
                <a:gd name="T99" fmla="*/ 16 h 845"/>
                <a:gd name="T100" fmla="*/ 385 w 1538"/>
                <a:gd name="T101" fmla="*/ 12 h 845"/>
                <a:gd name="T102" fmla="*/ 408 w 1538"/>
                <a:gd name="T103" fmla="*/ 8 h 845"/>
                <a:gd name="T104" fmla="*/ 428 w 1538"/>
                <a:gd name="T105" fmla="*/ 5 h 845"/>
                <a:gd name="T106" fmla="*/ 444 w 1538"/>
                <a:gd name="T107" fmla="*/ 2 h 845"/>
                <a:gd name="T108" fmla="*/ 455 w 1538"/>
                <a:gd name="T109" fmla="*/ 1 h 845"/>
                <a:gd name="T110" fmla="*/ 459 w 1538"/>
                <a:gd name="T111" fmla="*/ 0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38" h="845">
                  <a:moveTo>
                    <a:pt x="459" y="0"/>
                  </a:moveTo>
                  <a:lnTo>
                    <a:pt x="473" y="4"/>
                  </a:lnTo>
                  <a:lnTo>
                    <a:pt x="485" y="10"/>
                  </a:lnTo>
                  <a:lnTo>
                    <a:pt x="492" y="23"/>
                  </a:lnTo>
                  <a:lnTo>
                    <a:pt x="729" y="674"/>
                  </a:lnTo>
                  <a:lnTo>
                    <a:pt x="735" y="686"/>
                  </a:lnTo>
                  <a:lnTo>
                    <a:pt x="745" y="695"/>
                  </a:lnTo>
                  <a:lnTo>
                    <a:pt x="757" y="700"/>
                  </a:lnTo>
                  <a:lnTo>
                    <a:pt x="769" y="702"/>
                  </a:lnTo>
                  <a:lnTo>
                    <a:pt x="781" y="700"/>
                  </a:lnTo>
                  <a:lnTo>
                    <a:pt x="793" y="695"/>
                  </a:lnTo>
                  <a:lnTo>
                    <a:pt x="802" y="686"/>
                  </a:lnTo>
                  <a:lnTo>
                    <a:pt x="809" y="674"/>
                  </a:lnTo>
                  <a:lnTo>
                    <a:pt x="1046" y="23"/>
                  </a:lnTo>
                  <a:lnTo>
                    <a:pt x="1053" y="12"/>
                  </a:lnTo>
                  <a:lnTo>
                    <a:pt x="1063" y="4"/>
                  </a:lnTo>
                  <a:lnTo>
                    <a:pt x="1076" y="0"/>
                  </a:lnTo>
                  <a:lnTo>
                    <a:pt x="1089" y="2"/>
                  </a:lnTo>
                  <a:lnTo>
                    <a:pt x="1298" y="36"/>
                  </a:lnTo>
                  <a:lnTo>
                    <a:pt x="1298" y="37"/>
                  </a:lnTo>
                  <a:lnTo>
                    <a:pt x="1340" y="53"/>
                  </a:lnTo>
                  <a:lnTo>
                    <a:pt x="1378" y="74"/>
                  </a:lnTo>
                  <a:lnTo>
                    <a:pt x="1413" y="100"/>
                  </a:lnTo>
                  <a:lnTo>
                    <a:pt x="1444" y="130"/>
                  </a:lnTo>
                  <a:lnTo>
                    <a:pt x="1472" y="162"/>
                  </a:lnTo>
                  <a:lnTo>
                    <a:pt x="1494" y="200"/>
                  </a:lnTo>
                  <a:lnTo>
                    <a:pt x="1513" y="238"/>
                  </a:lnTo>
                  <a:lnTo>
                    <a:pt x="1527" y="280"/>
                  </a:lnTo>
                  <a:lnTo>
                    <a:pt x="1535" y="323"/>
                  </a:lnTo>
                  <a:lnTo>
                    <a:pt x="1538" y="367"/>
                  </a:lnTo>
                  <a:lnTo>
                    <a:pt x="1538" y="845"/>
                  </a:lnTo>
                  <a:lnTo>
                    <a:pt x="0" y="845"/>
                  </a:lnTo>
                  <a:lnTo>
                    <a:pt x="0" y="369"/>
                  </a:lnTo>
                  <a:lnTo>
                    <a:pt x="2" y="324"/>
                  </a:lnTo>
                  <a:lnTo>
                    <a:pt x="11" y="281"/>
                  </a:lnTo>
                  <a:lnTo>
                    <a:pt x="25" y="239"/>
                  </a:lnTo>
                  <a:lnTo>
                    <a:pt x="43" y="201"/>
                  </a:lnTo>
                  <a:lnTo>
                    <a:pt x="66" y="164"/>
                  </a:lnTo>
                  <a:lnTo>
                    <a:pt x="93" y="131"/>
                  </a:lnTo>
                  <a:lnTo>
                    <a:pt x="124" y="101"/>
                  </a:lnTo>
                  <a:lnTo>
                    <a:pt x="160" y="75"/>
                  </a:lnTo>
                  <a:lnTo>
                    <a:pt x="198" y="53"/>
                  </a:lnTo>
                  <a:lnTo>
                    <a:pt x="240" y="36"/>
                  </a:lnTo>
                  <a:lnTo>
                    <a:pt x="244" y="36"/>
                  </a:lnTo>
                  <a:lnTo>
                    <a:pt x="254" y="34"/>
                  </a:lnTo>
                  <a:lnTo>
                    <a:pt x="269" y="31"/>
                  </a:lnTo>
                  <a:lnTo>
                    <a:pt x="289" y="28"/>
                  </a:lnTo>
                  <a:lnTo>
                    <a:pt x="311" y="24"/>
                  </a:lnTo>
                  <a:lnTo>
                    <a:pt x="336" y="21"/>
                  </a:lnTo>
                  <a:lnTo>
                    <a:pt x="361" y="16"/>
                  </a:lnTo>
                  <a:lnTo>
                    <a:pt x="385" y="12"/>
                  </a:lnTo>
                  <a:lnTo>
                    <a:pt x="408" y="8"/>
                  </a:lnTo>
                  <a:lnTo>
                    <a:pt x="428" y="5"/>
                  </a:lnTo>
                  <a:lnTo>
                    <a:pt x="444" y="2"/>
                  </a:lnTo>
                  <a:lnTo>
                    <a:pt x="455" y="1"/>
                  </a:lnTo>
                  <a:lnTo>
                    <a:pt x="4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2" name="Freeform 405"/>
            <p:cNvSpPr>
              <a:spLocks/>
            </p:cNvSpPr>
            <p:nvPr/>
          </p:nvSpPr>
          <p:spPr bwMode="auto">
            <a:xfrm>
              <a:off x="5880" y="2384"/>
              <a:ext cx="103" cy="265"/>
            </a:xfrm>
            <a:custGeom>
              <a:avLst/>
              <a:gdLst>
                <a:gd name="T0" fmla="*/ 51 w 207"/>
                <a:gd name="T1" fmla="*/ 0 h 529"/>
                <a:gd name="T2" fmla="*/ 157 w 207"/>
                <a:gd name="T3" fmla="*/ 0 h 529"/>
                <a:gd name="T4" fmla="*/ 171 w 207"/>
                <a:gd name="T5" fmla="*/ 1 h 529"/>
                <a:gd name="T6" fmla="*/ 184 w 207"/>
                <a:gd name="T7" fmla="*/ 7 h 529"/>
                <a:gd name="T8" fmla="*/ 194 w 207"/>
                <a:gd name="T9" fmla="*/ 15 h 529"/>
                <a:gd name="T10" fmla="*/ 203 w 207"/>
                <a:gd name="T11" fmla="*/ 28 h 529"/>
                <a:gd name="T12" fmla="*/ 207 w 207"/>
                <a:gd name="T13" fmla="*/ 43 h 529"/>
                <a:gd name="T14" fmla="*/ 207 w 207"/>
                <a:gd name="T15" fmla="*/ 58 h 529"/>
                <a:gd name="T16" fmla="*/ 201 w 207"/>
                <a:gd name="T17" fmla="*/ 73 h 529"/>
                <a:gd name="T18" fmla="*/ 144 w 207"/>
                <a:gd name="T19" fmla="*/ 158 h 529"/>
                <a:gd name="T20" fmla="*/ 171 w 207"/>
                <a:gd name="T21" fmla="*/ 380 h 529"/>
                <a:gd name="T22" fmla="*/ 119 w 207"/>
                <a:gd name="T23" fmla="*/ 520 h 529"/>
                <a:gd name="T24" fmla="*/ 114 w 207"/>
                <a:gd name="T25" fmla="*/ 526 h 529"/>
                <a:gd name="T26" fmla="*/ 107 w 207"/>
                <a:gd name="T27" fmla="*/ 529 h 529"/>
                <a:gd name="T28" fmla="*/ 100 w 207"/>
                <a:gd name="T29" fmla="*/ 529 h 529"/>
                <a:gd name="T30" fmla="*/ 93 w 207"/>
                <a:gd name="T31" fmla="*/ 526 h 529"/>
                <a:gd name="T32" fmla="*/ 89 w 207"/>
                <a:gd name="T33" fmla="*/ 520 h 529"/>
                <a:gd name="T34" fmla="*/ 36 w 207"/>
                <a:gd name="T35" fmla="*/ 380 h 529"/>
                <a:gd name="T36" fmla="*/ 63 w 207"/>
                <a:gd name="T37" fmla="*/ 158 h 529"/>
                <a:gd name="T38" fmla="*/ 7 w 207"/>
                <a:gd name="T39" fmla="*/ 73 h 529"/>
                <a:gd name="T40" fmla="*/ 2 w 207"/>
                <a:gd name="T41" fmla="*/ 58 h 529"/>
                <a:gd name="T42" fmla="*/ 0 w 207"/>
                <a:gd name="T43" fmla="*/ 43 h 529"/>
                <a:gd name="T44" fmla="*/ 5 w 207"/>
                <a:gd name="T45" fmla="*/ 28 h 529"/>
                <a:gd name="T46" fmla="*/ 13 w 207"/>
                <a:gd name="T47" fmla="*/ 15 h 529"/>
                <a:gd name="T48" fmla="*/ 24 w 207"/>
                <a:gd name="T49" fmla="*/ 7 h 529"/>
                <a:gd name="T50" fmla="*/ 38 w 207"/>
                <a:gd name="T51" fmla="*/ 1 h 529"/>
                <a:gd name="T52" fmla="*/ 51 w 207"/>
                <a:gd name="T53" fmla="*/ 0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7" h="529">
                  <a:moveTo>
                    <a:pt x="51" y="0"/>
                  </a:moveTo>
                  <a:lnTo>
                    <a:pt x="157" y="0"/>
                  </a:lnTo>
                  <a:lnTo>
                    <a:pt x="171" y="1"/>
                  </a:lnTo>
                  <a:lnTo>
                    <a:pt x="184" y="7"/>
                  </a:lnTo>
                  <a:lnTo>
                    <a:pt x="194" y="15"/>
                  </a:lnTo>
                  <a:lnTo>
                    <a:pt x="203" y="28"/>
                  </a:lnTo>
                  <a:lnTo>
                    <a:pt x="207" y="43"/>
                  </a:lnTo>
                  <a:lnTo>
                    <a:pt x="207" y="58"/>
                  </a:lnTo>
                  <a:lnTo>
                    <a:pt x="201" y="73"/>
                  </a:lnTo>
                  <a:lnTo>
                    <a:pt x="144" y="158"/>
                  </a:lnTo>
                  <a:lnTo>
                    <a:pt x="171" y="380"/>
                  </a:lnTo>
                  <a:lnTo>
                    <a:pt x="119" y="520"/>
                  </a:lnTo>
                  <a:lnTo>
                    <a:pt x="114" y="526"/>
                  </a:lnTo>
                  <a:lnTo>
                    <a:pt x="107" y="529"/>
                  </a:lnTo>
                  <a:lnTo>
                    <a:pt x="100" y="529"/>
                  </a:lnTo>
                  <a:lnTo>
                    <a:pt x="93" y="526"/>
                  </a:lnTo>
                  <a:lnTo>
                    <a:pt x="89" y="520"/>
                  </a:lnTo>
                  <a:lnTo>
                    <a:pt x="36" y="380"/>
                  </a:lnTo>
                  <a:lnTo>
                    <a:pt x="63" y="158"/>
                  </a:lnTo>
                  <a:lnTo>
                    <a:pt x="7" y="73"/>
                  </a:lnTo>
                  <a:lnTo>
                    <a:pt x="2" y="58"/>
                  </a:lnTo>
                  <a:lnTo>
                    <a:pt x="0" y="43"/>
                  </a:lnTo>
                  <a:lnTo>
                    <a:pt x="5" y="28"/>
                  </a:lnTo>
                  <a:lnTo>
                    <a:pt x="13" y="15"/>
                  </a:lnTo>
                  <a:lnTo>
                    <a:pt x="24" y="7"/>
                  </a:lnTo>
                  <a:lnTo>
                    <a:pt x="38" y="1"/>
                  </a:lnTo>
                  <a:lnTo>
                    <a:pt x="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550810" y="3803066"/>
            <a:ext cx="553009" cy="559349"/>
            <a:chOff x="8830938" y="1994887"/>
            <a:chExt cx="3457783" cy="349742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7" name="Freeform 325"/>
            <p:cNvSpPr>
              <a:spLocks noEditPoints="1"/>
            </p:cNvSpPr>
            <p:nvPr/>
          </p:nvSpPr>
          <p:spPr bwMode="auto">
            <a:xfrm>
              <a:off x="8830938" y="3204841"/>
              <a:ext cx="1959530" cy="577498"/>
            </a:xfrm>
            <a:custGeom>
              <a:avLst/>
              <a:gdLst>
                <a:gd name="T0" fmla="*/ 218 w 2175"/>
                <a:gd name="T1" fmla="*/ 128 h 641"/>
                <a:gd name="T2" fmla="*/ 365 w 2175"/>
                <a:gd name="T3" fmla="*/ 276 h 641"/>
                <a:gd name="T4" fmla="*/ 376 w 2175"/>
                <a:gd name="T5" fmla="*/ 289 h 641"/>
                <a:gd name="T6" fmla="*/ 382 w 2175"/>
                <a:gd name="T7" fmla="*/ 304 h 641"/>
                <a:gd name="T8" fmla="*/ 384 w 2175"/>
                <a:gd name="T9" fmla="*/ 320 h 641"/>
                <a:gd name="T10" fmla="*/ 382 w 2175"/>
                <a:gd name="T11" fmla="*/ 337 h 641"/>
                <a:gd name="T12" fmla="*/ 376 w 2175"/>
                <a:gd name="T13" fmla="*/ 352 h 641"/>
                <a:gd name="T14" fmla="*/ 365 w 2175"/>
                <a:gd name="T15" fmla="*/ 365 h 641"/>
                <a:gd name="T16" fmla="*/ 218 w 2175"/>
                <a:gd name="T17" fmla="*/ 513 h 641"/>
                <a:gd name="T18" fmla="*/ 614 w 2175"/>
                <a:gd name="T19" fmla="*/ 513 h 641"/>
                <a:gd name="T20" fmla="*/ 805 w 2175"/>
                <a:gd name="T21" fmla="*/ 320 h 641"/>
                <a:gd name="T22" fmla="*/ 614 w 2175"/>
                <a:gd name="T23" fmla="*/ 128 h 641"/>
                <a:gd name="T24" fmla="*/ 218 w 2175"/>
                <a:gd name="T25" fmla="*/ 128 h 641"/>
                <a:gd name="T26" fmla="*/ 64 w 2175"/>
                <a:gd name="T27" fmla="*/ 0 h 641"/>
                <a:gd name="T28" fmla="*/ 639 w 2175"/>
                <a:gd name="T29" fmla="*/ 0 h 641"/>
                <a:gd name="T30" fmla="*/ 656 w 2175"/>
                <a:gd name="T31" fmla="*/ 2 h 641"/>
                <a:gd name="T32" fmla="*/ 671 w 2175"/>
                <a:gd name="T33" fmla="*/ 9 h 641"/>
                <a:gd name="T34" fmla="*/ 685 w 2175"/>
                <a:gd name="T35" fmla="*/ 19 h 641"/>
                <a:gd name="T36" fmla="*/ 922 w 2175"/>
                <a:gd name="T37" fmla="*/ 257 h 641"/>
                <a:gd name="T38" fmla="*/ 2175 w 2175"/>
                <a:gd name="T39" fmla="*/ 257 h 641"/>
                <a:gd name="T40" fmla="*/ 2175 w 2175"/>
                <a:gd name="T41" fmla="*/ 384 h 641"/>
                <a:gd name="T42" fmla="*/ 922 w 2175"/>
                <a:gd name="T43" fmla="*/ 384 h 641"/>
                <a:gd name="T44" fmla="*/ 685 w 2175"/>
                <a:gd name="T45" fmla="*/ 622 h 641"/>
                <a:gd name="T46" fmla="*/ 671 w 2175"/>
                <a:gd name="T47" fmla="*/ 632 h 641"/>
                <a:gd name="T48" fmla="*/ 656 w 2175"/>
                <a:gd name="T49" fmla="*/ 639 h 641"/>
                <a:gd name="T50" fmla="*/ 639 w 2175"/>
                <a:gd name="T51" fmla="*/ 641 h 641"/>
                <a:gd name="T52" fmla="*/ 64 w 2175"/>
                <a:gd name="T53" fmla="*/ 641 h 641"/>
                <a:gd name="T54" fmla="*/ 45 w 2175"/>
                <a:gd name="T55" fmla="*/ 637 h 641"/>
                <a:gd name="T56" fmla="*/ 28 w 2175"/>
                <a:gd name="T57" fmla="*/ 629 h 641"/>
                <a:gd name="T58" fmla="*/ 14 w 2175"/>
                <a:gd name="T59" fmla="*/ 617 h 641"/>
                <a:gd name="T60" fmla="*/ 5 w 2175"/>
                <a:gd name="T61" fmla="*/ 601 h 641"/>
                <a:gd name="T62" fmla="*/ 0 w 2175"/>
                <a:gd name="T63" fmla="*/ 582 h 641"/>
                <a:gd name="T64" fmla="*/ 1 w 2175"/>
                <a:gd name="T65" fmla="*/ 564 h 641"/>
                <a:gd name="T66" fmla="*/ 7 w 2175"/>
                <a:gd name="T67" fmla="*/ 547 h 641"/>
                <a:gd name="T68" fmla="*/ 19 w 2175"/>
                <a:gd name="T69" fmla="*/ 531 h 641"/>
                <a:gd name="T70" fmla="*/ 230 w 2175"/>
                <a:gd name="T71" fmla="*/ 320 h 641"/>
                <a:gd name="T72" fmla="*/ 19 w 2175"/>
                <a:gd name="T73" fmla="*/ 110 h 641"/>
                <a:gd name="T74" fmla="*/ 7 w 2175"/>
                <a:gd name="T75" fmla="*/ 94 h 641"/>
                <a:gd name="T76" fmla="*/ 1 w 2175"/>
                <a:gd name="T77" fmla="*/ 77 h 641"/>
                <a:gd name="T78" fmla="*/ 0 w 2175"/>
                <a:gd name="T79" fmla="*/ 59 h 641"/>
                <a:gd name="T80" fmla="*/ 5 w 2175"/>
                <a:gd name="T81" fmla="*/ 40 h 641"/>
                <a:gd name="T82" fmla="*/ 14 w 2175"/>
                <a:gd name="T83" fmla="*/ 24 h 641"/>
                <a:gd name="T84" fmla="*/ 28 w 2175"/>
                <a:gd name="T85" fmla="*/ 11 h 641"/>
                <a:gd name="T86" fmla="*/ 45 w 2175"/>
                <a:gd name="T87" fmla="*/ 4 h 641"/>
                <a:gd name="T88" fmla="*/ 64 w 2175"/>
                <a:gd name="T89" fmla="*/ 0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75" h="641">
                  <a:moveTo>
                    <a:pt x="218" y="128"/>
                  </a:moveTo>
                  <a:lnTo>
                    <a:pt x="365" y="276"/>
                  </a:lnTo>
                  <a:lnTo>
                    <a:pt x="376" y="289"/>
                  </a:lnTo>
                  <a:lnTo>
                    <a:pt x="382" y="304"/>
                  </a:lnTo>
                  <a:lnTo>
                    <a:pt x="384" y="320"/>
                  </a:lnTo>
                  <a:lnTo>
                    <a:pt x="382" y="337"/>
                  </a:lnTo>
                  <a:lnTo>
                    <a:pt x="376" y="352"/>
                  </a:lnTo>
                  <a:lnTo>
                    <a:pt x="365" y="365"/>
                  </a:lnTo>
                  <a:lnTo>
                    <a:pt x="218" y="513"/>
                  </a:lnTo>
                  <a:lnTo>
                    <a:pt x="614" y="513"/>
                  </a:lnTo>
                  <a:lnTo>
                    <a:pt x="805" y="320"/>
                  </a:lnTo>
                  <a:lnTo>
                    <a:pt x="614" y="128"/>
                  </a:lnTo>
                  <a:lnTo>
                    <a:pt x="218" y="128"/>
                  </a:lnTo>
                  <a:close/>
                  <a:moveTo>
                    <a:pt x="64" y="0"/>
                  </a:moveTo>
                  <a:lnTo>
                    <a:pt x="639" y="0"/>
                  </a:lnTo>
                  <a:lnTo>
                    <a:pt x="656" y="2"/>
                  </a:lnTo>
                  <a:lnTo>
                    <a:pt x="671" y="9"/>
                  </a:lnTo>
                  <a:lnTo>
                    <a:pt x="685" y="19"/>
                  </a:lnTo>
                  <a:lnTo>
                    <a:pt x="922" y="257"/>
                  </a:lnTo>
                  <a:lnTo>
                    <a:pt x="2175" y="257"/>
                  </a:lnTo>
                  <a:lnTo>
                    <a:pt x="2175" y="384"/>
                  </a:lnTo>
                  <a:lnTo>
                    <a:pt x="922" y="384"/>
                  </a:lnTo>
                  <a:lnTo>
                    <a:pt x="685" y="622"/>
                  </a:lnTo>
                  <a:lnTo>
                    <a:pt x="671" y="632"/>
                  </a:lnTo>
                  <a:lnTo>
                    <a:pt x="656" y="639"/>
                  </a:lnTo>
                  <a:lnTo>
                    <a:pt x="639" y="641"/>
                  </a:lnTo>
                  <a:lnTo>
                    <a:pt x="64" y="641"/>
                  </a:lnTo>
                  <a:lnTo>
                    <a:pt x="45" y="637"/>
                  </a:lnTo>
                  <a:lnTo>
                    <a:pt x="28" y="629"/>
                  </a:lnTo>
                  <a:lnTo>
                    <a:pt x="14" y="617"/>
                  </a:lnTo>
                  <a:lnTo>
                    <a:pt x="5" y="601"/>
                  </a:lnTo>
                  <a:lnTo>
                    <a:pt x="0" y="582"/>
                  </a:lnTo>
                  <a:lnTo>
                    <a:pt x="1" y="564"/>
                  </a:lnTo>
                  <a:lnTo>
                    <a:pt x="7" y="547"/>
                  </a:lnTo>
                  <a:lnTo>
                    <a:pt x="19" y="531"/>
                  </a:lnTo>
                  <a:lnTo>
                    <a:pt x="230" y="320"/>
                  </a:lnTo>
                  <a:lnTo>
                    <a:pt x="19" y="110"/>
                  </a:lnTo>
                  <a:lnTo>
                    <a:pt x="7" y="94"/>
                  </a:lnTo>
                  <a:lnTo>
                    <a:pt x="1" y="77"/>
                  </a:lnTo>
                  <a:lnTo>
                    <a:pt x="0" y="59"/>
                  </a:lnTo>
                  <a:lnTo>
                    <a:pt x="5" y="40"/>
                  </a:lnTo>
                  <a:lnTo>
                    <a:pt x="14" y="24"/>
                  </a:lnTo>
                  <a:lnTo>
                    <a:pt x="28" y="11"/>
                  </a:lnTo>
                  <a:lnTo>
                    <a:pt x="45" y="4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8" name="Freeform 326"/>
            <p:cNvSpPr>
              <a:spLocks/>
            </p:cNvSpPr>
            <p:nvPr/>
          </p:nvSpPr>
          <p:spPr bwMode="auto">
            <a:xfrm>
              <a:off x="9653490" y="2340845"/>
              <a:ext cx="2289272" cy="2305489"/>
            </a:xfrm>
            <a:custGeom>
              <a:avLst/>
              <a:gdLst>
                <a:gd name="T0" fmla="*/ 1450 w 2541"/>
                <a:gd name="T1" fmla="*/ 13 h 2559"/>
                <a:gd name="T2" fmla="*/ 1718 w 2541"/>
                <a:gd name="T3" fmla="*/ 84 h 2559"/>
                <a:gd name="T4" fmla="*/ 1958 w 2541"/>
                <a:gd name="T5" fmla="*/ 206 h 2559"/>
                <a:gd name="T6" fmla="*/ 2166 w 2541"/>
                <a:gd name="T7" fmla="*/ 375 h 2559"/>
                <a:gd name="T8" fmla="*/ 2335 w 2541"/>
                <a:gd name="T9" fmla="*/ 583 h 2559"/>
                <a:gd name="T10" fmla="*/ 2457 w 2541"/>
                <a:gd name="T11" fmla="*/ 824 h 2559"/>
                <a:gd name="T12" fmla="*/ 2528 w 2541"/>
                <a:gd name="T13" fmla="*/ 1091 h 2559"/>
                <a:gd name="T14" fmla="*/ 2537 w 2541"/>
                <a:gd name="T15" fmla="*/ 1375 h 2559"/>
                <a:gd name="T16" fmla="*/ 2487 w 2541"/>
                <a:gd name="T17" fmla="*/ 1648 h 2559"/>
                <a:gd name="T18" fmla="*/ 2381 w 2541"/>
                <a:gd name="T19" fmla="*/ 1899 h 2559"/>
                <a:gd name="T20" fmla="*/ 2228 w 2541"/>
                <a:gd name="T21" fmla="*/ 2118 h 2559"/>
                <a:gd name="T22" fmla="*/ 2031 w 2541"/>
                <a:gd name="T23" fmla="*/ 2301 h 2559"/>
                <a:gd name="T24" fmla="*/ 1800 w 2541"/>
                <a:gd name="T25" fmla="*/ 2440 h 2559"/>
                <a:gd name="T26" fmla="*/ 1542 w 2541"/>
                <a:gd name="T27" fmla="*/ 2528 h 2559"/>
                <a:gd name="T28" fmla="*/ 1262 w 2541"/>
                <a:gd name="T29" fmla="*/ 2559 h 2559"/>
                <a:gd name="T30" fmla="*/ 985 w 2541"/>
                <a:gd name="T31" fmla="*/ 2530 h 2559"/>
                <a:gd name="T32" fmla="*/ 730 w 2541"/>
                <a:gd name="T33" fmla="*/ 2445 h 2559"/>
                <a:gd name="T34" fmla="*/ 500 w 2541"/>
                <a:gd name="T35" fmla="*/ 2309 h 2559"/>
                <a:gd name="T36" fmla="*/ 305 w 2541"/>
                <a:gd name="T37" fmla="*/ 2131 h 2559"/>
                <a:gd name="T38" fmla="*/ 150 w 2541"/>
                <a:gd name="T39" fmla="*/ 1913 h 2559"/>
                <a:gd name="T40" fmla="*/ 42 w 2541"/>
                <a:gd name="T41" fmla="*/ 1664 h 2559"/>
                <a:gd name="T42" fmla="*/ 127 w 2541"/>
                <a:gd name="T43" fmla="*/ 1461 h 2559"/>
                <a:gd name="T44" fmla="*/ 196 w 2541"/>
                <a:gd name="T45" fmla="*/ 1715 h 2559"/>
                <a:gd name="T46" fmla="*/ 318 w 2541"/>
                <a:gd name="T47" fmla="*/ 1939 h 2559"/>
                <a:gd name="T48" fmla="*/ 482 w 2541"/>
                <a:gd name="T49" fmla="*/ 2129 h 2559"/>
                <a:gd name="T50" fmla="*/ 685 w 2541"/>
                <a:gd name="T51" fmla="*/ 2279 h 2559"/>
                <a:gd name="T52" fmla="*/ 918 w 2541"/>
                <a:gd name="T53" fmla="*/ 2380 h 2559"/>
                <a:gd name="T54" fmla="*/ 1173 w 2541"/>
                <a:gd name="T55" fmla="*/ 2428 h 2559"/>
                <a:gd name="T56" fmla="*/ 1440 w 2541"/>
                <a:gd name="T57" fmla="*/ 2418 h 2559"/>
                <a:gd name="T58" fmla="*/ 1689 w 2541"/>
                <a:gd name="T59" fmla="*/ 2349 h 2559"/>
                <a:gd name="T60" fmla="*/ 1914 w 2541"/>
                <a:gd name="T61" fmla="*/ 2228 h 2559"/>
                <a:gd name="T62" fmla="*/ 2105 w 2541"/>
                <a:gd name="T63" fmla="*/ 2063 h 2559"/>
                <a:gd name="T64" fmla="*/ 2256 w 2541"/>
                <a:gd name="T65" fmla="*/ 1860 h 2559"/>
                <a:gd name="T66" fmla="*/ 2360 w 2541"/>
                <a:gd name="T67" fmla="*/ 1627 h 2559"/>
                <a:gd name="T68" fmla="*/ 2410 w 2541"/>
                <a:gd name="T69" fmla="*/ 1369 h 2559"/>
                <a:gd name="T70" fmla="*/ 2400 w 2541"/>
                <a:gd name="T71" fmla="*/ 1102 h 2559"/>
                <a:gd name="T72" fmla="*/ 2331 w 2541"/>
                <a:gd name="T73" fmla="*/ 852 h 2559"/>
                <a:gd name="T74" fmla="*/ 2210 w 2541"/>
                <a:gd name="T75" fmla="*/ 627 h 2559"/>
                <a:gd name="T76" fmla="*/ 2045 w 2541"/>
                <a:gd name="T77" fmla="*/ 436 h 2559"/>
                <a:gd name="T78" fmla="*/ 1843 w 2541"/>
                <a:gd name="T79" fmla="*/ 285 h 2559"/>
                <a:gd name="T80" fmla="*/ 1609 w 2541"/>
                <a:gd name="T81" fmla="*/ 181 h 2559"/>
                <a:gd name="T82" fmla="*/ 1352 w 2541"/>
                <a:gd name="T83" fmla="*/ 131 h 2559"/>
                <a:gd name="T84" fmla="*/ 1085 w 2541"/>
                <a:gd name="T85" fmla="*/ 140 h 2559"/>
                <a:gd name="T86" fmla="*/ 837 w 2541"/>
                <a:gd name="T87" fmla="*/ 207 h 2559"/>
                <a:gd name="T88" fmla="*/ 614 w 2541"/>
                <a:gd name="T89" fmla="*/ 325 h 2559"/>
                <a:gd name="T90" fmla="*/ 424 w 2541"/>
                <a:gd name="T91" fmla="*/ 489 h 2559"/>
                <a:gd name="T92" fmla="*/ 272 w 2541"/>
                <a:gd name="T93" fmla="*/ 690 h 2559"/>
                <a:gd name="T94" fmla="*/ 167 w 2541"/>
                <a:gd name="T95" fmla="*/ 925 h 2559"/>
                <a:gd name="T96" fmla="*/ 0 w 2541"/>
                <a:gd name="T97" fmla="*/ 1077 h 2559"/>
                <a:gd name="T98" fmla="*/ 73 w 2541"/>
                <a:gd name="T99" fmla="*/ 809 h 2559"/>
                <a:gd name="T100" fmla="*/ 196 w 2541"/>
                <a:gd name="T101" fmla="*/ 569 h 2559"/>
                <a:gd name="T102" fmla="*/ 366 w 2541"/>
                <a:gd name="T103" fmla="*/ 364 h 2559"/>
                <a:gd name="T104" fmla="*/ 573 w 2541"/>
                <a:gd name="T105" fmla="*/ 199 h 2559"/>
                <a:gd name="T106" fmla="*/ 812 w 2541"/>
                <a:gd name="T107" fmla="*/ 80 h 2559"/>
                <a:gd name="T108" fmla="*/ 1076 w 2541"/>
                <a:gd name="T109" fmla="*/ 13 h 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41" h="2559">
                  <a:moveTo>
                    <a:pt x="1262" y="0"/>
                  </a:moveTo>
                  <a:lnTo>
                    <a:pt x="1357" y="4"/>
                  </a:lnTo>
                  <a:lnTo>
                    <a:pt x="1450" y="13"/>
                  </a:lnTo>
                  <a:lnTo>
                    <a:pt x="1542" y="31"/>
                  </a:lnTo>
                  <a:lnTo>
                    <a:pt x="1631" y="54"/>
                  </a:lnTo>
                  <a:lnTo>
                    <a:pt x="1718" y="84"/>
                  </a:lnTo>
                  <a:lnTo>
                    <a:pt x="1800" y="119"/>
                  </a:lnTo>
                  <a:lnTo>
                    <a:pt x="1881" y="159"/>
                  </a:lnTo>
                  <a:lnTo>
                    <a:pt x="1958" y="206"/>
                  </a:lnTo>
                  <a:lnTo>
                    <a:pt x="2031" y="258"/>
                  </a:lnTo>
                  <a:lnTo>
                    <a:pt x="2100" y="313"/>
                  </a:lnTo>
                  <a:lnTo>
                    <a:pt x="2166" y="375"/>
                  </a:lnTo>
                  <a:lnTo>
                    <a:pt x="2228" y="441"/>
                  </a:lnTo>
                  <a:lnTo>
                    <a:pt x="2283" y="510"/>
                  </a:lnTo>
                  <a:lnTo>
                    <a:pt x="2335" y="583"/>
                  </a:lnTo>
                  <a:lnTo>
                    <a:pt x="2381" y="660"/>
                  </a:lnTo>
                  <a:lnTo>
                    <a:pt x="2422" y="740"/>
                  </a:lnTo>
                  <a:lnTo>
                    <a:pt x="2457" y="824"/>
                  </a:lnTo>
                  <a:lnTo>
                    <a:pt x="2487" y="911"/>
                  </a:lnTo>
                  <a:lnTo>
                    <a:pt x="2510" y="999"/>
                  </a:lnTo>
                  <a:lnTo>
                    <a:pt x="2528" y="1091"/>
                  </a:lnTo>
                  <a:lnTo>
                    <a:pt x="2537" y="1184"/>
                  </a:lnTo>
                  <a:lnTo>
                    <a:pt x="2541" y="1279"/>
                  </a:lnTo>
                  <a:lnTo>
                    <a:pt x="2537" y="1375"/>
                  </a:lnTo>
                  <a:lnTo>
                    <a:pt x="2528" y="1468"/>
                  </a:lnTo>
                  <a:lnTo>
                    <a:pt x="2510" y="1560"/>
                  </a:lnTo>
                  <a:lnTo>
                    <a:pt x="2487" y="1648"/>
                  </a:lnTo>
                  <a:lnTo>
                    <a:pt x="2457" y="1735"/>
                  </a:lnTo>
                  <a:lnTo>
                    <a:pt x="2422" y="1819"/>
                  </a:lnTo>
                  <a:lnTo>
                    <a:pt x="2381" y="1899"/>
                  </a:lnTo>
                  <a:lnTo>
                    <a:pt x="2335" y="1976"/>
                  </a:lnTo>
                  <a:lnTo>
                    <a:pt x="2283" y="2049"/>
                  </a:lnTo>
                  <a:lnTo>
                    <a:pt x="2228" y="2118"/>
                  </a:lnTo>
                  <a:lnTo>
                    <a:pt x="2166" y="2184"/>
                  </a:lnTo>
                  <a:lnTo>
                    <a:pt x="2100" y="2246"/>
                  </a:lnTo>
                  <a:lnTo>
                    <a:pt x="2031" y="2301"/>
                  </a:lnTo>
                  <a:lnTo>
                    <a:pt x="1958" y="2353"/>
                  </a:lnTo>
                  <a:lnTo>
                    <a:pt x="1881" y="2399"/>
                  </a:lnTo>
                  <a:lnTo>
                    <a:pt x="1800" y="2440"/>
                  </a:lnTo>
                  <a:lnTo>
                    <a:pt x="1718" y="2475"/>
                  </a:lnTo>
                  <a:lnTo>
                    <a:pt x="1631" y="2505"/>
                  </a:lnTo>
                  <a:lnTo>
                    <a:pt x="1542" y="2528"/>
                  </a:lnTo>
                  <a:lnTo>
                    <a:pt x="1450" y="2546"/>
                  </a:lnTo>
                  <a:lnTo>
                    <a:pt x="1357" y="2555"/>
                  </a:lnTo>
                  <a:lnTo>
                    <a:pt x="1262" y="2559"/>
                  </a:lnTo>
                  <a:lnTo>
                    <a:pt x="1168" y="2557"/>
                  </a:lnTo>
                  <a:lnTo>
                    <a:pt x="1076" y="2546"/>
                  </a:lnTo>
                  <a:lnTo>
                    <a:pt x="985" y="2530"/>
                  </a:lnTo>
                  <a:lnTo>
                    <a:pt x="897" y="2507"/>
                  </a:lnTo>
                  <a:lnTo>
                    <a:pt x="812" y="2479"/>
                  </a:lnTo>
                  <a:lnTo>
                    <a:pt x="730" y="2445"/>
                  </a:lnTo>
                  <a:lnTo>
                    <a:pt x="650" y="2405"/>
                  </a:lnTo>
                  <a:lnTo>
                    <a:pt x="573" y="2360"/>
                  </a:lnTo>
                  <a:lnTo>
                    <a:pt x="500" y="2309"/>
                  </a:lnTo>
                  <a:lnTo>
                    <a:pt x="431" y="2255"/>
                  </a:lnTo>
                  <a:lnTo>
                    <a:pt x="366" y="2195"/>
                  </a:lnTo>
                  <a:lnTo>
                    <a:pt x="305" y="2131"/>
                  </a:lnTo>
                  <a:lnTo>
                    <a:pt x="248" y="2062"/>
                  </a:lnTo>
                  <a:lnTo>
                    <a:pt x="196" y="1990"/>
                  </a:lnTo>
                  <a:lnTo>
                    <a:pt x="150" y="1913"/>
                  </a:lnTo>
                  <a:lnTo>
                    <a:pt x="109" y="1833"/>
                  </a:lnTo>
                  <a:lnTo>
                    <a:pt x="73" y="1750"/>
                  </a:lnTo>
                  <a:lnTo>
                    <a:pt x="42" y="1664"/>
                  </a:lnTo>
                  <a:lnTo>
                    <a:pt x="18" y="1574"/>
                  </a:lnTo>
                  <a:lnTo>
                    <a:pt x="0" y="1481"/>
                  </a:lnTo>
                  <a:lnTo>
                    <a:pt x="127" y="1461"/>
                  </a:lnTo>
                  <a:lnTo>
                    <a:pt x="143" y="1549"/>
                  </a:lnTo>
                  <a:lnTo>
                    <a:pt x="167" y="1633"/>
                  </a:lnTo>
                  <a:lnTo>
                    <a:pt x="196" y="1715"/>
                  </a:lnTo>
                  <a:lnTo>
                    <a:pt x="232" y="1793"/>
                  </a:lnTo>
                  <a:lnTo>
                    <a:pt x="272" y="1869"/>
                  </a:lnTo>
                  <a:lnTo>
                    <a:pt x="318" y="1939"/>
                  </a:lnTo>
                  <a:lnTo>
                    <a:pt x="368" y="2008"/>
                  </a:lnTo>
                  <a:lnTo>
                    <a:pt x="424" y="2070"/>
                  </a:lnTo>
                  <a:lnTo>
                    <a:pt x="482" y="2129"/>
                  </a:lnTo>
                  <a:lnTo>
                    <a:pt x="547" y="2184"/>
                  </a:lnTo>
                  <a:lnTo>
                    <a:pt x="614" y="2234"/>
                  </a:lnTo>
                  <a:lnTo>
                    <a:pt x="685" y="2279"/>
                  </a:lnTo>
                  <a:lnTo>
                    <a:pt x="759" y="2317"/>
                  </a:lnTo>
                  <a:lnTo>
                    <a:pt x="837" y="2352"/>
                  </a:lnTo>
                  <a:lnTo>
                    <a:pt x="918" y="2380"/>
                  </a:lnTo>
                  <a:lnTo>
                    <a:pt x="1001" y="2402"/>
                  </a:lnTo>
                  <a:lnTo>
                    <a:pt x="1085" y="2418"/>
                  </a:lnTo>
                  <a:lnTo>
                    <a:pt x="1173" y="2428"/>
                  </a:lnTo>
                  <a:lnTo>
                    <a:pt x="1262" y="2432"/>
                  </a:lnTo>
                  <a:lnTo>
                    <a:pt x="1352" y="2428"/>
                  </a:lnTo>
                  <a:lnTo>
                    <a:pt x="1440" y="2418"/>
                  </a:lnTo>
                  <a:lnTo>
                    <a:pt x="1526" y="2401"/>
                  </a:lnTo>
                  <a:lnTo>
                    <a:pt x="1609" y="2378"/>
                  </a:lnTo>
                  <a:lnTo>
                    <a:pt x="1689" y="2349"/>
                  </a:lnTo>
                  <a:lnTo>
                    <a:pt x="1768" y="2314"/>
                  </a:lnTo>
                  <a:lnTo>
                    <a:pt x="1843" y="2274"/>
                  </a:lnTo>
                  <a:lnTo>
                    <a:pt x="1914" y="2228"/>
                  </a:lnTo>
                  <a:lnTo>
                    <a:pt x="1982" y="2178"/>
                  </a:lnTo>
                  <a:lnTo>
                    <a:pt x="2045" y="2123"/>
                  </a:lnTo>
                  <a:lnTo>
                    <a:pt x="2105" y="2063"/>
                  </a:lnTo>
                  <a:lnTo>
                    <a:pt x="2161" y="1999"/>
                  </a:lnTo>
                  <a:lnTo>
                    <a:pt x="2210" y="1932"/>
                  </a:lnTo>
                  <a:lnTo>
                    <a:pt x="2256" y="1860"/>
                  </a:lnTo>
                  <a:lnTo>
                    <a:pt x="2296" y="1786"/>
                  </a:lnTo>
                  <a:lnTo>
                    <a:pt x="2331" y="1707"/>
                  </a:lnTo>
                  <a:lnTo>
                    <a:pt x="2360" y="1627"/>
                  </a:lnTo>
                  <a:lnTo>
                    <a:pt x="2383" y="1543"/>
                  </a:lnTo>
                  <a:lnTo>
                    <a:pt x="2400" y="1457"/>
                  </a:lnTo>
                  <a:lnTo>
                    <a:pt x="2410" y="1369"/>
                  </a:lnTo>
                  <a:lnTo>
                    <a:pt x="2414" y="1279"/>
                  </a:lnTo>
                  <a:lnTo>
                    <a:pt x="2410" y="1190"/>
                  </a:lnTo>
                  <a:lnTo>
                    <a:pt x="2400" y="1102"/>
                  </a:lnTo>
                  <a:lnTo>
                    <a:pt x="2383" y="1016"/>
                  </a:lnTo>
                  <a:lnTo>
                    <a:pt x="2360" y="932"/>
                  </a:lnTo>
                  <a:lnTo>
                    <a:pt x="2331" y="852"/>
                  </a:lnTo>
                  <a:lnTo>
                    <a:pt x="2296" y="773"/>
                  </a:lnTo>
                  <a:lnTo>
                    <a:pt x="2256" y="699"/>
                  </a:lnTo>
                  <a:lnTo>
                    <a:pt x="2210" y="627"/>
                  </a:lnTo>
                  <a:lnTo>
                    <a:pt x="2161" y="560"/>
                  </a:lnTo>
                  <a:lnTo>
                    <a:pt x="2105" y="496"/>
                  </a:lnTo>
                  <a:lnTo>
                    <a:pt x="2045" y="436"/>
                  </a:lnTo>
                  <a:lnTo>
                    <a:pt x="1982" y="381"/>
                  </a:lnTo>
                  <a:lnTo>
                    <a:pt x="1914" y="330"/>
                  </a:lnTo>
                  <a:lnTo>
                    <a:pt x="1843" y="285"/>
                  </a:lnTo>
                  <a:lnTo>
                    <a:pt x="1768" y="245"/>
                  </a:lnTo>
                  <a:lnTo>
                    <a:pt x="1689" y="210"/>
                  </a:lnTo>
                  <a:lnTo>
                    <a:pt x="1609" y="181"/>
                  </a:lnTo>
                  <a:lnTo>
                    <a:pt x="1526" y="158"/>
                  </a:lnTo>
                  <a:lnTo>
                    <a:pt x="1440" y="141"/>
                  </a:lnTo>
                  <a:lnTo>
                    <a:pt x="1352" y="131"/>
                  </a:lnTo>
                  <a:lnTo>
                    <a:pt x="1262" y="127"/>
                  </a:lnTo>
                  <a:lnTo>
                    <a:pt x="1173" y="131"/>
                  </a:lnTo>
                  <a:lnTo>
                    <a:pt x="1085" y="140"/>
                  </a:lnTo>
                  <a:lnTo>
                    <a:pt x="1001" y="157"/>
                  </a:lnTo>
                  <a:lnTo>
                    <a:pt x="918" y="179"/>
                  </a:lnTo>
                  <a:lnTo>
                    <a:pt x="837" y="207"/>
                  </a:lnTo>
                  <a:lnTo>
                    <a:pt x="759" y="242"/>
                  </a:lnTo>
                  <a:lnTo>
                    <a:pt x="685" y="280"/>
                  </a:lnTo>
                  <a:lnTo>
                    <a:pt x="614" y="325"/>
                  </a:lnTo>
                  <a:lnTo>
                    <a:pt x="547" y="375"/>
                  </a:lnTo>
                  <a:lnTo>
                    <a:pt x="482" y="430"/>
                  </a:lnTo>
                  <a:lnTo>
                    <a:pt x="424" y="489"/>
                  </a:lnTo>
                  <a:lnTo>
                    <a:pt x="368" y="551"/>
                  </a:lnTo>
                  <a:lnTo>
                    <a:pt x="318" y="619"/>
                  </a:lnTo>
                  <a:lnTo>
                    <a:pt x="272" y="690"/>
                  </a:lnTo>
                  <a:lnTo>
                    <a:pt x="232" y="766"/>
                  </a:lnTo>
                  <a:lnTo>
                    <a:pt x="196" y="844"/>
                  </a:lnTo>
                  <a:lnTo>
                    <a:pt x="167" y="925"/>
                  </a:lnTo>
                  <a:lnTo>
                    <a:pt x="143" y="1010"/>
                  </a:lnTo>
                  <a:lnTo>
                    <a:pt x="127" y="1098"/>
                  </a:lnTo>
                  <a:lnTo>
                    <a:pt x="0" y="1077"/>
                  </a:lnTo>
                  <a:lnTo>
                    <a:pt x="18" y="985"/>
                  </a:lnTo>
                  <a:lnTo>
                    <a:pt x="42" y="895"/>
                  </a:lnTo>
                  <a:lnTo>
                    <a:pt x="73" y="809"/>
                  </a:lnTo>
                  <a:lnTo>
                    <a:pt x="109" y="726"/>
                  </a:lnTo>
                  <a:lnTo>
                    <a:pt x="150" y="646"/>
                  </a:lnTo>
                  <a:lnTo>
                    <a:pt x="196" y="569"/>
                  </a:lnTo>
                  <a:lnTo>
                    <a:pt x="248" y="496"/>
                  </a:lnTo>
                  <a:lnTo>
                    <a:pt x="305" y="428"/>
                  </a:lnTo>
                  <a:lnTo>
                    <a:pt x="366" y="364"/>
                  </a:lnTo>
                  <a:lnTo>
                    <a:pt x="431" y="304"/>
                  </a:lnTo>
                  <a:lnTo>
                    <a:pt x="500" y="249"/>
                  </a:lnTo>
                  <a:lnTo>
                    <a:pt x="573" y="199"/>
                  </a:lnTo>
                  <a:lnTo>
                    <a:pt x="650" y="154"/>
                  </a:lnTo>
                  <a:lnTo>
                    <a:pt x="730" y="114"/>
                  </a:lnTo>
                  <a:lnTo>
                    <a:pt x="812" y="80"/>
                  </a:lnTo>
                  <a:lnTo>
                    <a:pt x="897" y="52"/>
                  </a:lnTo>
                  <a:lnTo>
                    <a:pt x="985" y="29"/>
                  </a:lnTo>
                  <a:lnTo>
                    <a:pt x="1076" y="13"/>
                  </a:lnTo>
                  <a:lnTo>
                    <a:pt x="1168" y="2"/>
                  </a:lnTo>
                  <a:lnTo>
                    <a:pt x="12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9" name="Freeform 327"/>
            <p:cNvSpPr>
              <a:spLocks/>
            </p:cNvSpPr>
            <p:nvPr/>
          </p:nvSpPr>
          <p:spPr bwMode="auto">
            <a:xfrm>
              <a:off x="9886832" y="2571484"/>
              <a:ext cx="1825291" cy="1844211"/>
            </a:xfrm>
            <a:custGeom>
              <a:avLst/>
              <a:gdLst>
                <a:gd name="T0" fmla="*/ 1177 w 2026"/>
                <a:gd name="T1" fmla="*/ 14 h 2047"/>
                <a:gd name="T2" fmla="*/ 1420 w 2026"/>
                <a:gd name="T3" fmla="*/ 88 h 2047"/>
                <a:gd name="T4" fmla="*/ 1633 w 2026"/>
                <a:gd name="T5" fmla="*/ 218 h 2047"/>
                <a:gd name="T6" fmla="*/ 1808 w 2026"/>
                <a:gd name="T7" fmla="*/ 393 h 2047"/>
                <a:gd name="T8" fmla="*/ 1938 w 2026"/>
                <a:gd name="T9" fmla="*/ 606 h 2047"/>
                <a:gd name="T10" fmla="*/ 2011 w 2026"/>
                <a:gd name="T11" fmla="*/ 849 h 2047"/>
                <a:gd name="T12" fmla="*/ 2023 w 2026"/>
                <a:gd name="T13" fmla="*/ 1112 h 2047"/>
                <a:gd name="T14" fmla="*/ 1969 w 2026"/>
                <a:gd name="T15" fmla="*/ 1363 h 2047"/>
                <a:gd name="T16" fmla="*/ 1857 w 2026"/>
                <a:gd name="T17" fmla="*/ 1587 h 2047"/>
                <a:gd name="T18" fmla="*/ 1697 w 2026"/>
                <a:gd name="T19" fmla="*/ 1776 h 2047"/>
                <a:gd name="T20" fmla="*/ 1495 w 2026"/>
                <a:gd name="T21" fmla="*/ 1921 h 2047"/>
                <a:gd name="T22" fmla="*/ 1261 w 2026"/>
                <a:gd name="T23" fmla="*/ 2014 h 2047"/>
                <a:gd name="T24" fmla="*/ 1003 w 2026"/>
                <a:gd name="T25" fmla="*/ 2047 h 2047"/>
                <a:gd name="T26" fmla="*/ 767 w 2026"/>
                <a:gd name="T27" fmla="*/ 2020 h 2047"/>
                <a:gd name="T28" fmla="*/ 548 w 2026"/>
                <a:gd name="T29" fmla="*/ 1940 h 2047"/>
                <a:gd name="T30" fmla="*/ 355 w 2026"/>
                <a:gd name="T31" fmla="*/ 1816 h 2047"/>
                <a:gd name="T32" fmla="*/ 195 w 2026"/>
                <a:gd name="T33" fmla="*/ 1651 h 2047"/>
                <a:gd name="T34" fmla="*/ 74 w 2026"/>
                <a:gd name="T35" fmla="*/ 1454 h 2047"/>
                <a:gd name="T36" fmla="*/ 0 w 2026"/>
                <a:gd name="T37" fmla="*/ 1228 h 2047"/>
                <a:gd name="T38" fmla="*/ 169 w 2026"/>
                <a:gd name="T39" fmla="*/ 1352 h 2047"/>
                <a:gd name="T40" fmla="*/ 281 w 2026"/>
                <a:gd name="T41" fmla="*/ 1552 h 2047"/>
                <a:gd name="T42" fmla="*/ 437 w 2026"/>
                <a:gd name="T43" fmla="*/ 1716 h 2047"/>
                <a:gd name="T44" fmla="*/ 629 w 2026"/>
                <a:gd name="T45" fmla="*/ 1836 h 2047"/>
                <a:gd name="T46" fmla="*/ 846 w 2026"/>
                <a:gd name="T47" fmla="*/ 1906 h 2047"/>
                <a:gd name="T48" fmla="*/ 1084 w 2026"/>
                <a:gd name="T49" fmla="*/ 1915 h 2047"/>
                <a:gd name="T50" fmla="*/ 1315 w 2026"/>
                <a:gd name="T51" fmla="*/ 1864 h 2047"/>
                <a:gd name="T52" fmla="*/ 1519 w 2026"/>
                <a:gd name="T53" fmla="*/ 1755 h 2047"/>
                <a:gd name="T54" fmla="*/ 1687 w 2026"/>
                <a:gd name="T55" fmla="*/ 1601 h 2047"/>
                <a:gd name="T56" fmla="*/ 1812 w 2026"/>
                <a:gd name="T57" fmla="*/ 1408 h 2047"/>
                <a:gd name="T58" fmla="*/ 1884 w 2026"/>
                <a:gd name="T59" fmla="*/ 1184 h 2047"/>
                <a:gd name="T60" fmla="*/ 1894 w 2026"/>
                <a:gd name="T61" fmla="*/ 942 h 2047"/>
                <a:gd name="T62" fmla="*/ 1843 w 2026"/>
                <a:gd name="T63" fmla="*/ 711 h 2047"/>
                <a:gd name="T64" fmla="*/ 1734 w 2026"/>
                <a:gd name="T65" fmla="*/ 507 h 2047"/>
                <a:gd name="T66" fmla="*/ 1580 w 2026"/>
                <a:gd name="T67" fmla="*/ 339 h 2047"/>
                <a:gd name="T68" fmla="*/ 1387 w 2026"/>
                <a:gd name="T69" fmla="*/ 214 h 2047"/>
                <a:gd name="T70" fmla="*/ 1163 w 2026"/>
                <a:gd name="T71" fmla="*/ 142 h 2047"/>
                <a:gd name="T72" fmla="*/ 924 w 2026"/>
                <a:gd name="T73" fmla="*/ 130 h 2047"/>
                <a:gd name="T74" fmla="*/ 699 w 2026"/>
                <a:gd name="T75" fmla="*/ 181 h 2047"/>
                <a:gd name="T76" fmla="*/ 497 w 2026"/>
                <a:gd name="T77" fmla="*/ 285 h 2047"/>
                <a:gd name="T78" fmla="*/ 328 w 2026"/>
                <a:gd name="T79" fmla="*/ 434 h 2047"/>
                <a:gd name="T80" fmla="*/ 201 w 2026"/>
                <a:gd name="T81" fmla="*/ 624 h 2047"/>
                <a:gd name="T82" fmla="*/ 126 w 2026"/>
                <a:gd name="T83" fmla="*/ 844 h 2047"/>
                <a:gd name="T84" fmla="*/ 43 w 2026"/>
                <a:gd name="T85" fmla="*/ 665 h 2047"/>
                <a:gd name="T86" fmla="*/ 150 w 2026"/>
                <a:gd name="T87" fmla="*/ 458 h 2047"/>
                <a:gd name="T88" fmla="*/ 298 w 2026"/>
                <a:gd name="T89" fmla="*/ 281 h 2047"/>
                <a:gd name="T90" fmla="*/ 481 w 2026"/>
                <a:gd name="T91" fmla="*/ 143 h 2047"/>
                <a:gd name="T92" fmla="*/ 692 w 2026"/>
                <a:gd name="T93" fmla="*/ 48 h 2047"/>
                <a:gd name="T94" fmla="*/ 923 w 2026"/>
                <a:gd name="T95" fmla="*/ 3 h 2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026" h="2047">
                  <a:moveTo>
                    <a:pt x="1003" y="0"/>
                  </a:moveTo>
                  <a:lnTo>
                    <a:pt x="1091" y="3"/>
                  </a:lnTo>
                  <a:lnTo>
                    <a:pt x="1177" y="14"/>
                  </a:lnTo>
                  <a:lnTo>
                    <a:pt x="1261" y="33"/>
                  </a:lnTo>
                  <a:lnTo>
                    <a:pt x="1342" y="57"/>
                  </a:lnTo>
                  <a:lnTo>
                    <a:pt x="1420" y="88"/>
                  </a:lnTo>
                  <a:lnTo>
                    <a:pt x="1495" y="126"/>
                  </a:lnTo>
                  <a:lnTo>
                    <a:pt x="1566" y="169"/>
                  </a:lnTo>
                  <a:lnTo>
                    <a:pt x="1633" y="218"/>
                  </a:lnTo>
                  <a:lnTo>
                    <a:pt x="1697" y="271"/>
                  </a:lnTo>
                  <a:lnTo>
                    <a:pt x="1755" y="330"/>
                  </a:lnTo>
                  <a:lnTo>
                    <a:pt x="1808" y="393"/>
                  </a:lnTo>
                  <a:lnTo>
                    <a:pt x="1857" y="460"/>
                  </a:lnTo>
                  <a:lnTo>
                    <a:pt x="1900" y="531"/>
                  </a:lnTo>
                  <a:lnTo>
                    <a:pt x="1938" y="606"/>
                  </a:lnTo>
                  <a:lnTo>
                    <a:pt x="1969" y="684"/>
                  </a:lnTo>
                  <a:lnTo>
                    <a:pt x="1993" y="765"/>
                  </a:lnTo>
                  <a:lnTo>
                    <a:pt x="2011" y="849"/>
                  </a:lnTo>
                  <a:lnTo>
                    <a:pt x="2023" y="935"/>
                  </a:lnTo>
                  <a:lnTo>
                    <a:pt x="2026" y="1023"/>
                  </a:lnTo>
                  <a:lnTo>
                    <a:pt x="2023" y="1112"/>
                  </a:lnTo>
                  <a:lnTo>
                    <a:pt x="2011" y="1198"/>
                  </a:lnTo>
                  <a:lnTo>
                    <a:pt x="1993" y="1282"/>
                  </a:lnTo>
                  <a:lnTo>
                    <a:pt x="1969" y="1363"/>
                  </a:lnTo>
                  <a:lnTo>
                    <a:pt x="1938" y="1441"/>
                  </a:lnTo>
                  <a:lnTo>
                    <a:pt x="1900" y="1516"/>
                  </a:lnTo>
                  <a:lnTo>
                    <a:pt x="1857" y="1587"/>
                  </a:lnTo>
                  <a:lnTo>
                    <a:pt x="1808" y="1654"/>
                  </a:lnTo>
                  <a:lnTo>
                    <a:pt x="1755" y="1717"/>
                  </a:lnTo>
                  <a:lnTo>
                    <a:pt x="1697" y="1776"/>
                  </a:lnTo>
                  <a:lnTo>
                    <a:pt x="1633" y="1829"/>
                  </a:lnTo>
                  <a:lnTo>
                    <a:pt x="1566" y="1878"/>
                  </a:lnTo>
                  <a:lnTo>
                    <a:pt x="1495" y="1921"/>
                  </a:lnTo>
                  <a:lnTo>
                    <a:pt x="1420" y="1959"/>
                  </a:lnTo>
                  <a:lnTo>
                    <a:pt x="1342" y="1990"/>
                  </a:lnTo>
                  <a:lnTo>
                    <a:pt x="1261" y="2014"/>
                  </a:lnTo>
                  <a:lnTo>
                    <a:pt x="1177" y="2032"/>
                  </a:lnTo>
                  <a:lnTo>
                    <a:pt x="1091" y="2044"/>
                  </a:lnTo>
                  <a:lnTo>
                    <a:pt x="1003" y="2047"/>
                  </a:lnTo>
                  <a:lnTo>
                    <a:pt x="923" y="2044"/>
                  </a:lnTo>
                  <a:lnTo>
                    <a:pt x="844" y="2036"/>
                  </a:lnTo>
                  <a:lnTo>
                    <a:pt x="767" y="2020"/>
                  </a:lnTo>
                  <a:lnTo>
                    <a:pt x="692" y="1999"/>
                  </a:lnTo>
                  <a:lnTo>
                    <a:pt x="619" y="1972"/>
                  </a:lnTo>
                  <a:lnTo>
                    <a:pt x="548" y="1940"/>
                  </a:lnTo>
                  <a:lnTo>
                    <a:pt x="481" y="1904"/>
                  </a:lnTo>
                  <a:lnTo>
                    <a:pt x="417" y="1862"/>
                  </a:lnTo>
                  <a:lnTo>
                    <a:pt x="355" y="1816"/>
                  </a:lnTo>
                  <a:lnTo>
                    <a:pt x="298" y="1766"/>
                  </a:lnTo>
                  <a:lnTo>
                    <a:pt x="245" y="1710"/>
                  </a:lnTo>
                  <a:lnTo>
                    <a:pt x="195" y="1651"/>
                  </a:lnTo>
                  <a:lnTo>
                    <a:pt x="150" y="1589"/>
                  </a:lnTo>
                  <a:lnTo>
                    <a:pt x="109" y="1523"/>
                  </a:lnTo>
                  <a:lnTo>
                    <a:pt x="74" y="1454"/>
                  </a:lnTo>
                  <a:lnTo>
                    <a:pt x="43" y="1382"/>
                  </a:lnTo>
                  <a:lnTo>
                    <a:pt x="19" y="1306"/>
                  </a:lnTo>
                  <a:lnTo>
                    <a:pt x="0" y="1228"/>
                  </a:lnTo>
                  <a:lnTo>
                    <a:pt x="126" y="1203"/>
                  </a:lnTo>
                  <a:lnTo>
                    <a:pt x="145" y="1279"/>
                  </a:lnTo>
                  <a:lnTo>
                    <a:pt x="169" y="1352"/>
                  </a:lnTo>
                  <a:lnTo>
                    <a:pt x="201" y="1423"/>
                  </a:lnTo>
                  <a:lnTo>
                    <a:pt x="239" y="1490"/>
                  </a:lnTo>
                  <a:lnTo>
                    <a:pt x="281" y="1552"/>
                  </a:lnTo>
                  <a:lnTo>
                    <a:pt x="328" y="1613"/>
                  </a:lnTo>
                  <a:lnTo>
                    <a:pt x="380" y="1667"/>
                  </a:lnTo>
                  <a:lnTo>
                    <a:pt x="437" y="1716"/>
                  </a:lnTo>
                  <a:lnTo>
                    <a:pt x="497" y="1762"/>
                  </a:lnTo>
                  <a:lnTo>
                    <a:pt x="561" y="1802"/>
                  </a:lnTo>
                  <a:lnTo>
                    <a:pt x="629" y="1836"/>
                  </a:lnTo>
                  <a:lnTo>
                    <a:pt x="699" y="1866"/>
                  </a:lnTo>
                  <a:lnTo>
                    <a:pt x="771" y="1889"/>
                  </a:lnTo>
                  <a:lnTo>
                    <a:pt x="846" y="1906"/>
                  </a:lnTo>
                  <a:lnTo>
                    <a:pt x="924" y="1915"/>
                  </a:lnTo>
                  <a:lnTo>
                    <a:pt x="1003" y="1919"/>
                  </a:lnTo>
                  <a:lnTo>
                    <a:pt x="1084" y="1915"/>
                  </a:lnTo>
                  <a:lnTo>
                    <a:pt x="1163" y="1905"/>
                  </a:lnTo>
                  <a:lnTo>
                    <a:pt x="1241" y="1887"/>
                  </a:lnTo>
                  <a:lnTo>
                    <a:pt x="1315" y="1864"/>
                  </a:lnTo>
                  <a:lnTo>
                    <a:pt x="1387" y="1833"/>
                  </a:lnTo>
                  <a:lnTo>
                    <a:pt x="1454" y="1796"/>
                  </a:lnTo>
                  <a:lnTo>
                    <a:pt x="1519" y="1755"/>
                  </a:lnTo>
                  <a:lnTo>
                    <a:pt x="1580" y="1708"/>
                  </a:lnTo>
                  <a:lnTo>
                    <a:pt x="1635" y="1656"/>
                  </a:lnTo>
                  <a:lnTo>
                    <a:pt x="1687" y="1601"/>
                  </a:lnTo>
                  <a:lnTo>
                    <a:pt x="1734" y="1540"/>
                  </a:lnTo>
                  <a:lnTo>
                    <a:pt x="1776" y="1476"/>
                  </a:lnTo>
                  <a:lnTo>
                    <a:pt x="1812" y="1408"/>
                  </a:lnTo>
                  <a:lnTo>
                    <a:pt x="1843" y="1336"/>
                  </a:lnTo>
                  <a:lnTo>
                    <a:pt x="1866" y="1261"/>
                  </a:lnTo>
                  <a:lnTo>
                    <a:pt x="1884" y="1184"/>
                  </a:lnTo>
                  <a:lnTo>
                    <a:pt x="1894" y="1105"/>
                  </a:lnTo>
                  <a:lnTo>
                    <a:pt x="1898" y="1023"/>
                  </a:lnTo>
                  <a:lnTo>
                    <a:pt x="1894" y="942"/>
                  </a:lnTo>
                  <a:lnTo>
                    <a:pt x="1884" y="862"/>
                  </a:lnTo>
                  <a:lnTo>
                    <a:pt x="1866" y="785"/>
                  </a:lnTo>
                  <a:lnTo>
                    <a:pt x="1843" y="711"/>
                  </a:lnTo>
                  <a:lnTo>
                    <a:pt x="1812" y="639"/>
                  </a:lnTo>
                  <a:lnTo>
                    <a:pt x="1776" y="571"/>
                  </a:lnTo>
                  <a:lnTo>
                    <a:pt x="1734" y="507"/>
                  </a:lnTo>
                  <a:lnTo>
                    <a:pt x="1687" y="446"/>
                  </a:lnTo>
                  <a:lnTo>
                    <a:pt x="1635" y="390"/>
                  </a:lnTo>
                  <a:lnTo>
                    <a:pt x="1580" y="339"/>
                  </a:lnTo>
                  <a:lnTo>
                    <a:pt x="1519" y="292"/>
                  </a:lnTo>
                  <a:lnTo>
                    <a:pt x="1454" y="249"/>
                  </a:lnTo>
                  <a:lnTo>
                    <a:pt x="1387" y="214"/>
                  </a:lnTo>
                  <a:lnTo>
                    <a:pt x="1315" y="183"/>
                  </a:lnTo>
                  <a:lnTo>
                    <a:pt x="1241" y="160"/>
                  </a:lnTo>
                  <a:lnTo>
                    <a:pt x="1163" y="142"/>
                  </a:lnTo>
                  <a:lnTo>
                    <a:pt x="1084" y="132"/>
                  </a:lnTo>
                  <a:lnTo>
                    <a:pt x="1003" y="127"/>
                  </a:lnTo>
                  <a:lnTo>
                    <a:pt x="924" y="130"/>
                  </a:lnTo>
                  <a:lnTo>
                    <a:pt x="846" y="141"/>
                  </a:lnTo>
                  <a:lnTo>
                    <a:pt x="771" y="158"/>
                  </a:lnTo>
                  <a:lnTo>
                    <a:pt x="699" y="181"/>
                  </a:lnTo>
                  <a:lnTo>
                    <a:pt x="629" y="211"/>
                  </a:lnTo>
                  <a:lnTo>
                    <a:pt x="561" y="245"/>
                  </a:lnTo>
                  <a:lnTo>
                    <a:pt x="497" y="285"/>
                  </a:lnTo>
                  <a:lnTo>
                    <a:pt x="437" y="330"/>
                  </a:lnTo>
                  <a:lnTo>
                    <a:pt x="380" y="380"/>
                  </a:lnTo>
                  <a:lnTo>
                    <a:pt x="328" y="434"/>
                  </a:lnTo>
                  <a:lnTo>
                    <a:pt x="281" y="494"/>
                  </a:lnTo>
                  <a:lnTo>
                    <a:pt x="239" y="557"/>
                  </a:lnTo>
                  <a:lnTo>
                    <a:pt x="201" y="624"/>
                  </a:lnTo>
                  <a:lnTo>
                    <a:pt x="169" y="694"/>
                  </a:lnTo>
                  <a:lnTo>
                    <a:pt x="145" y="768"/>
                  </a:lnTo>
                  <a:lnTo>
                    <a:pt x="126" y="844"/>
                  </a:lnTo>
                  <a:lnTo>
                    <a:pt x="0" y="818"/>
                  </a:lnTo>
                  <a:lnTo>
                    <a:pt x="19" y="741"/>
                  </a:lnTo>
                  <a:lnTo>
                    <a:pt x="43" y="665"/>
                  </a:lnTo>
                  <a:lnTo>
                    <a:pt x="74" y="593"/>
                  </a:lnTo>
                  <a:lnTo>
                    <a:pt x="109" y="524"/>
                  </a:lnTo>
                  <a:lnTo>
                    <a:pt x="150" y="458"/>
                  </a:lnTo>
                  <a:lnTo>
                    <a:pt x="195" y="396"/>
                  </a:lnTo>
                  <a:lnTo>
                    <a:pt x="245" y="337"/>
                  </a:lnTo>
                  <a:lnTo>
                    <a:pt x="298" y="281"/>
                  </a:lnTo>
                  <a:lnTo>
                    <a:pt x="355" y="231"/>
                  </a:lnTo>
                  <a:lnTo>
                    <a:pt x="417" y="185"/>
                  </a:lnTo>
                  <a:lnTo>
                    <a:pt x="481" y="143"/>
                  </a:lnTo>
                  <a:lnTo>
                    <a:pt x="548" y="107"/>
                  </a:lnTo>
                  <a:lnTo>
                    <a:pt x="619" y="75"/>
                  </a:lnTo>
                  <a:lnTo>
                    <a:pt x="692" y="48"/>
                  </a:lnTo>
                  <a:lnTo>
                    <a:pt x="767" y="27"/>
                  </a:lnTo>
                  <a:lnTo>
                    <a:pt x="844" y="11"/>
                  </a:lnTo>
                  <a:lnTo>
                    <a:pt x="923" y="3"/>
                  </a:lnTo>
                  <a:lnTo>
                    <a:pt x="100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0" name="Freeform 328"/>
            <p:cNvSpPr>
              <a:spLocks/>
            </p:cNvSpPr>
            <p:nvPr/>
          </p:nvSpPr>
          <p:spPr bwMode="auto">
            <a:xfrm>
              <a:off x="10310271" y="2974202"/>
              <a:ext cx="999135" cy="1038776"/>
            </a:xfrm>
            <a:custGeom>
              <a:avLst/>
              <a:gdLst>
                <a:gd name="T0" fmla="*/ 595 w 1109"/>
                <a:gd name="T1" fmla="*/ 4 h 1153"/>
                <a:gd name="T2" fmla="*/ 714 w 1109"/>
                <a:gd name="T3" fmla="*/ 30 h 1153"/>
                <a:gd name="T4" fmla="*/ 823 w 1109"/>
                <a:gd name="T5" fmla="*/ 79 h 1153"/>
                <a:gd name="T6" fmla="*/ 918 w 1109"/>
                <a:gd name="T7" fmla="*/ 149 h 1153"/>
                <a:gd name="T8" fmla="*/ 997 w 1109"/>
                <a:gd name="T9" fmla="*/ 236 h 1153"/>
                <a:gd name="T10" fmla="*/ 1057 w 1109"/>
                <a:gd name="T11" fmla="*/ 338 h 1153"/>
                <a:gd name="T12" fmla="*/ 1095 w 1109"/>
                <a:gd name="T13" fmla="*/ 453 h 1153"/>
                <a:gd name="T14" fmla="*/ 1109 w 1109"/>
                <a:gd name="T15" fmla="*/ 576 h 1153"/>
                <a:gd name="T16" fmla="*/ 1095 w 1109"/>
                <a:gd name="T17" fmla="*/ 700 h 1153"/>
                <a:gd name="T18" fmla="*/ 1057 w 1109"/>
                <a:gd name="T19" fmla="*/ 814 h 1153"/>
                <a:gd name="T20" fmla="*/ 997 w 1109"/>
                <a:gd name="T21" fmla="*/ 917 h 1153"/>
                <a:gd name="T22" fmla="*/ 918 w 1109"/>
                <a:gd name="T23" fmla="*/ 1004 h 1153"/>
                <a:gd name="T24" fmla="*/ 823 w 1109"/>
                <a:gd name="T25" fmla="*/ 1074 h 1153"/>
                <a:gd name="T26" fmla="*/ 714 w 1109"/>
                <a:gd name="T27" fmla="*/ 1123 h 1153"/>
                <a:gd name="T28" fmla="*/ 595 w 1109"/>
                <a:gd name="T29" fmla="*/ 1149 h 1153"/>
                <a:gd name="T30" fmla="*/ 474 w 1109"/>
                <a:gd name="T31" fmla="*/ 1149 h 1153"/>
                <a:gd name="T32" fmla="*/ 362 w 1109"/>
                <a:gd name="T33" fmla="*/ 1127 h 1153"/>
                <a:gd name="T34" fmla="*/ 259 w 1109"/>
                <a:gd name="T35" fmla="*/ 1083 h 1153"/>
                <a:gd name="T36" fmla="*/ 166 w 1109"/>
                <a:gd name="T37" fmla="*/ 1021 h 1153"/>
                <a:gd name="T38" fmla="*/ 87 w 1109"/>
                <a:gd name="T39" fmla="*/ 941 h 1153"/>
                <a:gd name="T40" fmla="*/ 24 w 1109"/>
                <a:gd name="T41" fmla="*/ 845 h 1153"/>
                <a:gd name="T42" fmla="*/ 118 w 1109"/>
                <a:gd name="T43" fmla="*/ 745 h 1153"/>
                <a:gd name="T44" fmla="*/ 170 w 1109"/>
                <a:gd name="T45" fmla="*/ 839 h 1153"/>
                <a:gd name="T46" fmla="*/ 241 w 1109"/>
                <a:gd name="T47" fmla="*/ 917 h 1153"/>
                <a:gd name="T48" fmla="*/ 328 w 1109"/>
                <a:gd name="T49" fmla="*/ 975 h 1153"/>
                <a:gd name="T50" fmla="*/ 426 w 1109"/>
                <a:gd name="T51" fmla="*/ 1011 h 1153"/>
                <a:gd name="T52" fmla="*/ 533 w 1109"/>
                <a:gd name="T53" fmla="*/ 1024 h 1153"/>
                <a:gd name="T54" fmla="*/ 643 w 1109"/>
                <a:gd name="T55" fmla="*/ 1011 h 1153"/>
                <a:gd name="T56" fmla="*/ 744 w 1109"/>
                <a:gd name="T57" fmla="*/ 972 h 1153"/>
                <a:gd name="T58" fmla="*/ 830 w 1109"/>
                <a:gd name="T59" fmla="*/ 911 h 1153"/>
                <a:gd name="T60" fmla="*/ 900 w 1109"/>
                <a:gd name="T61" fmla="*/ 832 h 1153"/>
                <a:gd name="T62" fmla="*/ 951 w 1109"/>
                <a:gd name="T63" fmla="*/ 738 h 1153"/>
                <a:gd name="T64" fmla="*/ 977 w 1109"/>
                <a:gd name="T65" fmla="*/ 633 h 1153"/>
                <a:gd name="T66" fmla="*/ 977 w 1109"/>
                <a:gd name="T67" fmla="*/ 520 h 1153"/>
                <a:gd name="T68" fmla="*/ 951 w 1109"/>
                <a:gd name="T69" fmla="*/ 415 h 1153"/>
                <a:gd name="T70" fmla="*/ 900 w 1109"/>
                <a:gd name="T71" fmla="*/ 321 h 1153"/>
                <a:gd name="T72" fmla="*/ 830 w 1109"/>
                <a:gd name="T73" fmla="*/ 242 h 1153"/>
                <a:gd name="T74" fmla="*/ 744 w 1109"/>
                <a:gd name="T75" fmla="*/ 181 h 1153"/>
                <a:gd name="T76" fmla="*/ 643 w 1109"/>
                <a:gd name="T77" fmla="*/ 142 h 1153"/>
                <a:gd name="T78" fmla="*/ 533 w 1109"/>
                <a:gd name="T79" fmla="*/ 129 h 1153"/>
                <a:gd name="T80" fmla="*/ 426 w 1109"/>
                <a:gd name="T81" fmla="*/ 142 h 1153"/>
                <a:gd name="T82" fmla="*/ 328 w 1109"/>
                <a:gd name="T83" fmla="*/ 178 h 1153"/>
                <a:gd name="T84" fmla="*/ 241 w 1109"/>
                <a:gd name="T85" fmla="*/ 236 h 1153"/>
                <a:gd name="T86" fmla="*/ 170 w 1109"/>
                <a:gd name="T87" fmla="*/ 314 h 1153"/>
                <a:gd name="T88" fmla="*/ 118 w 1109"/>
                <a:gd name="T89" fmla="*/ 408 h 1153"/>
                <a:gd name="T90" fmla="*/ 24 w 1109"/>
                <a:gd name="T91" fmla="*/ 308 h 1153"/>
                <a:gd name="T92" fmla="*/ 87 w 1109"/>
                <a:gd name="T93" fmla="*/ 212 h 1153"/>
                <a:gd name="T94" fmla="*/ 166 w 1109"/>
                <a:gd name="T95" fmla="*/ 132 h 1153"/>
                <a:gd name="T96" fmla="*/ 259 w 1109"/>
                <a:gd name="T97" fmla="*/ 70 h 1153"/>
                <a:gd name="T98" fmla="*/ 362 w 1109"/>
                <a:gd name="T99" fmla="*/ 26 h 1153"/>
                <a:gd name="T100" fmla="*/ 474 w 1109"/>
                <a:gd name="T101" fmla="*/ 4 h 1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9" h="1153">
                  <a:moveTo>
                    <a:pt x="533" y="0"/>
                  </a:moveTo>
                  <a:lnTo>
                    <a:pt x="595" y="4"/>
                  </a:lnTo>
                  <a:lnTo>
                    <a:pt x="657" y="13"/>
                  </a:lnTo>
                  <a:lnTo>
                    <a:pt x="714" y="30"/>
                  </a:lnTo>
                  <a:lnTo>
                    <a:pt x="771" y="52"/>
                  </a:lnTo>
                  <a:lnTo>
                    <a:pt x="823" y="79"/>
                  </a:lnTo>
                  <a:lnTo>
                    <a:pt x="872" y="112"/>
                  </a:lnTo>
                  <a:lnTo>
                    <a:pt x="918" y="149"/>
                  </a:lnTo>
                  <a:lnTo>
                    <a:pt x="960" y="191"/>
                  </a:lnTo>
                  <a:lnTo>
                    <a:pt x="997" y="236"/>
                  </a:lnTo>
                  <a:lnTo>
                    <a:pt x="1030" y="285"/>
                  </a:lnTo>
                  <a:lnTo>
                    <a:pt x="1057" y="338"/>
                  </a:lnTo>
                  <a:lnTo>
                    <a:pt x="1079" y="395"/>
                  </a:lnTo>
                  <a:lnTo>
                    <a:pt x="1095" y="453"/>
                  </a:lnTo>
                  <a:lnTo>
                    <a:pt x="1105" y="514"/>
                  </a:lnTo>
                  <a:lnTo>
                    <a:pt x="1109" y="576"/>
                  </a:lnTo>
                  <a:lnTo>
                    <a:pt x="1105" y="639"/>
                  </a:lnTo>
                  <a:lnTo>
                    <a:pt x="1095" y="700"/>
                  </a:lnTo>
                  <a:lnTo>
                    <a:pt x="1079" y="758"/>
                  </a:lnTo>
                  <a:lnTo>
                    <a:pt x="1057" y="814"/>
                  </a:lnTo>
                  <a:lnTo>
                    <a:pt x="1030" y="867"/>
                  </a:lnTo>
                  <a:lnTo>
                    <a:pt x="997" y="917"/>
                  </a:lnTo>
                  <a:lnTo>
                    <a:pt x="960" y="962"/>
                  </a:lnTo>
                  <a:lnTo>
                    <a:pt x="918" y="1004"/>
                  </a:lnTo>
                  <a:lnTo>
                    <a:pt x="872" y="1041"/>
                  </a:lnTo>
                  <a:lnTo>
                    <a:pt x="823" y="1074"/>
                  </a:lnTo>
                  <a:lnTo>
                    <a:pt x="771" y="1101"/>
                  </a:lnTo>
                  <a:lnTo>
                    <a:pt x="714" y="1123"/>
                  </a:lnTo>
                  <a:lnTo>
                    <a:pt x="657" y="1140"/>
                  </a:lnTo>
                  <a:lnTo>
                    <a:pt x="595" y="1149"/>
                  </a:lnTo>
                  <a:lnTo>
                    <a:pt x="533" y="1153"/>
                  </a:lnTo>
                  <a:lnTo>
                    <a:pt x="474" y="1149"/>
                  </a:lnTo>
                  <a:lnTo>
                    <a:pt x="418" y="1141"/>
                  </a:lnTo>
                  <a:lnTo>
                    <a:pt x="362" y="1127"/>
                  </a:lnTo>
                  <a:lnTo>
                    <a:pt x="309" y="1108"/>
                  </a:lnTo>
                  <a:lnTo>
                    <a:pt x="259" y="1083"/>
                  </a:lnTo>
                  <a:lnTo>
                    <a:pt x="212" y="1055"/>
                  </a:lnTo>
                  <a:lnTo>
                    <a:pt x="166" y="1021"/>
                  </a:lnTo>
                  <a:lnTo>
                    <a:pt x="124" y="983"/>
                  </a:lnTo>
                  <a:lnTo>
                    <a:pt x="87" y="941"/>
                  </a:lnTo>
                  <a:lnTo>
                    <a:pt x="54" y="895"/>
                  </a:lnTo>
                  <a:lnTo>
                    <a:pt x="24" y="845"/>
                  </a:lnTo>
                  <a:lnTo>
                    <a:pt x="0" y="792"/>
                  </a:lnTo>
                  <a:lnTo>
                    <a:pt x="118" y="745"/>
                  </a:lnTo>
                  <a:lnTo>
                    <a:pt x="141" y="793"/>
                  </a:lnTo>
                  <a:lnTo>
                    <a:pt x="170" y="839"/>
                  </a:lnTo>
                  <a:lnTo>
                    <a:pt x="203" y="880"/>
                  </a:lnTo>
                  <a:lnTo>
                    <a:pt x="241" y="917"/>
                  </a:lnTo>
                  <a:lnTo>
                    <a:pt x="282" y="948"/>
                  </a:lnTo>
                  <a:lnTo>
                    <a:pt x="328" y="975"/>
                  </a:lnTo>
                  <a:lnTo>
                    <a:pt x="375" y="996"/>
                  </a:lnTo>
                  <a:lnTo>
                    <a:pt x="426" y="1011"/>
                  </a:lnTo>
                  <a:lnTo>
                    <a:pt x="479" y="1021"/>
                  </a:lnTo>
                  <a:lnTo>
                    <a:pt x="533" y="1024"/>
                  </a:lnTo>
                  <a:lnTo>
                    <a:pt x="590" y="1021"/>
                  </a:lnTo>
                  <a:lnTo>
                    <a:pt x="643" y="1011"/>
                  </a:lnTo>
                  <a:lnTo>
                    <a:pt x="694" y="995"/>
                  </a:lnTo>
                  <a:lnTo>
                    <a:pt x="744" y="972"/>
                  </a:lnTo>
                  <a:lnTo>
                    <a:pt x="789" y="944"/>
                  </a:lnTo>
                  <a:lnTo>
                    <a:pt x="830" y="911"/>
                  </a:lnTo>
                  <a:lnTo>
                    <a:pt x="867" y="873"/>
                  </a:lnTo>
                  <a:lnTo>
                    <a:pt x="900" y="832"/>
                  </a:lnTo>
                  <a:lnTo>
                    <a:pt x="929" y="787"/>
                  </a:lnTo>
                  <a:lnTo>
                    <a:pt x="951" y="738"/>
                  </a:lnTo>
                  <a:lnTo>
                    <a:pt x="968" y="686"/>
                  </a:lnTo>
                  <a:lnTo>
                    <a:pt x="977" y="633"/>
                  </a:lnTo>
                  <a:lnTo>
                    <a:pt x="980" y="576"/>
                  </a:lnTo>
                  <a:lnTo>
                    <a:pt x="977" y="520"/>
                  </a:lnTo>
                  <a:lnTo>
                    <a:pt x="968" y="466"/>
                  </a:lnTo>
                  <a:lnTo>
                    <a:pt x="951" y="415"/>
                  </a:lnTo>
                  <a:lnTo>
                    <a:pt x="929" y="366"/>
                  </a:lnTo>
                  <a:lnTo>
                    <a:pt x="900" y="321"/>
                  </a:lnTo>
                  <a:lnTo>
                    <a:pt x="867" y="280"/>
                  </a:lnTo>
                  <a:lnTo>
                    <a:pt x="830" y="242"/>
                  </a:lnTo>
                  <a:lnTo>
                    <a:pt x="789" y="209"/>
                  </a:lnTo>
                  <a:lnTo>
                    <a:pt x="744" y="181"/>
                  </a:lnTo>
                  <a:lnTo>
                    <a:pt x="694" y="158"/>
                  </a:lnTo>
                  <a:lnTo>
                    <a:pt x="643" y="142"/>
                  </a:lnTo>
                  <a:lnTo>
                    <a:pt x="590" y="132"/>
                  </a:lnTo>
                  <a:lnTo>
                    <a:pt x="533" y="129"/>
                  </a:lnTo>
                  <a:lnTo>
                    <a:pt x="479" y="131"/>
                  </a:lnTo>
                  <a:lnTo>
                    <a:pt x="426" y="142"/>
                  </a:lnTo>
                  <a:lnTo>
                    <a:pt x="375" y="157"/>
                  </a:lnTo>
                  <a:lnTo>
                    <a:pt x="328" y="178"/>
                  </a:lnTo>
                  <a:lnTo>
                    <a:pt x="282" y="204"/>
                  </a:lnTo>
                  <a:lnTo>
                    <a:pt x="241" y="236"/>
                  </a:lnTo>
                  <a:lnTo>
                    <a:pt x="203" y="273"/>
                  </a:lnTo>
                  <a:lnTo>
                    <a:pt x="170" y="314"/>
                  </a:lnTo>
                  <a:lnTo>
                    <a:pt x="141" y="360"/>
                  </a:lnTo>
                  <a:lnTo>
                    <a:pt x="118" y="408"/>
                  </a:lnTo>
                  <a:lnTo>
                    <a:pt x="0" y="361"/>
                  </a:lnTo>
                  <a:lnTo>
                    <a:pt x="24" y="308"/>
                  </a:lnTo>
                  <a:lnTo>
                    <a:pt x="54" y="258"/>
                  </a:lnTo>
                  <a:lnTo>
                    <a:pt x="87" y="212"/>
                  </a:lnTo>
                  <a:lnTo>
                    <a:pt x="124" y="170"/>
                  </a:lnTo>
                  <a:lnTo>
                    <a:pt x="166" y="132"/>
                  </a:lnTo>
                  <a:lnTo>
                    <a:pt x="212" y="98"/>
                  </a:lnTo>
                  <a:lnTo>
                    <a:pt x="259" y="70"/>
                  </a:lnTo>
                  <a:lnTo>
                    <a:pt x="309" y="45"/>
                  </a:lnTo>
                  <a:lnTo>
                    <a:pt x="362" y="26"/>
                  </a:lnTo>
                  <a:lnTo>
                    <a:pt x="418" y="12"/>
                  </a:lnTo>
                  <a:lnTo>
                    <a:pt x="474" y="4"/>
                  </a:lnTo>
                  <a:lnTo>
                    <a:pt x="5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1" name="Freeform 329"/>
            <p:cNvSpPr>
              <a:spLocks/>
            </p:cNvSpPr>
            <p:nvPr/>
          </p:nvSpPr>
          <p:spPr bwMode="auto">
            <a:xfrm>
              <a:off x="10601272" y="3204841"/>
              <a:ext cx="477495" cy="577498"/>
            </a:xfrm>
            <a:custGeom>
              <a:avLst/>
              <a:gdLst>
                <a:gd name="T0" fmla="*/ 257 w 530"/>
                <a:gd name="T1" fmla="*/ 4 h 641"/>
                <a:gd name="T2" fmla="*/ 344 w 530"/>
                <a:gd name="T3" fmla="*/ 31 h 641"/>
                <a:gd name="T4" fmla="*/ 420 w 530"/>
                <a:gd name="T5" fmla="*/ 79 h 641"/>
                <a:gd name="T6" fmla="*/ 478 w 530"/>
                <a:gd name="T7" fmla="*/ 146 h 641"/>
                <a:gd name="T8" fmla="*/ 516 w 530"/>
                <a:gd name="T9" fmla="*/ 229 h 641"/>
                <a:gd name="T10" fmla="*/ 530 w 530"/>
                <a:gd name="T11" fmla="*/ 320 h 641"/>
                <a:gd name="T12" fmla="*/ 516 w 530"/>
                <a:gd name="T13" fmla="*/ 412 h 641"/>
                <a:gd name="T14" fmla="*/ 478 w 530"/>
                <a:gd name="T15" fmla="*/ 495 h 641"/>
                <a:gd name="T16" fmla="*/ 420 w 530"/>
                <a:gd name="T17" fmla="*/ 562 h 641"/>
                <a:gd name="T18" fmla="*/ 344 w 530"/>
                <a:gd name="T19" fmla="*/ 610 h 641"/>
                <a:gd name="T20" fmla="*/ 257 w 530"/>
                <a:gd name="T21" fmla="*/ 637 h 641"/>
                <a:gd name="T22" fmla="*/ 164 w 530"/>
                <a:gd name="T23" fmla="*/ 637 h 641"/>
                <a:gd name="T24" fmla="*/ 77 w 530"/>
                <a:gd name="T25" fmla="*/ 611 h 641"/>
                <a:gd name="T26" fmla="*/ 0 w 530"/>
                <a:gd name="T27" fmla="*/ 561 h 641"/>
                <a:gd name="T28" fmla="*/ 98 w 530"/>
                <a:gd name="T29" fmla="*/ 476 h 641"/>
                <a:gd name="T30" fmla="*/ 135 w 530"/>
                <a:gd name="T31" fmla="*/ 496 h 641"/>
                <a:gd name="T32" fmla="*/ 182 w 530"/>
                <a:gd name="T33" fmla="*/ 510 h 641"/>
                <a:gd name="T34" fmla="*/ 244 w 530"/>
                <a:gd name="T35" fmla="*/ 509 h 641"/>
                <a:gd name="T36" fmla="*/ 307 w 530"/>
                <a:gd name="T37" fmla="*/ 487 h 641"/>
                <a:gd name="T38" fmla="*/ 356 w 530"/>
                <a:gd name="T39" fmla="*/ 444 h 641"/>
                <a:gd name="T40" fmla="*/ 390 w 530"/>
                <a:gd name="T41" fmla="*/ 388 h 641"/>
                <a:gd name="T42" fmla="*/ 402 w 530"/>
                <a:gd name="T43" fmla="*/ 320 h 641"/>
                <a:gd name="T44" fmla="*/ 390 w 530"/>
                <a:gd name="T45" fmla="*/ 253 h 641"/>
                <a:gd name="T46" fmla="*/ 356 w 530"/>
                <a:gd name="T47" fmla="*/ 197 h 641"/>
                <a:gd name="T48" fmla="*/ 307 w 530"/>
                <a:gd name="T49" fmla="*/ 154 h 641"/>
                <a:gd name="T50" fmla="*/ 244 w 530"/>
                <a:gd name="T51" fmla="*/ 132 h 641"/>
                <a:gd name="T52" fmla="*/ 182 w 530"/>
                <a:gd name="T53" fmla="*/ 131 h 641"/>
                <a:gd name="T54" fmla="*/ 135 w 530"/>
                <a:gd name="T55" fmla="*/ 144 h 641"/>
                <a:gd name="T56" fmla="*/ 98 w 530"/>
                <a:gd name="T57" fmla="*/ 165 h 641"/>
                <a:gd name="T58" fmla="*/ 0 w 530"/>
                <a:gd name="T59" fmla="*/ 80 h 641"/>
                <a:gd name="T60" fmla="*/ 77 w 530"/>
                <a:gd name="T61" fmla="*/ 29 h 641"/>
                <a:gd name="T62" fmla="*/ 164 w 530"/>
                <a:gd name="T63" fmla="*/ 4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30" h="641">
                  <a:moveTo>
                    <a:pt x="210" y="0"/>
                  </a:moveTo>
                  <a:lnTo>
                    <a:pt x="257" y="4"/>
                  </a:lnTo>
                  <a:lnTo>
                    <a:pt x="302" y="14"/>
                  </a:lnTo>
                  <a:lnTo>
                    <a:pt x="344" y="31"/>
                  </a:lnTo>
                  <a:lnTo>
                    <a:pt x="384" y="52"/>
                  </a:lnTo>
                  <a:lnTo>
                    <a:pt x="420" y="79"/>
                  </a:lnTo>
                  <a:lnTo>
                    <a:pt x="451" y="111"/>
                  </a:lnTo>
                  <a:lnTo>
                    <a:pt x="478" y="146"/>
                  </a:lnTo>
                  <a:lnTo>
                    <a:pt x="500" y="186"/>
                  </a:lnTo>
                  <a:lnTo>
                    <a:pt x="516" y="229"/>
                  </a:lnTo>
                  <a:lnTo>
                    <a:pt x="527" y="273"/>
                  </a:lnTo>
                  <a:lnTo>
                    <a:pt x="530" y="320"/>
                  </a:lnTo>
                  <a:lnTo>
                    <a:pt x="527" y="368"/>
                  </a:lnTo>
                  <a:lnTo>
                    <a:pt x="516" y="412"/>
                  </a:lnTo>
                  <a:lnTo>
                    <a:pt x="500" y="455"/>
                  </a:lnTo>
                  <a:lnTo>
                    <a:pt x="478" y="495"/>
                  </a:lnTo>
                  <a:lnTo>
                    <a:pt x="451" y="530"/>
                  </a:lnTo>
                  <a:lnTo>
                    <a:pt x="420" y="562"/>
                  </a:lnTo>
                  <a:lnTo>
                    <a:pt x="384" y="589"/>
                  </a:lnTo>
                  <a:lnTo>
                    <a:pt x="344" y="610"/>
                  </a:lnTo>
                  <a:lnTo>
                    <a:pt x="302" y="627"/>
                  </a:lnTo>
                  <a:lnTo>
                    <a:pt x="257" y="637"/>
                  </a:lnTo>
                  <a:lnTo>
                    <a:pt x="210" y="641"/>
                  </a:lnTo>
                  <a:lnTo>
                    <a:pt x="164" y="637"/>
                  </a:lnTo>
                  <a:lnTo>
                    <a:pt x="121" y="627"/>
                  </a:lnTo>
                  <a:lnTo>
                    <a:pt x="77" y="611"/>
                  </a:lnTo>
                  <a:lnTo>
                    <a:pt x="37" y="589"/>
                  </a:lnTo>
                  <a:lnTo>
                    <a:pt x="0" y="561"/>
                  </a:lnTo>
                  <a:lnTo>
                    <a:pt x="84" y="464"/>
                  </a:lnTo>
                  <a:lnTo>
                    <a:pt x="98" y="476"/>
                  </a:lnTo>
                  <a:lnTo>
                    <a:pt x="115" y="487"/>
                  </a:lnTo>
                  <a:lnTo>
                    <a:pt x="135" y="496"/>
                  </a:lnTo>
                  <a:lnTo>
                    <a:pt x="157" y="504"/>
                  </a:lnTo>
                  <a:lnTo>
                    <a:pt x="182" y="510"/>
                  </a:lnTo>
                  <a:lnTo>
                    <a:pt x="210" y="513"/>
                  </a:lnTo>
                  <a:lnTo>
                    <a:pt x="244" y="509"/>
                  </a:lnTo>
                  <a:lnTo>
                    <a:pt x="277" y="501"/>
                  </a:lnTo>
                  <a:lnTo>
                    <a:pt x="307" y="487"/>
                  </a:lnTo>
                  <a:lnTo>
                    <a:pt x="334" y="468"/>
                  </a:lnTo>
                  <a:lnTo>
                    <a:pt x="356" y="444"/>
                  </a:lnTo>
                  <a:lnTo>
                    <a:pt x="376" y="417"/>
                  </a:lnTo>
                  <a:lnTo>
                    <a:pt x="390" y="388"/>
                  </a:lnTo>
                  <a:lnTo>
                    <a:pt x="398" y="355"/>
                  </a:lnTo>
                  <a:lnTo>
                    <a:pt x="402" y="320"/>
                  </a:lnTo>
                  <a:lnTo>
                    <a:pt x="398" y="286"/>
                  </a:lnTo>
                  <a:lnTo>
                    <a:pt x="390" y="253"/>
                  </a:lnTo>
                  <a:lnTo>
                    <a:pt x="376" y="224"/>
                  </a:lnTo>
                  <a:lnTo>
                    <a:pt x="356" y="197"/>
                  </a:lnTo>
                  <a:lnTo>
                    <a:pt x="334" y="173"/>
                  </a:lnTo>
                  <a:lnTo>
                    <a:pt x="307" y="154"/>
                  </a:lnTo>
                  <a:lnTo>
                    <a:pt x="277" y="140"/>
                  </a:lnTo>
                  <a:lnTo>
                    <a:pt x="244" y="132"/>
                  </a:lnTo>
                  <a:lnTo>
                    <a:pt x="210" y="128"/>
                  </a:lnTo>
                  <a:lnTo>
                    <a:pt x="182" y="131"/>
                  </a:lnTo>
                  <a:lnTo>
                    <a:pt x="157" y="136"/>
                  </a:lnTo>
                  <a:lnTo>
                    <a:pt x="135" y="144"/>
                  </a:lnTo>
                  <a:lnTo>
                    <a:pt x="115" y="154"/>
                  </a:lnTo>
                  <a:lnTo>
                    <a:pt x="98" y="165"/>
                  </a:lnTo>
                  <a:lnTo>
                    <a:pt x="84" y="177"/>
                  </a:lnTo>
                  <a:lnTo>
                    <a:pt x="0" y="80"/>
                  </a:lnTo>
                  <a:lnTo>
                    <a:pt x="37" y="52"/>
                  </a:lnTo>
                  <a:lnTo>
                    <a:pt x="77" y="29"/>
                  </a:lnTo>
                  <a:lnTo>
                    <a:pt x="121" y="14"/>
                  </a:lnTo>
                  <a:lnTo>
                    <a:pt x="164" y="4"/>
                  </a:lnTo>
                  <a:lnTo>
                    <a:pt x="2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2" name="Freeform 330"/>
            <p:cNvSpPr>
              <a:spLocks noEditPoints="1"/>
            </p:cNvSpPr>
            <p:nvPr/>
          </p:nvSpPr>
          <p:spPr bwMode="auto">
            <a:xfrm>
              <a:off x="9351678" y="1994887"/>
              <a:ext cx="2937043" cy="3497424"/>
            </a:xfrm>
            <a:custGeom>
              <a:avLst/>
              <a:gdLst>
                <a:gd name="T0" fmla="*/ 638 w 3260"/>
                <a:gd name="T1" fmla="*/ 3697 h 3882"/>
                <a:gd name="T2" fmla="*/ 689 w 3260"/>
                <a:gd name="T3" fmla="*/ 3751 h 3882"/>
                <a:gd name="T4" fmla="*/ 755 w 3260"/>
                <a:gd name="T5" fmla="*/ 3731 h 3882"/>
                <a:gd name="T6" fmla="*/ 870 w 3260"/>
                <a:gd name="T7" fmla="*/ 3157 h 3882"/>
                <a:gd name="T8" fmla="*/ 2439 w 3260"/>
                <a:gd name="T9" fmla="*/ 3716 h 3882"/>
                <a:gd name="T10" fmla="*/ 2497 w 3260"/>
                <a:gd name="T11" fmla="*/ 3754 h 3882"/>
                <a:gd name="T12" fmla="*/ 2560 w 3260"/>
                <a:gd name="T13" fmla="*/ 3716 h 3882"/>
                <a:gd name="T14" fmla="*/ 2332 w 3260"/>
                <a:gd name="T15" fmla="*/ 3155 h 3882"/>
                <a:gd name="T16" fmla="*/ 1918 w 3260"/>
                <a:gd name="T17" fmla="*/ 31 h 3882"/>
                <a:gd name="T18" fmla="*/ 2314 w 3260"/>
                <a:gd name="T19" fmla="*/ 162 h 3882"/>
                <a:gd name="T20" fmla="*/ 2659 w 3260"/>
                <a:gd name="T21" fmla="*/ 384 h 3882"/>
                <a:gd name="T22" fmla="*/ 2938 w 3260"/>
                <a:gd name="T23" fmla="*/ 681 h 3882"/>
                <a:gd name="T24" fmla="*/ 3140 w 3260"/>
                <a:gd name="T25" fmla="*/ 1040 h 3882"/>
                <a:gd name="T26" fmla="*/ 3246 w 3260"/>
                <a:gd name="T27" fmla="*/ 1447 h 3882"/>
                <a:gd name="T28" fmla="*/ 3247 w 3260"/>
                <a:gd name="T29" fmla="*/ 1874 h 3882"/>
                <a:gd name="T30" fmla="*/ 3146 w 3260"/>
                <a:gd name="T31" fmla="*/ 2271 h 3882"/>
                <a:gd name="T32" fmla="*/ 2954 w 3260"/>
                <a:gd name="T33" fmla="*/ 2624 h 3882"/>
                <a:gd name="T34" fmla="*/ 2687 w 3260"/>
                <a:gd name="T35" fmla="*/ 2918 h 3882"/>
                <a:gd name="T36" fmla="*/ 2677 w 3260"/>
                <a:gd name="T37" fmla="*/ 3605 h 3882"/>
                <a:gd name="T38" fmla="*/ 2687 w 3260"/>
                <a:gd name="T39" fmla="*/ 3738 h 3882"/>
                <a:gd name="T40" fmla="*/ 2609 w 3260"/>
                <a:gd name="T41" fmla="*/ 3848 h 3882"/>
                <a:gd name="T42" fmla="*/ 2498 w 3260"/>
                <a:gd name="T43" fmla="*/ 3882 h 3882"/>
                <a:gd name="T44" fmla="*/ 2384 w 3260"/>
                <a:gd name="T45" fmla="*/ 3844 h 3882"/>
                <a:gd name="T46" fmla="*/ 2067 w 3260"/>
                <a:gd name="T47" fmla="*/ 3259 h 3882"/>
                <a:gd name="T48" fmla="*/ 1694 w 3260"/>
                <a:gd name="T49" fmla="*/ 3325 h 3882"/>
                <a:gd name="T50" fmla="*/ 1317 w 3260"/>
                <a:gd name="T51" fmla="*/ 3302 h 3882"/>
                <a:gd name="T52" fmla="*/ 863 w 3260"/>
                <a:gd name="T53" fmla="*/ 3801 h 3882"/>
                <a:gd name="T54" fmla="*/ 766 w 3260"/>
                <a:gd name="T55" fmla="*/ 3873 h 3882"/>
                <a:gd name="T56" fmla="*/ 657 w 3260"/>
                <a:gd name="T57" fmla="*/ 3876 h 3882"/>
                <a:gd name="T58" fmla="*/ 547 w 3260"/>
                <a:gd name="T59" fmla="*/ 3801 h 3882"/>
                <a:gd name="T60" fmla="*/ 510 w 3260"/>
                <a:gd name="T61" fmla="*/ 3671 h 3882"/>
                <a:gd name="T62" fmla="*/ 677 w 3260"/>
                <a:gd name="T63" fmla="*/ 3045 h 3882"/>
                <a:gd name="T64" fmla="*/ 384 w 3260"/>
                <a:gd name="T65" fmla="*/ 2799 h 3882"/>
                <a:gd name="T66" fmla="*/ 154 w 3260"/>
                <a:gd name="T67" fmla="*/ 2491 h 3882"/>
                <a:gd name="T68" fmla="*/ 0 w 3260"/>
                <a:gd name="T69" fmla="*/ 2129 h 3882"/>
                <a:gd name="T70" fmla="*/ 236 w 3260"/>
                <a:gd name="T71" fmla="*/ 2373 h 3882"/>
                <a:gd name="T72" fmla="*/ 461 w 3260"/>
                <a:gd name="T73" fmla="*/ 2694 h 3882"/>
                <a:gd name="T74" fmla="*/ 756 w 3260"/>
                <a:gd name="T75" fmla="*/ 2947 h 3882"/>
                <a:gd name="T76" fmla="*/ 1107 w 3260"/>
                <a:gd name="T77" fmla="*/ 3119 h 3882"/>
                <a:gd name="T78" fmla="*/ 1496 w 3260"/>
                <a:gd name="T79" fmla="*/ 3196 h 3882"/>
                <a:gd name="T80" fmla="*/ 1906 w 3260"/>
                <a:gd name="T81" fmla="*/ 3168 h 3882"/>
                <a:gd name="T82" fmla="*/ 2285 w 3260"/>
                <a:gd name="T83" fmla="*/ 3037 h 3882"/>
                <a:gd name="T84" fmla="*/ 2610 w 3260"/>
                <a:gd name="T85" fmla="*/ 2816 h 3882"/>
                <a:gd name="T86" fmla="*/ 2870 w 3260"/>
                <a:gd name="T87" fmla="*/ 2521 h 3882"/>
                <a:gd name="T88" fmla="*/ 3048 w 3260"/>
                <a:gd name="T89" fmla="*/ 2168 h 3882"/>
                <a:gd name="T90" fmla="*/ 3129 w 3260"/>
                <a:gd name="T91" fmla="*/ 1768 h 3882"/>
                <a:gd name="T92" fmla="*/ 3101 w 3260"/>
                <a:gd name="T93" fmla="*/ 1355 h 3882"/>
                <a:gd name="T94" fmla="*/ 2970 w 3260"/>
                <a:gd name="T95" fmla="*/ 975 h 3882"/>
                <a:gd name="T96" fmla="*/ 2749 w 3260"/>
                <a:gd name="T97" fmla="*/ 649 h 3882"/>
                <a:gd name="T98" fmla="*/ 2454 w 3260"/>
                <a:gd name="T99" fmla="*/ 390 h 3882"/>
                <a:gd name="T100" fmla="*/ 2101 w 3260"/>
                <a:gd name="T101" fmla="*/ 212 h 3882"/>
                <a:gd name="T102" fmla="*/ 1702 w 3260"/>
                <a:gd name="T103" fmla="*/ 131 h 3882"/>
                <a:gd name="T104" fmla="*/ 1298 w 3260"/>
                <a:gd name="T105" fmla="*/ 158 h 3882"/>
                <a:gd name="T106" fmla="*/ 926 w 3260"/>
                <a:gd name="T107" fmla="*/ 284 h 3882"/>
                <a:gd name="T108" fmla="*/ 601 w 3260"/>
                <a:gd name="T109" fmla="*/ 497 h 3882"/>
                <a:gd name="T110" fmla="*/ 338 w 3260"/>
                <a:gd name="T111" fmla="*/ 786 h 3882"/>
                <a:gd name="T112" fmla="*/ 154 w 3260"/>
                <a:gd name="T113" fmla="*/ 1137 h 3882"/>
                <a:gd name="T114" fmla="*/ 71 w 3260"/>
                <a:gd name="T115" fmla="*/ 1003 h 3882"/>
                <a:gd name="T116" fmla="*/ 278 w 3260"/>
                <a:gd name="T117" fmla="*/ 651 h 3882"/>
                <a:gd name="T118" fmla="*/ 561 w 3260"/>
                <a:gd name="T119" fmla="*/ 365 h 3882"/>
                <a:gd name="T120" fmla="*/ 902 w 3260"/>
                <a:gd name="T121" fmla="*/ 153 h 3882"/>
                <a:gd name="T122" fmla="*/ 1287 w 3260"/>
                <a:gd name="T123" fmla="*/ 29 h 3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260" h="3882">
                  <a:moveTo>
                    <a:pt x="870" y="3157"/>
                  </a:moveTo>
                  <a:lnTo>
                    <a:pt x="643" y="3658"/>
                  </a:lnTo>
                  <a:lnTo>
                    <a:pt x="638" y="3677"/>
                  </a:lnTo>
                  <a:lnTo>
                    <a:pt x="638" y="3697"/>
                  </a:lnTo>
                  <a:lnTo>
                    <a:pt x="644" y="3716"/>
                  </a:lnTo>
                  <a:lnTo>
                    <a:pt x="655" y="3732"/>
                  </a:lnTo>
                  <a:lnTo>
                    <a:pt x="670" y="3744"/>
                  </a:lnTo>
                  <a:lnTo>
                    <a:pt x="689" y="3751"/>
                  </a:lnTo>
                  <a:lnTo>
                    <a:pt x="707" y="3754"/>
                  </a:lnTo>
                  <a:lnTo>
                    <a:pt x="726" y="3751"/>
                  </a:lnTo>
                  <a:lnTo>
                    <a:pt x="741" y="3743"/>
                  </a:lnTo>
                  <a:lnTo>
                    <a:pt x="755" y="3731"/>
                  </a:lnTo>
                  <a:lnTo>
                    <a:pt x="766" y="3716"/>
                  </a:lnTo>
                  <a:lnTo>
                    <a:pt x="1014" y="3220"/>
                  </a:lnTo>
                  <a:lnTo>
                    <a:pt x="942" y="3190"/>
                  </a:lnTo>
                  <a:lnTo>
                    <a:pt x="870" y="3157"/>
                  </a:lnTo>
                  <a:close/>
                  <a:moveTo>
                    <a:pt x="2332" y="3155"/>
                  </a:moveTo>
                  <a:lnTo>
                    <a:pt x="2262" y="3188"/>
                  </a:lnTo>
                  <a:lnTo>
                    <a:pt x="2189" y="3218"/>
                  </a:lnTo>
                  <a:lnTo>
                    <a:pt x="2439" y="3716"/>
                  </a:lnTo>
                  <a:lnTo>
                    <a:pt x="2450" y="3731"/>
                  </a:lnTo>
                  <a:lnTo>
                    <a:pt x="2463" y="3743"/>
                  </a:lnTo>
                  <a:lnTo>
                    <a:pt x="2479" y="3751"/>
                  </a:lnTo>
                  <a:lnTo>
                    <a:pt x="2497" y="3754"/>
                  </a:lnTo>
                  <a:lnTo>
                    <a:pt x="2516" y="3751"/>
                  </a:lnTo>
                  <a:lnTo>
                    <a:pt x="2534" y="3744"/>
                  </a:lnTo>
                  <a:lnTo>
                    <a:pt x="2548" y="3732"/>
                  </a:lnTo>
                  <a:lnTo>
                    <a:pt x="2560" y="3716"/>
                  </a:lnTo>
                  <a:lnTo>
                    <a:pt x="2566" y="3696"/>
                  </a:lnTo>
                  <a:lnTo>
                    <a:pt x="2566" y="3677"/>
                  </a:lnTo>
                  <a:lnTo>
                    <a:pt x="2560" y="3658"/>
                  </a:lnTo>
                  <a:lnTo>
                    <a:pt x="2332" y="3155"/>
                  </a:lnTo>
                  <a:close/>
                  <a:moveTo>
                    <a:pt x="1597" y="0"/>
                  </a:moveTo>
                  <a:lnTo>
                    <a:pt x="1707" y="3"/>
                  </a:lnTo>
                  <a:lnTo>
                    <a:pt x="1814" y="14"/>
                  </a:lnTo>
                  <a:lnTo>
                    <a:pt x="1918" y="31"/>
                  </a:lnTo>
                  <a:lnTo>
                    <a:pt x="2022" y="54"/>
                  </a:lnTo>
                  <a:lnTo>
                    <a:pt x="2122" y="85"/>
                  </a:lnTo>
                  <a:lnTo>
                    <a:pt x="2220" y="120"/>
                  </a:lnTo>
                  <a:lnTo>
                    <a:pt x="2314" y="162"/>
                  </a:lnTo>
                  <a:lnTo>
                    <a:pt x="2406" y="210"/>
                  </a:lnTo>
                  <a:lnTo>
                    <a:pt x="2494" y="263"/>
                  </a:lnTo>
                  <a:lnTo>
                    <a:pt x="2578" y="320"/>
                  </a:lnTo>
                  <a:lnTo>
                    <a:pt x="2659" y="384"/>
                  </a:lnTo>
                  <a:lnTo>
                    <a:pt x="2736" y="452"/>
                  </a:lnTo>
                  <a:lnTo>
                    <a:pt x="2808" y="524"/>
                  </a:lnTo>
                  <a:lnTo>
                    <a:pt x="2876" y="601"/>
                  </a:lnTo>
                  <a:lnTo>
                    <a:pt x="2938" y="681"/>
                  </a:lnTo>
                  <a:lnTo>
                    <a:pt x="2997" y="766"/>
                  </a:lnTo>
                  <a:lnTo>
                    <a:pt x="3050" y="854"/>
                  </a:lnTo>
                  <a:lnTo>
                    <a:pt x="3097" y="946"/>
                  </a:lnTo>
                  <a:lnTo>
                    <a:pt x="3140" y="1040"/>
                  </a:lnTo>
                  <a:lnTo>
                    <a:pt x="3175" y="1138"/>
                  </a:lnTo>
                  <a:lnTo>
                    <a:pt x="3206" y="1238"/>
                  </a:lnTo>
                  <a:lnTo>
                    <a:pt x="3229" y="1342"/>
                  </a:lnTo>
                  <a:lnTo>
                    <a:pt x="3246" y="1447"/>
                  </a:lnTo>
                  <a:lnTo>
                    <a:pt x="3256" y="1554"/>
                  </a:lnTo>
                  <a:lnTo>
                    <a:pt x="3260" y="1663"/>
                  </a:lnTo>
                  <a:lnTo>
                    <a:pt x="3256" y="1770"/>
                  </a:lnTo>
                  <a:lnTo>
                    <a:pt x="3247" y="1874"/>
                  </a:lnTo>
                  <a:lnTo>
                    <a:pt x="3230" y="1977"/>
                  </a:lnTo>
                  <a:lnTo>
                    <a:pt x="3208" y="2078"/>
                  </a:lnTo>
                  <a:lnTo>
                    <a:pt x="3180" y="2176"/>
                  </a:lnTo>
                  <a:lnTo>
                    <a:pt x="3146" y="2271"/>
                  </a:lnTo>
                  <a:lnTo>
                    <a:pt x="3105" y="2365"/>
                  </a:lnTo>
                  <a:lnTo>
                    <a:pt x="3060" y="2454"/>
                  </a:lnTo>
                  <a:lnTo>
                    <a:pt x="3010" y="2540"/>
                  </a:lnTo>
                  <a:lnTo>
                    <a:pt x="2954" y="2624"/>
                  </a:lnTo>
                  <a:lnTo>
                    <a:pt x="2894" y="2704"/>
                  </a:lnTo>
                  <a:lnTo>
                    <a:pt x="2830" y="2779"/>
                  </a:lnTo>
                  <a:lnTo>
                    <a:pt x="2760" y="2851"/>
                  </a:lnTo>
                  <a:lnTo>
                    <a:pt x="2687" y="2918"/>
                  </a:lnTo>
                  <a:lnTo>
                    <a:pt x="2610" y="2982"/>
                  </a:lnTo>
                  <a:lnTo>
                    <a:pt x="2530" y="3041"/>
                  </a:lnTo>
                  <a:lnTo>
                    <a:pt x="2445" y="3094"/>
                  </a:lnTo>
                  <a:lnTo>
                    <a:pt x="2677" y="3605"/>
                  </a:lnTo>
                  <a:lnTo>
                    <a:pt x="2689" y="3637"/>
                  </a:lnTo>
                  <a:lnTo>
                    <a:pt x="2695" y="3671"/>
                  </a:lnTo>
                  <a:lnTo>
                    <a:pt x="2693" y="3705"/>
                  </a:lnTo>
                  <a:lnTo>
                    <a:pt x="2687" y="3738"/>
                  </a:lnTo>
                  <a:lnTo>
                    <a:pt x="2676" y="3771"/>
                  </a:lnTo>
                  <a:lnTo>
                    <a:pt x="2658" y="3801"/>
                  </a:lnTo>
                  <a:lnTo>
                    <a:pt x="2636" y="3827"/>
                  </a:lnTo>
                  <a:lnTo>
                    <a:pt x="2609" y="3848"/>
                  </a:lnTo>
                  <a:lnTo>
                    <a:pt x="2579" y="3864"/>
                  </a:lnTo>
                  <a:lnTo>
                    <a:pt x="2546" y="3876"/>
                  </a:lnTo>
                  <a:lnTo>
                    <a:pt x="2523" y="3881"/>
                  </a:lnTo>
                  <a:lnTo>
                    <a:pt x="2498" y="3882"/>
                  </a:lnTo>
                  <a:lnTo>
                    <a:pt x="2467" y="3880"/>
                  </a:lnTo>
                  <a:lnTo>
                    <a:pt x="2438" y="3873"/>
                  </a:lnTo>
                  <a:lnTo>
                    <a:pt x="2410" y="3861"/>
                  </a:lnTo>
                  <a:lnTo>
                    <a:pt x="2384" y="3844"/>
                  </a:lnTo>
                  <a:lnTo>
                    <a:pt x="2360" y="3824"/>
                  </a:lnTo>
                  <a:lnTo>
                    <a:pt x="2340" y="3801"/>
                  </a:lnTo>
                  <a:lnTo>
                    <a:pt x="2324" y="3774"/>
                  </a:lnTo>
                  <a:lnTo>
                    <a:pt x="2067" y="3259"/>
                  </a:lnTo>
                  <a:lnTo>
                    <a:pt x="1976" y="3283"/>
                  </a:lnTo>
                  <a:lnTo>
                    <a:pt x="1884" y="3302"/>
                  </a:lnTo>
                  <a:lnTo>
                    <a:pt x="1790" y="3316"/>
                  </a:lnTo>
                  <a:lnTo>
                    <a:pt x="1694" y="3325"/>
                  </a:lnTo>
                  <a:lnTo>
                    <a:pt x="1597" y="3327"/>
                  </a:lnTo>
                  <a:lnTo>
                    <a:pt x="1503" y="3325"/>
                  </a:lnTo>
                  <a:lnTo>
                    <a:pt x="1409" y="3316"/>
                  </a:lnTo>
                  <a:lnTo>
                    <a:pt x="1317" y="3302"/>
                  </a:lnTo>
                  <a:lnTo>
                    <a:pt x="1226" y="3283"/>
                  </a:lnTo>
                  <a:lnTo>
                    <a:pt x="1137" y="3260"/>
                  </a:lnTo>
                  <a:lnTo>
                    <a:pt x="880" y="3774"/>
                  </a:lnTo>
                  <a:lnTo>
                    <a:pt x="863" y="3801"/>
                  </a:lnTo>
                  <a:lnTo>
                    <a:pt x="843" y="3824"/>
                  </a:lnTo>
                  <a:lnTo>
                    <a:pt x="820" y="3844"/>
                  </a:lnTo>
                  <a:lnTo>
                    <a:pt x="794" y="3861"/>
                  </a:lnTo>
                  <a:lnTo>
                    <a:pt x="766" y="3873"/>
                  </a:lnTo>
                  <a:lnTo>
                    <a:pt x="736" y="3880"/>
                  </a:lnTo>
                  <a:lnTo>
                    <a:pt x="706" y="3882"/>
                  </a:lnTo>
                  <a:lnTo>
                    <a:pt x="682" y="3881"/>
                  </a:lnTo>
                  <a:lnTo>
                    <a:pt x="657" y="3876"/>
                  </a:lnTo>
                  <a:lnTo>
                    <a:pt x="625" y="3864"/>
                  </a:lnTo>
                  <a:lnTo>
                    <a:pt x="595" y="3848"/>
                  </a:lnTo>
                  <a:lnTo>
                    <a:pt x="569" y="3827"/>
                  </a:lnTo>
                  <a:lnTo>
                    <a:pt x="547" y="3801"/>
                  </a:lnTo>
                  <a:lnTo>
                    <a:pt x="529" y="3771"/>
                  </a:lnTo>
                  <a:lnTo>
                    <a:pt x="517" y="3738"/>
                  </a:lnTo>
                  <a:lnTo>
                    <a:pt x="510" y="3705"/>
                  </a:lnTo>
                  <a:lnTo>
                    <a:pt x="510" y="3671"/>
                  </a:lnTo>
                  <a:lnTo>
                    <a:pt x="516" y="3638"/>
                  </a:lnTo>
                  <a:lnTo>
                    <a:pt x="527" y="3605"/>
                  </a:lnTo>
                  <a:lnTo>
                    <a:pt x="757" y="3096"/>
                  </a:lnTo>
                  <a:lnTo>
                    <a:pt x="677" y="3045"/>
                  </a:lnTo>
                  <a:lnTo>
                    <a:pt x="598" y="2990"/>
                  </a:lnTo>
                  <a:lnTo>
                    <a:pt x="524" y="2931"/>
                  </a:lnTo>
                  <a:lnTo>
                    <a:pt x="452" y="2866"/>
                  </a:lnTo>
                  <a:lnTo>
                    <a:pt x="384" y="2799"/>
                  </a:lnTo>
                  <a:lnTo>
                    <a:pt x="320" y="2727"/>
                  </a:lnTo>
                  <a:lnTo>
                    <a:pt x="260" y="2652"/>
                  </a:lnTo>
                  <a:lnTo>
                    <a:pt x="205" y="2573"/>
                  </a:lnTo>
                  <a:lnTo>
                    <a:pt x="154" y="2491"/>
                  </a:lnTo>
                  <a:lnTo>
                    <a:pt x="109" y="2405"/>
                  </a:lnTo>
                  <a:lnTo>
                    <a:pt x="67" y="2316"/>
                  </a:lnTo>
                  <a:lnTo>
                    <a:pt x="31" y="2224"/>
                  </a:lnTo>
                  <a:lnTo>
                    <a:pt x="0" y="2129"/>
                  </a:lnTo>
                  <a:lnTo>
                    <a:pt x="123" y="2094"/>
                  </a:lnTo>
                  <a:lnTo>
                    <a:pt x="154" y="2190"/>
                  </a:lnTo>
                  <a:lnTo>
                    <a:pt x="192" y="2283"/>
                  </a:lnTo>
                  <a:lnTo>
                    <a:pt x="236" y="2373"/>
                  </a:lnTo>
                  <a:lnTo>
                    <a:pt x="284" y="2459"/>
                  </a:lnTo>
                  <a:lnTo>
                    <a:pt x="338" y="2541"/>
                  </a:lnTo>
                  <a:lnTo>
                    <a:pt x="397" y="2620"/>
                  </a:lnTo>
                  <a:lnTo>
                    <a:pt x="461" y="2694"/>
                  </a:lnTo>
                  <a:lnTo>
                    <a:pt x="529" y="2764"/>
                  </a:lnTo>
                  <a:lnTo>
                    <a:pt x="601" y="2830"/>
                  </a:lnTo>
                  <a:lnTo>
                    <a:pt x="676" y="2891"/>
                  </a:lnTo>
                  <a:lnTo>
                    <a:pt x="756" y="2947"/>
                  </a:lnTo>
                  <a:lnTo>
                    <a:pt x="840" y="2997"/>
                  </a:lnTo>
                  <a:lnTo>
                    <a:pt x="926" y="3043"/>
                  </a:lnTo>
                  <a:lnTo>
                    <a:pt x="1015" y="3083"/>
                  </a:lnTo>
                  <a:lnTo>
                    <a:pt x="1107" y="3119"/>
                  </a:lnTo>
                  <a:lnTo>
                    <a:pt x="1201" y="3147"/>
                  </a:lnTo>
                  <a:lnTo>
                    <a:pt x="1298" y="3169"/>
                  </a:lnTo>
                  <a:lnTo>
                    <a:pt x="1396" y="3186"/>
                  </a:lnTo>
                  <a:lnTo>
                    <a:pt x="1496" y="3196"/>
                  </a:lnTo>
                  <a:lnTo>
                    <a:pt x="1597" y="3200"/>
                  </a:lnTo>
                  <a:lnTo>
                    <a:pt x="1702" y="3196"/>
                  </a:lnTo>
                  <a:lnTo>
                    <a:pt x="1805" y="3186"/>
                  </a:lnTo>
                  <a:lnTo>
                    <a:pt x="1906" y="3168"/>
                  </a:lnTo>
                  <a:lnTo>
                    <a:pt x="2004" y="3144"/>
                  </a:lnTo>
                  <a:lnTo>
                    <a:pt x="2101" y="3115"/>
                  </a:lnTo>
                  <a:lnTo>
                    <a:pt x="2194" y="3078"/>
                  </a:lnTo>
                  <a:lnTo>
                    <a:pt x="2285" y="3037"/>
                  </a:lnTo>
                  <a:lnTo>
                    <a:pt x="2371" y="2989"/>
                  </a:lnTo>
                  <a:lnTo>
                    <a:pt x="2454" y="2937"/>
                  </a:lnTo>
                  <a:lnTo>
                    <a:pt x="2534" y="2879"/>
                  </a:lnTo>
                  <a:lnTo>
                    <a:pt x="2610" y="2816"/>
                  </a:lnTo>
                  <a:lnTo>
                    <a:pt x="2682" y="2749"/>
                  </a:lnTo>
                  <a:lnTo>
                    <a:pt x="2749" y="2678"/>
                  </a:lnTo>
                  <a:lnTo>
                    <a:pt x="2812" y="2601"/>
                  </a:lnTo>
                  <a:lnTo>
                    <a:pt x="2870" y="2521"/>
                  </a:lnTo>
                  <a:lnTo>
                    <a:pt x="2922" y="2438"/>
                  </a:lnTo>
                  <a:lnTo>
                    <a:pt x="2970" y="2352"/>
                  </a:lnTo>
                  <a:lnTo>
                    <a:pt x="3011" y="2261"/>
                  </a:lnTo>
                  <a:lnTo>
                    <a:pt x="3048" y="2168"/>
                  </a:lnTo>
                  <a:lnTo>
                    <a:pt x="3077" y="2071"/>
                  </a:lnTo>
                  <a:lnTo>
                    <a:pt x="3101" y="1972"/>
                  </a:lnTo>
                  <a:lnTo>
                    <a:pt x="3118" y="1872"/>
                  </a:lnTo>
                  <a:lnTo>
                    <a:pt x="3129" y="1768"/>
                  </a:lnTo>
                  <a:lnTo>
                    <a:pt x="3133" y="1663"/>
                  </a:lnTo>
                  <a:lnTo>
                    <a:pt x="3129" y="1559"/>
                  </a:lnTo>
                  <a:lnTo>
                    <a:pt x="3118" y="1455"/>
                  </a:lnTo>
                  <a:lnTo>
                    <a:pt x="3101" y="1355"/>
                  </a:lnTo>
                  <a:lnTo>
                    <a:pt x="3077" y="1256"/>
                  </a:lnTo>
                  <a:lnTo>
                    <a:pt x="3048" y="1159"/>
                  </a:lnTo>
                  <a:lnTo>
                    <a:pt x="3011" y="1066"/>
                  </a:lnTo>
                  <a:lnTo>
                    <a:pt x="2970" y="975"/>
                  </a:lnTo>
                  <a:lnTo>
                    <a:pt x="2922" y="888"/>
                  </a:lnTo>
                  <a:lnTo>
                    <a:pt x="2870" y="806"/>
                  </a:lnTo>
                  <a:lnTo>
                    <a:pt x="2812" y="726"/>
                  </a:lnTo>
                  <a:lnTo>
                    <a:pt x="2749" y="649"/>
                  </a:lnTo>
                  <a:lnTo>
                    <a:pt x="2682" y="578"/>
                  </a:lnTo>
                  <a:lnTo>
                    <a:pt x="2610" y="510"/>
                  </a:lnTo>
                  <a:lnTo>
                    <a:pt x="2534" y="448"/>
                  </a:lnTo>
                  <a:lnTo>
                    <a:pt x="2454" y="390"/>
                  </a:lnTo>
                  <a:lnTo>
                    <a:pt x="2371" y="338"/>
                  </a:lnTo>
                  <a:lnTo>
                    <a:pt x="2285" y="290"/>
                  </a:lnTo>
                  <a:lnTo>
                    <a:pt x="2194" y="248"/>
                  </a:lnTo>
                  <a:lnTo>
                    <a:pt x="2101" y="212"/>
                  </a:lnTo>
                  <a:lnTo>
                    <a:pt x="2004" y="183"/>
                  </a:lnTo>
                  <a:lnTo>
                    <a:pt x="1906" y="159"/>
                  </a:lnTo>
                  <a:lnTo>
                    <a:pt x="1805" y="141"/>
                  </a:lnTo>
                  <a:lnTo>
                    <a:pt x="1702" y="131"/>
                  </a:lnTo>
                  <a:lnTo>
                    <a:pt x="1597" y="127"/>
                  </a:lnTo>
                  <a:lnTo>
                    <a:pt x="1496" y="131"/>
                  </a:lnTo>
                  <a:lnTo>
                    <a:pt x="1396" y="141"/>
                  </a:lnTo>
                  <a:lnTo>
                    <a:pt x="1298" y="158"/>
                  </a:lnTo>
                  <a:lnTo>
                    <a:pt x="1201" y="180"/>
                  </a:lnTo>
                  <a:lnTo>
                    <a:pt x="1107" y="208"/>
                  </a:lnTo>
                  <a:lnTo>
                    <a:pt x="1015" y="244"/>
                  </a:lnTo>
                  <a:lnTo>
                    <a:pt x="926" y="284"/>
                  </a:lnTo>
                  <a:lnTo>
                    <a:pt x="840" y="329"/>
                  </a:lnTo>
                  <a:lnTo>
                    <a:pt x="756" y="380"/>
                  </a:lnTo>
                  <a:lnTo>
                    <a:pt x="677" y="436"/>
                  </a:lnTo>
                  <a:lnTo>
                    <a:pt x="601" y="497"/>
                  </a:lnTo>
                  <a:lnTo>
                    <a:pt x="529" y="563"/>
                  </a:lnTo>
                  <a:lnTo>
                    <a:pt x="461" y="633"/>
                  </a:lnTo>
                  <a:lnTo>
                    <a:pt x="397" y="707"/>
                  </a:lnTo>
                  <a:lnTo>
                    <a:pt x="338" y="786"/>
                  </a:lnTo>
                  <a:lnTo>
                    <a:pt x="284" y="868"/>
                  </a:lnTo>
                  <a:lnTo>
                    <a:pt x="236" y="954"/>
                  </a:lnTo>
                  <a:lnTo>
                    <a:pt x="192" y="1044"/>
                  </a:lnTo>
                  <a:lnTo>
                    <a:pt x="154" y="1137"/>
                  </a:lnTo>
                  <a:lnTo>
                    <a:pt x="123" y="1233"/>
                  </a:lnTo>
                  <a:lnTo>
                    <a:pt x="0" y="1198"/>
                  </a:lnTo>
                  <a:lnTo>
                    <a:pt x="33" y="1098"/>
                  </a:lnTo>
                  <a:lnTo>
                    <a:pt x="71" y="1003"/>
                  </a:lnTo>
                  <a:lnTo>
                    <a:pt x="114" y="909"/>
                  </a:lnTo>
                  <a:lnTo>
                    <a:pt x="164" y="820"/>
                  </a:lnTo>
                  <a:lnTo>
                    <a:pt x="219" y="734"/>
                  </a:lnTo>
                  <a:lnTo>
                    <a:pt x="278" y="651"/>
                  </a:lnTo>
                  <a:lnTo>
                    <a:pt x="342" y="574"/>
                  </a:lnTo>
                  <a:lnTo>
                    <a:pt x="411" y="499"/>
                  </a:lnTo>
                  <a:lnTo>
                    <a:pt x="483" y="430"/>
                  </a:lnTo>
                  <a:lnTo>
                    <a:pt x="561" y="365"/>
                  </a:lnTo>
                  <a:lnTo>
                    <a:pt x="641" y="304"/>
                  </a:lnTo>
                  <a:lnTo>
                    <a:pt x="724" y="248"/>
                  </a:lnTo>
                  <a:lnTo>
                    <a:pt x="812" y="199"/>
                  </a:lnTo>
                  <a:lnTo>
                    <a:pt x="902" y="153"/>
                  </a:lnTo>
                  <a:lnTo>
                    <a:pt x="995" y="113"/>
                  </a:lnTo>
                  <a:lnTo>
                    <a:pt x="1091" y="80"/>
                  </a:lnTo>
                  <a:lnTo>
                    <a:pt x="1188" y="51"/>
                  </a:lnTo>
                  <a:lnTo>
                    <a:pt x="1287" y="29"/>
                  </a:lnTo>
                  <a:lnTo>
                    <a:pt x="1390" y="13"/>
                  </a:lnTo>
                  <a:lnTo>
                    <a:pt x="1492" y="2"/>
                  </a:lnTo>
                  <a:lnTo>
                    <a:pt x="15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3" name="Rectangle 331"/>
            <p:cNvSpPr>
              <a:spLocks noChangeArrowheads="1"/>
            </p:cNvSpPr>
            <p:nvPr/>
          </p:nvSpPr>
          <p:spPr bwMode="auto">
            <a:xfrm>
              <a:off x="10963448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4" name="Rectangle 332"/>
            <p:cNvSpPr>
              <a:spLocks noChangeArrowheads="1"/>
            </p:cNvSpPr>
            <p:nvPr/>
          </p:nvSpPr>
          <p:spPr bwMode="auto">
            <a:xfrm>
              <a:off x="10732809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5" name="Rectangle 333"/>
            <p:cNvSpPr>
              <a:spLocks noChangeArrowheads="1"/>
            </p:cNvSpPr>
            <p:nvPr/>
          </p:nvSpPr>
          <p:spPr bwMode="auto">
            <a:xfrm>
              <a:off x="10502170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32" name="Group 241"/>
          <p:cNvGrpSpPr>
            <a:grpSpLocks noChangeAspect="1"/>
          </p:cNvGrpSpPr>
          <p:nvPr/>
        </p:nvGrpSpPr>
        <p:grpSpPr bwMode="auto">
          <a:xfrm>
            <a:off x="9472923" y="3765149"/>
            <a:ext cx="433301" cy="635183"/>
            <a:chOff x="6297" y="3404"/>
            <a:chExt cx="264" cy="38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3" name="Freeform 243"/>
            <p:cNvSpPr>
              <a:spLocks/>
            </p:cNvSpPr>
            <p:nvPr/>
          </p:nvSpPr>
          <p:spPr bwMode="auto">
            <a:xfrm>
              <a:off x="6320" y="3404"/>
              <a:ext cx="73" cy="75"/>
            </a:xfrm>
            <a:custGeom>
              <a:avLst/>
              <a:gdLst>
                <a:gd name="T0" fmla="*/ 331 w 661"/>
                <a:gd name="T1" fmla="*/ 0 h 670"/>
                <a:gd name="T2" fmla="*/ 376 w 661"/>
                <a:gd name="T3" fmla="*/ 2 h 670"/>
                <a:gd name="T4" fmla="*/ 419 w 661"/>
                <a:gd name="T5" fmla="*/ 12 h 670"/>
                <a:gd name="T6" fmla="*/ 460 w 661"/>
                <a:gd name="T7" fmla="*/ 26 h 670"/>
                <a:gd name="T8" fmla="*/ 498 w 661"/>
                <a:gd name="T9" fmla="*/ 45 h 670"/>
                <a:gd name="T10" fmla="*/ 533 w 661"/>
                <a:gd name="T11" fmla="*/ 69 h 670"/>
                <a:gd name="T12" fmla="*/ 565 w 661"/>
                <a:gd name="T13" fmla="*/ 97 h 670"/>
                <a:gd name="T14" fmla="*/ 593 w 661"/>
                <a:gd name="T15" fmla="*/ 130 h 670"/>
                <a:gd name="T16" fmla="*/ 617 w 661"/>
                <a:gd name="T17" fmla="*/ 165 h 670"/>
                <a:gd name="T18" fmla="*/ 635 w 661"/>
                <a:gd name="T19" fmla="*/ 204 h 670"/>
                <a:gd name="T20" fmla="*/ 650 w 661"/>
                <a:gd name="T21" fmla="*/ 245 h 670"/>
                <a:gd name="T22" fmla="*/ 659 w 661"/>
                <a:gd name="T23" fmla="*/ 289 h 670"/>
                <a:gd name="T24" fmla="*/ 661 w 661"/>
                <a:gd name="T25" fmla="*/ 335 h 670"/>
                <a:gd name="T26" fmla="*/ 659 w 661"/>
                <a:gd name="T27" fmla="*/ 380 h 670"/>
                <a:gd name="T28" fmla="*/ 650 w 661"/>
                <a:gd name="T29" fmla="*/ 424 h 670"/>
                <a:gd name="T30" fmla="*/ 635 w 661"/>
                <a:gd name="T31" fmla="*/ 466 h 670"/>
                <a:gd name="T32" fmla="*/ 617 w 661"/>
                <a:gd name="T33" fmla="*/ 504 h 670"/>
                <a:gd name="T34" fmla="*/ 593 w 661"/>
                <a:gd name="T35" fmla="*/ 539 h 670"/>
                <a:gd name="T36" fmla="*/ 565 w 661"/>
                <a:gd name="T37" fmla="*/ 572 h 670"/>
                <a:gd name="T38" fmla="*/ 533 w 661"/>
                <a:gd name="T39" fmla="*/ 601 h 670"/>
                <a:gd name="T40" fmla="*/ 498 w 661"/>
                <a:gd name="T41" fmla="*/ 625 h 670"/>
                <a:gd name="T42" fmla="*/ 460 w 661"/>
                <a:gd name="T43" fmla="*/ 643 h 670"/>
                <a:gd name="T44" fmla="*/ 419 w 661"/>
                <a:gd name="T45" fmla="*/ 658 h 670"/>
                <a:gd name="T46" fmla="*/ 376 w 661"/>
                <a:gd name="T47" fmla="*/ 667 h 670"/>
                <a:gd name="T48" fmla="*/ 331 w 661"/>
                <a:gd name="T49" fmla="*/ 670 h 670"/>
                <a:gd name="T50" fmla="*/ 286 w 661"/>
                <a:gd name="T51" fmla="*/ 667 h 670"/>
                <a:gd name="T52" fmla="*/ 242 w 661"/>
                <a:gd name="T53" fmla="*/ 658 h 670"/>
                <a:gd name="T54" fmla="*/ 201 w 661"/>
                <a:gd name="T55" fmla="*/ 643 h 670"/>
                <a:gd name="T56" fmla="*/ 163 w 661"/>
                <a:gd name="T57" fmla="*/ 625 h 670"/>
                <a:gd name="T58" fmla="*/ 128 w 661"/>
                <a:gd name="T59" fmla="*/ 601 h 670"/>
                <a:gd name="T60" fmla="*/ 96 w 661"/>
                <a:gd name="T61" fmla="*/ 572 h 670"/>
                <a:gd name="T62" fmla="*/ 68 w 661"/>
                <a:gd name="T63" fmla="*/ 539 h 670"/>
                <a:gd name="T64" fmla="*/ 44 w 661"/>
                <a:gd name="T65" fmla="*/ 504 h 670"/>
                <a:gd name="T66" fmla="*/ 26 w 661"/>
                <a:gd name="T67" fmla="*/ 466 h 670"/>
                <a:gd name="T68" fmla="*/ 11 w 661"/>
                <a:gd name="T69" fmla="*/ 424 h 670"/>
                <a:gd name="T70" fmla="*/ 2 w 661"/>
                <a:gd name="T71" fmla="*/ 380 h 670"/>
                <a:gd name="T72" fmla="*/ 0 w 661"/>
                <a:gd name="T73" fmla="*/ 335 h 670"/>
                <a:gd name="T74" fmla="*/ 2 w 661"/>
                <a:gd name="T75" fmla="*/ 289 h 670"/>
                <a:gd name="T76" fmla="*/ 11 w 661"/>
                <a:gd name="T77" fmla="*/ 245 h 670"/>
                <a:gd name="T78" fmla="*/ 26 w 661"/>
                <a:gd name="T79" fmla="*/ 204 h 670"/>
                <a:gd name="T80" fmla="*/ 44 w 661"/>
                <a:gd name="T81" fmla="*/ 165 h 670"/>
                <a:gd name="T82" fmla="*/ 68 w 661"/>
                <a:gd name="T83" fmla="*/ 130 h 670"/>
                <a:gd name="T84" fmla="*/ 96 w 661"/>
                <a:gd name="T85" fmla="*/ 97 h 670"/>
                <a:gd name="T86" fmla="*/ 128 w 661"/>
                <a:gd name="T87" fmla="*/ 69 h 670"/>
                <a:gd name="T88" fmla="*/ 163 w 661"/>
                <a:gd name="T89" fmla="*/ 45 h 670"/>
                <a:gd name="T90" fmla="*/ 201 w 661"/>
                <a:gd name="T91" fmla="*/ 26 h 670"/>
                <a:gd name="T92" fmla="*/ 242 w 661"/>
                <a:gd name="T93" fmla="*/ 12 h 670"/>
                <a:gd name="T94" fmla="*/ 286 w 661"/>
                <a:gd name="T95" fmla="*/ 2 h 670"/>
                <a:gd name="T96" fmla="*/ 331 w 661"/>
                <a:gd name="T97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61" h="670">
                  <a:moveTo>
                    <a:pt x="331" y="0"/>
                  </a:moveTo>
                  <a:lnTo>
                    <a:pt x="376" y="2"/>
                  </a:lnTo>
                  <a:lnTo>
                    <a:pt x="419" y="12"/>
                  </a:lnTo>
                  <a:lnTo>
                    <a:pt x="460" y="26"/>
                  </a:lnTo>
                  <a:lnTo>
                    <a:pt x="498" y="45"/>
                  </a:lnTo>
                  <a:lnTo>
                    <a:pt x="533" y="69"/>
                  </a:lnTo>
                  <a:lnTo>
                    <a:pt x="565" y="97"/>
                  </a:lnTo>
                  <a:lnTo>
                    <a:pt x="593" y="130"/>
                  </a:lnTo>
                  <a:lnTo>
                    <a:pt x="617" y="165"/>
                  </a:lnTo>
                  <a:lnTo>
                    <a:pt x="635" y="204"/>
                  </a:lnTo>
                  <a:lnTo>
                    <a:pt x="650" y="245"/>
                  </a:lnTo>
                  <a:lnTo>
                    <a:pt x="659" y="289"/>
                  </a:lnTo>
                  <a:lnTo>
                    <a:pt x="661" y="335"/>
                  </a:lnTo>
                  <a:lnTo>
                    <a:pt x="659" y="380"/>
                  </a:lnTo>
                  <a:lnTo>
                    <a:pt x="650" y="424"/>
                  </a:lnTo>
                  <a:lnTo>
                    <a:pt x="635" y="466"/>
                  </a:lnTo>
                  <a:lnTo>
                    <a:pt x="617" y="504"/>
                  </a:lnTo>
                  <a:lnTo>
                    <a:pt x="593" y="539"/>
                  </a:lnTo>
                  <a:lnTo>
                    <a:pt x="565" y="572"/>
                  </a:lnTo>
                  <a:lnTo>
                    <a:pt x="533" y="601"/>
                  </a:lnTo>
                  <a:lnTo>
                    <a:pt x="498" y="625"/>
                  </a:lnTo>
                  <a:lnTo>
                    <a:pt x="460" y="643"/>
                  </a:lnTo>
                  <a:lnTo>
                    <a:pt x="419" y="658"/>
                  </a:lnTo>
                  <a:lnTo>
                    <a:pt x="376" y="667"/>
                  </a:lnTo>
                  <a:lnTo>
                    <a:pt x="331" y="670"/>
                  </a:lnTo>
                  <a:lnTo>
                    <a:pt x="286" y="667"/>
                  </a:lnTo>
                  <a:lnTo>
                    <a:pt x="242" y="658"/>
                  </a:lnTo>
                  <a:lnTo>
                    <a:pt x="201" y="643"/>
                  </a:lnTo>
                  <a:lnTo>
                    <a:pt x="163" y="625"/>
                  </a:lnTo>
                  <a:lnTo>
                    <a:pt x="128" y="601"/>
                  </a:lnTo>
                  <a:lnTo>
                    <a:pt x="96" y="572"/>
                  </a:lnTo>
                  <a:lnTo>
                    <a:pt x="68" y="539"/>
                  </a:lnTo>
                  <a:lnTo>
                    <a:pt x="44" y="504"/>
                  </a:lnTo>
                  <a:lnTo>
                    <a:pt x="26" y="466"/>
                  </a:lnTo>
                  <a:lnTo>
                    <a:pt x="11" y="424"/>
                  </a:lnTo>
                  <a:lnTo>
                    <a:pt x="2" y="380"/>
                  </a:lnTo>
                  <a:lnTo>
                    <a:pt x="0" y="335"/>
                  </a:lnTo>
                  <a:lnTo>
                    <a:pt x="2" y="289"/>
                  </a:lnTo>
                  <a:lnTo>
                    <a:pt x="11" y="245"/>
                  </a:lnTo>
                  <a:lnTo>
                    <a:pt x="26" y="204"/>
                  </a:lnTo>
                  <a:lnTo>
                    <a:pt x="44" y="165"/>
                  </a:lnTo>
                  <a:lnTo>
                    <a:pt x="68" y="130"/>
                  </a:lnTo>
                  <a:lnTo>
                    <a:pt x="96" y="97"/>
                  </a:lnTo>
                  <a:lnTo>
                    <a:pt x="128" y="69"/>
                  </a:lnTo>
                  <a:lnTo>
                    <a:pt x="163" y="45"/>
                  </a:lnTo>
                  <a:lnTo>
                    <a:pt x="201" y="26"/>
                  </a:lnTo>
                  <a:lnTo>
                    <a:pt x="242" y="12"/>
                  </a:lnTo>
                  <a:lnTo>
                    <a:pt x="286" y="2"/>
                  </a:lnTo>
                  <a:lnTo>
                    <a:pt x="3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4" name="Freeform 244"/>
            <p:cNvSpPr>
              <a:spLocks/>
            </p:cNvSpPr>
            <p:nvPr/>
          </p:nvSpPr>
          <p:spPr bwMode="auto">
            <a:xfrm>
              <a:off x="6297" y="3482"/>
              <a:ext cx="264" cy="309"/>
            </a:xfrm>
            <a:custGeom>
              <a:avLst/>
              <a:gdLst>
                <a:gd name="T0" fmla="*/ 447 w 2377"/>
                <a:gd name="T1" fmla="*/ 6 h 2779"/>
                <a:gd name="T2" fmla="*/ 538 w 2377"/>
                <a:gd name="T3" fmla="*/ 36 h 2779"/>
                <a:gd name="T4" fmla="*/ 617 w 2377"/>
                <a:gd name="T5" fmla="*/ 91 h 2779"/>
                <a:gd name="T6" fmla="*/ 677 w 2377"/>
                <a:gd name="T7" fmla="*/ 168 h 2779"/>
                <a:gd name="T8" fmla="*/ 746 w 2377"/>
                <a:gd name="T9" fmla="*/ 281 h 2779"/>
                <a:gd name="T10" fmla="*/ 916 w 2377"/>
                <a:gd name="T11" fmla="*/ 529 h 2779"/>
                <a:gd name="T12" fmla="*/ 1115 w 2377"/>
                <a:gd name="T13" fmla="*/ 750 h 2779"/>
                <a:gd name="T14" fmla="*/ 1332 w 2377"/>
                <a:gd name="T15" fmla="*/ 679 h 2779"/>
                <a:gd name="T16" fmla="*/ 1521 w 2377"/>
                <a:gd name="T17" fmla="*/ 449 h 2779"/>
                <a:gd name="T18" fmla="*/ 1683 w 2377"/>
                <a:gd name="T19" fmla="*/ 195 h 2779"/>
                <a:gd name="T20" fmla="*/ 1735 w 2377"/>
                <a:gd name="T21" fmla="*/ 117 h 2779"/>
                <a:gd name="T22" fmla="*/ 1808 w 2377"/>
                <a:gd name="T23" fmla="*/ 53 h 2779"/>
                <a:gd name="T24" fmla="*/ 1896 w 2377"/>
                <a:gd name="T25" fmla="*/ 14 h 2779"/>
                <a:gd name="T26" fmla="*/ 1990 w 2377"/>
                <a:gd name="T27" fmla="*/ 0 h 2779"/>
                <a:gd name="T28" fmla="*/ 2080 w 2377"/>
                <a:gd name="T29" fmla="*/ 16 h 2779"/>
                <a:gd name="T30" fmla="*/ 2158 w 2377"/>
                <a:gd name="T31" fmla="*/ 63 h 2779"/>
                <a:gd name="T32" fmla="*/ 2217 w 2377"/>
                <a:gd name="T33" fmla="*/ 144 h 2779"/>
                <a:gd name="T34" fmla="*/ 2275 w 2377"/>
                <a:gd name="T35" fmla="*/ 408 h 2779"/>
                <a:gd name="T36" fmla="*/ 2351 w 2377"/>
                <a:gd name="T37" fmla="*/ 985 h 2779"/>
                <a:gd name="T38" fmla="*/ 2376 w 2377"/>
                <a:gd name="T39" fmla="*/ 1413 h 2779"/>
                <a:gd name="T40" fmla="*/ 2349 w 2377"/>
                <a:gd name="T41" fmla="*/ 1515 h 2779"/>
                <a:gd name="T42" fmla="*/ 2337 w 2377"/>
                <a:gd name="T43" fmla="*/ 1584 h 2779"/>
                <a:gd name="T44" fmla="*/ 2327 w 2377"/>
                <a:gd name="T45" fmla="*/ 2669 h 2779"/>
                <a:gd name="T46" fmla="*/ 2282 w 2377"/>
                <a:gd name="T47" fmla="*/ 2736 h 2779"/>
                <a:gd name="T48" fmla="*/ 2213 w 2377"/>
                <a:gd name="T49" fmla="*/ 2772 h 2779"/>
                <a:gd name="T50" fmla="*/ 2137 w 2377"/>
                <a:gd name="T51" fmla="*/ 2776 h 2779"/>
                <a:gd name="T52" fmla="*/ 2063 w 2377"/>
                <a:gd name="T53" fmla="*/ 2751 h 2779"/>
                <a:gd name="T54" fmla="*/ 2009 w 2377"/>
                <a:gd name="T55" fmla="*/ 2695 h 2779"/>
                <a:gd name="T56" fmla="*/ 1988 w 2377"/>
                <a:gd name="T57" fmla="*/ 2608 h 2779"/>
                <a:gd name="T58" fmla="*/ 1926 w 2377"/>
                <a:gd name="T59" fmla="*/ 1612 h 2779"/>
                <a:gd name="T60" fmla="*/ 1850 w 2377"/>
                <a:gd name="T61" fmla="*/ 1545 h 2779"/>
                <a:gd name="T62" fmla="*/ 1801 w 2377"/>
                <a:gd name="T63" fmla="*/ 1449 h 2779"/>
                <a:gd name="T64" fmla="*/ 1776 w 2377"/>
                <a:gd name="T65" fmla="*/ 1159 h 2779"/>
                <a:gd name="T66" fmla="*/ 1663 w 2377"/>
                <a:gd name="T67" fmla="*/ 829 h 2779"/>
                <a:gd name="T68" fmla="*/ 1436 w 2377"/>
                <a:gd name="T69" fmla="*/ 1063 h 2779"/>
                <a:gd name="T70" fmla="*/ 1325 w 2377"/>
                <a:gd name="T71" fmla="*/ 1185 h 2779"/>
                <a:gd name="T72" fmla="*/ 1265 w 2377"/>
                <a:gd name="T73" fmla="*/ 1235 h 2779"/>
                <a:gd name="T74" fmla="*/ 1189 w 2377"/>
                <a:gd name="T75" fmla="*/ 1245 h 2779"/>
                <a:gd name="T76" fmla="*/ 1112 w 2377"/>
                <a:gd name="T77" fmla="*/ 1235 h 2779"/>
                <a:gd name="T78" fmla="*/ 1051 w 2377"/>
                <a:gd name="T79" fmla="*/ 1185 h 2779"/>
                <a:gd name="T80" fmla="*/ 942 w 2377"/>
                <a:gd name="T81" fmla="*/ 1063 h 2779"/>
                <a:gd name="T82" fmla="*/ 714 w 2377"/>
                <a:gd name="T83" fmla="*/ 829 h 2779"/>
                <a:gd name="T84" fmla="*/ 601 w 2377"/>
                <a:gd name="T85" fmla="*/ 1163 h 2779"/>
                <a:gd name="T86" fmla="*/ 577 w 2377"/>
                <a:gd name="T87" fmla="*/ 1452 h 2779"/>
                <a:gd name="T88" fmla="*/ 527 w 2377"/>
                <a:gd name="T89" fmla="*/ 1549 h 2779"/>
                <a:gd name="T90" fmla="*/ 450 w 2377"/>
                <a:gd name="T91" fmla="*/ 1614 h 2779"/>
                <a:gd name="T92" fmla="*/ 390 w 2377"/>
                <a:gd name="T93" fmla="*/ 2608 h 2779"/>
                <a:gd name="T94" fmla="*/ 368 w 2377"/>
                <a:gd name="T95" fmla="*/ 2695 h 2779"/>
                <a:gd name="T96" fmla="*/ 314 w 2377"/>
                <a:gd name="T97" fmla="*/ 2751 h 2779"/>
                <a:gd name="T98" fmla="*/ 241 w 2377"/>
                <a:gd name="T99" fmla="*/ 2776 h 2779"/>
                <a:gd name="T100" fmla="*/ 164 w 2377"/>
                <a:gd name="T101" fmla="*/ 2772 h 2779"/>
                <a:gd name="T102" fmla="*/ 95 w 2377"/>
                <a:gd name="T103" fmla="*/ 2736 h 2779"/>
                <a:gd name="T104" fmla="*/ 51 w 2377"/>
                <a:gd name="T105" fmla="*/ 2669 h 2779"/>
                <a:gd name="T106" fmla="*/ 41 w 2377"/>
                <a:gd name="T107" fmla="*/ 1584 h 2779"/>
                <a:gd name="T108" fmla="*/ 29 w 2377"/>
                <a:gd name="T109" fmla="*/ 1512 h 2779"/>
                <a:gd name="T110" fmla="*/ 1 w 2377"/>
                <a:gd name="T111" fmla="*/ 1408 h 2779"/>
                <a:gd name="T112" fmla="*/ 26 w 2377"/>
                <a:gd name="T113" fmla="*/ 982 h 2779"/>
                <a:gd name="T114" fmla="*/ 103 w 2377"/>
                <a:gd name="T115" fmla="*/ 406 h 2779"/>
                <a:gd name="T116" fmla="*/ 160 w 2377"/>
                <a:gd name="T117" fmla="*/ 143 h 2779"/>
                <a:gd name="T118" fmla="*/ 218 w 2377"/>
                <a:gd name="T119" fmla="*/ 63 h 2779"/>
                <a:gd name="T120" fmla="*/ 296 w 2377"/>
                <a:gd name="T121" fmla="*/ 16 h 2779"/>
                <a:gd name="T122" fmla="*/ 386 w 2377"/>
                <a:gd name="T123" fmla="*/ 0 h 2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77" h="2779">
                  <a:moveTo>
                    <a:pt x="386" y="0"/>
                  </a:moveTo>
                  <a:lnTo>
                    <a:pt x="417" y="2"/>
                  </a:lnTo>
                  <a:lnTo>
                    <a:pt x="447" y="6"/>
                  </a:lnTo>
                  <a:lnTo>
                    <a:pt x="479" y="13"/>
                  </a:lnTo>
                  <a:lnTo>
                    <a:pt x="509" y="22"/>
                  </a:lnTo>
                  <a:lnTo>
                    <a:pt x="538" y="36"/>
                  </a:lnTo>
                  <a:lnTo>
                    <a:pt x="566" y="52"/>
                  </a:lnTo>
                  <a:lnTo>
                    <a:pt x="592" y="70"/>
                  </a:lnTo>
                  <a:lnTo>
                    <a:pt x="617" y="91"/>
                  </a:lnTo>
                  <a:lnTo>
                    <a:pt x="640" y="114"/>
                  </a:lnTo>
                  <a:lnTo>
                    <a:pt x="659" y="140"/>
                  </a:lnTo>
                  <a:lnTo>
                    <a:pt x="677" y="168"/>
                  </a:lnTo>
                  <a:lnTo>
                    <a:pt x="687" y="180"/>
                  </a:lnTo>
                  <a:lnTo>
                    <a:pt x="694" y="195"/>
                  </a:lnTo>
                  <a:lnTo>
                    <a:pt x="746" y="281"/>
                  </a:lnTo>
                  <a:lnTo>
                    <a:pt x="799" y="367"/>
                  </a:lnTo>
                  <a:lnTo>
                    <a:pt x="857" y="449"/>
                  </a:lnTo>
                  <a:lnTo>
                    <a:pt x="916" y="529"/>
                  </a:lnTo>
                  <a:lnTo>
                    <a:pt x="979" y="606"/>
                  </a:lnTo>
                  <a:lnTo>
                    <a:pt x="1046" y="679"/>
                  </a:lnTo>
                  <a:lnTo>
                    <a:pt x="1115" y="750"/>
                  </a:lnTo>
                  <a:lnTo>
                    <a:pt x="1189" y="818"/>
                  </a:lnTo>
                  <a:lnTo>
                    <a:pt x="1262" y="750"/>
                  </a:lnTo>
                  <a:lnTo>
                    <a:pt x="1332" y="679"/>
                  </a:lnTo>
                  <a:lnTo>
                    <a:pt x="1398" y="606"/>
                  </a:lnTo>
                  <a:lnTo>
                    <a:pt x="1461" y="529"/>
                  </a:lnTo>
                  <a:lnTo>
                    <a:pt x="1521" y="449"/>
                  </a:lnTo>
                  <a:lnTo>
                    <a:pt x="1578" y="367"/>
                  </a:lnTo>
                  <a:lnTo>
                    <a:pt x="1632" y="281"/>
                  </a:lnTo>
                  <a:lnTo>
                    <a:pt x="1683" y="195"/>
                  </a:lnTo>
                  <a:lnTo>
                    <a:pt x="1698" y="170"/>
                  </a:lnTo>
                  <a:lnTo>
                    <a:pt x="1715" y="143"/>
                  </a:lnTo>
                  <a:lnTo>
                    <a:pt x="1735" y="117"/>
                  </a:lnTo>
                  <a:lnTo>
                    <a:pt x="1758" y="93"/>
                  </a:lnTo>
                  <a:lnTo>
                    <a:pt x="1782" y="72"/>
                  </a:lnTo>
                  <a:lnTo>
                    <a:pt x="1808" y="53"/>
                  </a:lnTo>
                  <a:lnTo>
                    <a:pt x="1837" y="37"/>
                  </a:lnTo>
                  <a:lnTo>
                    <a:pt x="1866" y="23"/>
                  </a:lnTo>
                  <a:lnTo>
                    <a:pt x="1896" y="14"/>
                  </a:lnTo>
                  <a:lnTo>
                    <a:pt x="1928" y="6"/>
                  </a:lnTo>
                  <a:lnTo>
                    <a:pt x="1959" y="2"/>
                  </a:lnTo>
                  <a:lnTo>
                    <a:pt x="1990" y="0"/>
                  </a:lnTo>
                  <a:lnTo>
                    <a:pt x="2021" y="3"/>
                  </a:lnTo>
                  <a:lnTo>
                    <a:pt x="2051" y="7"/>
                  </a:lnTo>
                  <a:lnTo>
                    <a:pt x="2080" y="16"/>
                  </a:lnTo>
                  <a:lnTo>
                    <a:pt x="2108" y="28"/>
                  </a:lnTo>
                  <a:lnTo>
                    <a:pt x="2134" y="44"/>
                  </a:lnTo>
                  <a:lnTo>
                    <a:pt x="2158" y="63"/>
                  </a:lnTo>
                  <a:lnTo>
                    <a:pt x="2181" y="86"/>
                  </a:lnTo>
                  <a:lnTo>
                    <a:pt x="2200" y="113"/>
                  </a:lnTo>
                  <a:lnTo>
                    <a:pt x="2217" y="144"/>
                  </a:lnTo>
                  <a:lnTo>
                    <a:pt x="2230" y="178"/>
                  </a:lnTo>
                  <a:lnTo>
                    <a:pt x="2239" y="218"/>
                  </a:lnTo>
                  <a:lnTo>
                    <a:pt x="2275" y="408"/>
                  </a:lnTo>
                  <a:lnTo>
                    <a:pt x="2305" y="600"/>
                  </a:lnTo>
                  <a:lnTo>
                    <a:pt x="2330" y="792"/>
                  </a:lnTo>
                  <a:lnTo>
                    <a:pt x="2351" y="985"/>
                  </a:lnTo>
                  <a:lnTo>
                    <a:pt x="2367" y="1178"/>
                  </a:lnTo>
                  <a:lnTo>
                    <a:pt x="2377" y="1372"/>
                  </a:lnTo>
                  <a:lnTo>
                    <a:pt x="2376" y="1413"/>
                  </a:lnTo>
                  <a:lnTo>
                    <a:pt x="2372" y="1450"/>
                  </a:lnTo>
                  <a:lnTo>
                    <a:pt x="2362" y="1484"/>
                  </a:lnTo>
                  <a:lnTo>
                    <a:pt x="2349" y="1515"/>
                  </a:lnTo>
                  <a:lnTo>
                    <a:pt x="2333" y="1543"/>
                  </a:lnTo>
                  <a:lnTo>
                    <a:pt x="2336" y="1563"/>
                  </a:lnTo>
                  <a:lnTo>
                    <a:pt x="2337" y="1584"/>
                  </a:lnTo>
                  <a:lnTo>
                    <a:pt x="2337" y="2608"/>
                  </a:lnTo>
                  <a:lnTo>
                    <a:pt x="2334" y="2640"/>
                  </a:lnTo>
                  <a:lnTo>
                    <a:pt x="2327" y="2669"/>
                  </a:lnTo>
                  <a:lnTo>
                    <a:pt x="2315" y="2695"/>
                  </a:lnTo>
                  <a:lnTo>
                    <a:pt x="2300" y="2717"/>
                  </a:lnTo>
                  <a:lnTo>
                    <a:pt x="2282" y="2736"/>
                  </a:lnTo>
                  <a:lnTo>
                    <a:pt x="2261" y="2751"/>
                  </a:lnTo>
                  <a:lnTo>
                    <a:pt x="2238" y="2763"/>
                  </a:lnTo>
                  <a:lnTo>
                    <a:pt x="2213" y="2772"/>
                  </a:lnTo>
                  <a:lnTo>
                    <a:pt x="2189" y="2776"/>
                  </a:lnTo>
                  <a:lnTo>
                    <a:pt x="2163" y="2779"/>
                  </a:lnTo>
                  <a:lnTo>
                    <a:pt x="2137" y="2776"/>
                  </a:lnTo>
                  <a:lnTo>
                    <a:pt x="2111" y="2772"/>
                  </a:lnTo>
                  <a:lnTo>
                    <a:pt x="2086" y="2763"/>
                  </a:lnTo>
                  <a:lnTo>
                    <a:pt x="2063" y="2751"/>
                  </a:lnTo>
                  <a:lnTo>
                    <a:pt x="2042" y="2736"/>
                  </a:lnTo>
                  <a:lnTo>
                    <a:pt x="2024" y="2717"/>
                  </a:lnTo>
                  <a:lnTo>
                    <a:pt x="2009" y="2695"/>
                  </a:lnTo>
                  <a:lnTo>
                    <a:pt x="1998" y="2669"/>
                  </a:lnTo>
                  <a:lnTo>
                    <a:pt x="1990" y="2640"/>
                  </a:lnTo>
                  <a:lnTo>
                    <a:pt x="1988" y="2608"/>
                  </a:lnTo>
                  <a:lnTo>
                    <a:pt x="1988" y="1641"/>
                  </a:lnTo>
                  <a:lnTo>
                    <a:pt x="1957" y="1627"/>
                  </a:lnTo>
                  <a:lnTo>
                    <a:pt x="1926" y="1612"/>
                  </a:lnTo>
                  <a:lnTo>
                    <a:pt x="1898" y="1592"/>
                  </a:lnTo>
                  <a:lnTo>
                    <a:pt x="1873" y="1570"/>
                  </a:lnTo>
                  <a:lnTo>
                    <a:pt x="1850" y="1545"/>
                  </a:lnTo>
                  <a:lnTo>
                    <a:pt x="1830" y="1516"/>
                  </a:lnTo>
                  <a:lnTo>
                    <a:pt x="1814" y="1484"/>
                  </a:lnTo>
                  <a:lnTo>
                    <a:pt x="1801" y="1449"/>
                  </a:lnTo>
                  <a:lnTo>
                    <a:pt x="1792" y="1410"/>
                  </a:lnTo>
                  <a:lnTo>
                    <a:pt x="1788" y="1368"/>
                  </a:lnTo>
                  <a:lnTo>
                    <a:pt x="1776" y="1159"/>
                  </a:lnTo>
                  <a:lnTo>
                    <a:pt x="1758" y="952"/>
                  </a:lnTo>
                  <a:lnTo>
                    <a:pt x="1733" y="746"/>
                  </a:lnTo>
                  <a:lnTo>
                    <a:pt x="1663" y="829"/>
                  </a:lnTo>
                  <a:lnTo>
                    <a:pt x="1591" y="910"/>
                  </a:lnTo>
                  <a:lnTo>
                    <a:pt x="1515" y="988"/>
                  </a:lnTo>
                  <a:lnTo>
                    <a:pt x="1436" y="1063"/>
                  </a:lnTo>
                  <a:lnTo>
                    <a:pt x="1353" y="1136"/>
                  </a:lnTo>
                  <a:lnTo>
                    <a:pt x="1341" y="1162"/>
                  </a:lnTo>
                  <a:lnTo>
                    <a:pt x="1325" y="1185"/>
                  </a:lnTo>
                  <a:lnTo>
                    <a:pt x="1308" y="1205"/>
                  </a:lnTo>
                  <a:lnTo>
                    <a:pt x="1288" y="1222"/>
                  </a:lnTo>
                  <a:lnTo>
                    <a:pt x="1265" y="1235"/>
                  </a:lnTo>
                  <a:lnTo>
                    <a:pt x="1241" y="1244"/>
                  </a:lnTo>
                  <a:lnTo>
                    <a:pt x="1215" y="1247"/>
                  </a:lnTo>
                  <a:lnTo>
                    <a:pt x="1189" y="1245"/>
                  </a:lnTo>
                  <a:lnTo>
                    <a:pt x="1162" y="1247"/>
                  </a:lnTo>
                  <a:lnTo>
                    <a:pt x="1136" y="1244"/>
                  </a:lnTo>
                  <a:lnTo>
                    <a:pt x="1112" y="1235"/>
                  </a:lnTo>
                  <a:lnTo>
                    <a:pt x="1089" y="1222"/>
                  </a:lnTo>
                  <a:lnTo>
                    <a:pt x="1070" y="1205"/>
                  </a:lnTo>
                  <a:lnTo>
                    <a:pt x="1051" y="1185"/>
                  </a:lnTo>
                  <a:lnTo>
                    <a:pt x="1036" y="1162"/>
                  </a:lnTo>
                  <a:lnTo>
                    <a:pt x="1024" y="1136"/>
                  </a:lnTo>
                  <a:lnTo>
                    <a:pt x="942" y="1063"/>
                  </a:lnTo>
                  <a:lnTo>
                    <a:pt x="862" y="988"/>
                  </a:lnTo>
                  <a:lnTo>
                    <a:pt x="786" y="910"/>
                  </a:lnTo>
                  <a:lnTo>
                    <a:pt x="714" y="829"/>
                  </a:lnTo>
                  <a:lnTo>
                    <a:pt x="644" y="746"/>
                  </a:lnTo>
                  <a:lnTo>
                    <a:pt x="619" y="953"/>
                  </a:lnTo>
                  <a:lnTo>
                    <a:pt x="601" y="1163"/>
                  </a:lnTo>
                  <a:lnTo>
                    <a:pt x="589" y="1372"/>
                  </a:lnTo>
                  <a:lnTo>
                    <a:pt x="586" y="1414"/>
                  </a:lnTo>
                  <a:lnTo>
                    <a:pt x="577" y="1452"/>
                  </a:lnTo>
                  <a:lnTo>
                    <a:pt x="564" y="1488"/>
                  </a:lnTo>
                  <a:lnTo>
                    <a:pt x="547" y="1520"/>
                  </a:lnTo>
                  <a:lnTo>
                    <a:pt x="527" y="1549"/>
                  </a:lnTo>
                  <a:lnTo>
                    <a:pt x="505" y="1574"/>
                  </a:lnTo>
                  <a:lnTo>
                    <a:pt x="479" y="1596"/>
                  </a:lnTo>
                  <a:lnTo>
                    <a:pt x="450" y="1614"/>
                  </a:lnTo>
                  <a:lnTo>
                    <a:pt x="421" y="1630"/>
                  </a:lnTo>
                  <a:lnTo>
                    <a:pt x="390" y="1642"/>
                  </a:lnTo>
                  <a:lnTo>
                    <a:pt x="390" y="2608"/>
                  </a:lnTo>
                  <a:lnTo>
                    <a:pt x="387" y="2640"/>
                  </a:lnTo>
                  <a:lnTo>
                    <a:pt x="380" y="2669"/>
                  </a:lnTo>
                  <a:lnTo>
                    <a:pt x="368" y="2695"/>
                  </a:lnTo>
                  <a:lnTo>
                    <a:pt x="353" y="2717"/>
                  </a:lnTo>
                  <a:lnTo>
                    <a:pt x="335" y="2736"/>
                  </a:lnTo>
                  <a:lnTo>
                    <a:pt x="314" y="2751"/>
                  </a:lnTo>
                  <a:lnTo>
                    <a:pt x="291" y="2763"/>
                  </a:lnTo>
                  <a:lnTo>
                    <a:pt x="266" y="2772"/>
                  </a:lnTo>
                  <a:lnTo>
                    <a:pt x="241" y="2776"/>
                  </a:lnTo>
                  <a:lnTo>
                    <a:pt x="215" y="2779"/>
                  </a:lnTo>
                  <a:lnTo>
                    <a:pt x="190" y="2776"/>
                  </a:lnTo>
                  <a:lnTo>
                    <a:pt x="164" y="2772"/>
                  </a:lnTo>
                  <a:lnTo>
                    <a:pt x="139" y="2763"/>
                  </a:lnTo>
                  <a:lnTo>
                    <a:pt x="116" y="2751"/>
                  </a:lnTo>
                  <a:lnTo>
                    <a:pt x="95" y="2736"/>
                  </a:lnTo>
                  <a:lnTo>
                    <a:pt x="77" y="2717"/>
                  </a:lnTo>
                  <a:lnTo>
                    <a:pt x="62" y="2695"/>
                  </a:lnTo>
                  <a:lnTo>
                    <a:pt x="51" y="2669"/>
                  </a:lnTo>
                  <a:lnTo>
                    <a:pt x="43" y="2640"/>
                  </a:lnTo>
                  <a:lnTo>
                    <a:pt x="41" y="2608"/>
                  </a:lnTo>
                  <a:lnTo>
                    <a:pt x="41" y="1584"/>
                  </a:lnTo>
                  <a:lnTo>
                    <a:pt x="42" y="1562"/>
                  </a:lnTo>
                  <a:lnTo>
                    <a:pt x="45" y="1541"/>
                  </a:lnTo>
                  <a:lnTo>
                    <a:pt x="29" y="1512"/>
                  </a:lnTo>
                  <a:lnTo>
                    <a:pt x="16" y="1481"/>
                  </a:lnTo>
                  <a:lnTo>
                    <a:pt x="6" y="1447"/>
                  </a:lnTo>
                  <a:lnTo>
                    <a:pt x="1" y="1408"/>
                  </a:lnTo>
                  <a:lnTo>
                    <a:pt x="0" y="1368"/>
                  </a:lnTo>
                  <a:lnTo>
                    <a:pt x="11" y="1175"/>
                  </a:lnTo>
                  <a:lnTo>
                    <a:pt x="26" y="982"/>
                  </a:lnTo>
                  <a:lnTo>
                    <a:pt x="47" y="789"/>
                  </a:lnTo>
                  <a:lnTo>
                    <a:pt x="73" y="597"/>
                  </a:lnTo>
                  <a:lnTo>
                    <a:pt x="103" y="406"/>
                  </a:lnTo>
                  <a:lnTo>
                    <a:pt x="138" y="215"/>
                  </a:lnTo>
                  <a:lnTo>
                    <a:pt x="147" y="177"/>
                  </a:lnTo>
                  <a:lnTo>
                    <a:pt x="160" y="143"/>
                  </a:lnTo>
                  <a:lnTo>
                    <a:pt x="177" y="112"/>
                  </a:lnTo>
                  <a:lnTo>
                    <a:pt x="196" y="85"/>
                  </a:lnTo>
                  <a:lnTo>
                    <a:pt x="218" y="63"/>
                  </a:lnTo>
                  <a:lnTo>
                    <a:pt x="243" y="43"/>
                  </a:lnTo>
                  <a:lnTo>
                    <a:pt x="269" y="28"/>
                  </a:lnTo>
                  <a:lnTo>
                    <a:pt x="296" y="16"/>
                  </a:lnTo>
                  <a:lnTo>
                    <a:pt x="325" y="7"/>
                  </a:lnTo>
                  <a:lnTo>
                    <a:pt x="355" y="2"/>
                  </a:lnTo>
                  <a:lnTo>
                    <a:pt x="3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5" name="Freeform 245"/>
            <p:cNvSpPr>
              <a:spLocks/>
            </p:cNvSpPr>
            <p:nvPr/>
          </p:nvSpPr>
          <p:spPr bwMode="auto">
            <a:xfrm>
              <a:off x="6465" y="3404"/>
              <a:ext cx="73" cy="75"/>
            </a:xfrm>
            <a:custGeom>
              <a:avLst/>
              <a:gdLst>
                <a:gd name="T0" fmla="*/ 332 w 663"/>
                <a:gd name="T1" fmla="*/ 0 h 670"/>
                <a:gd name="T2" fmla="*/ 377 w 663"/>
                <a:gd name="T3" fmla="*/ 2 h 670"/>
                <a:gd name="T4" fmla="*/ 420 w 663"/>
                <a:gd name="T5" fmla="*/ 12 h 670"/>
                <a:gd name="T6" fmla="*/ 461 w 663"/>
                <a:gd name="T7" fmla="*/ 26 h 670"/>
                <a:gd name="T8" fmla="*/ 499 w 663"/>
                <a:gd name="T9" fmla="*/ 45 h 670"/>
                <a:gd name="T10" fmla="*/ 534 w 663"/>
                <a:gd name="T11" fmla="*/ 69 h 670"/>
                <a:gd name="T12" fmla="*/ 566 w 663"/>
                <a:gd name="T13" fmla="*/ 97 h 670"/>
                <a:gd name="T14" fmla="*/ 594 w 663"/>
                <a:gd name="T15" fmla="*/ 130 h 670"/>
                <a:gd name="T16" fmla="*/ 618 w 663"/>
                <a:gd name="T17" fmla="*/ 165 h 670"/>
                <a:gd name="T18" fmla="*/ 637 w 663"/>
                <a:gd name="T19" fmla="*/ 204 h 670"/>
                <a:gd name="T20" fmla="*/ 651 w 663"/>
                <a:gd name="T21" fmla="*/ 245 h 670"/>
                <a:gd name="T22" fmla="*/ 660 w 663"/>
                <a:gd name="T23" fmla="*/ 289 h 670"/>
                <a:gd name="T24" fmla="*/ 663 w 663"/>
                <a:gd name="T25" fmla="*/ 335 h 670"/>
                <a:gd name="T26" fmla="*/ 660 w 663"/>
                <a:gd name="T27" fmla="*/ 380 h 670"/>
                <a:gd name="T28" fmla="*/ 651 w 663"/>
                <a:gd name="T29" fmla="*/ 424 h 670"/>
                <a:gd name="T30" fmla="*/ 637 w 663"/>
                <a:gd name="T31" fmla="*/ 466 h 670"/>
                <a:gd name="T32" fmla="*/ 618 w 663"/>
                <a:gd name="T33" fmla="*/ 504 h 670"/>
                <a:gd name="T34" fmla="*/ 594 w 663"/>
                <a:gd name="T35" fmla="*/ 539 h 670"/>
                <a:gd name="T36" fmla="*/ 566 w 663"/>
                <a:gd name="T37" fmla="*/ 572 h 670"/>
                <a:gd name="T38" fmla="*/ 534 w 663"/>
                <a:gd name="T39" fmla="*/ 601 h 670"/>
                <a:gd name="T40" fmla="*/ 499 w 663"/>
                <a:gd name="T41" fmla="*/ 625 h 670"/>
                <a:gd name="T42" fmla="*/ 461 w 663"/>
                <a:gd name="T43" fmla="*/ 643 h 670"/>
                <a:gd name="T44" fmla="*/ 420 w 663"/>
                <a:gd name="T45" fmla="*/ 658 h 670"/>
                <a:gd name="T46" fmla="*/ 377 w 663"/>
                <a:gd name="T47" fmla="*/ 667 h 670"/>
                <a:gd name="T48" fmla="*/ 332 w 663"/>
                <a:gd name="T49" fmla="*/ 670 h 670"/>
                <a:gd name="T50" fmla="*/ 286 w 663"/>
                <a:gd name="T51" fmla="*/ 667 h 670"/>
                <a:gd name="T52" fmla="*/ 244 w 663"/>
                <a:gd name="T53" fmla="*/ 658 h 670"/>
                <a:gd name="T54" fmla="*/ 203 w 663"/>
                <a:gd name="T55" fmla="*/ 643 h 670"/>
                <a:gd name="T56" fmla="*/ 165 w 663"/>
                <a:gd name="T57" fmla="*/ 625 h 670"/>
                <a:gd name="T58" fmla="*/ 129 w 663"/>
                <a:gd name="T59" fmla="*/ 601 h 670"/>
                <a:gd name="T60" fmla="*/ 98 w 663"/>
                <a:gd name="T61" fmla="*/ 572 h 670"/>
                <a:gd name="T62" fmla="*/ 70 w 663"/>
                <a:gd name="T63" fmla="*/ 539 h 670"/>
                <a:gd name="T64" fmla="*/ 46 w 663"/>
                <a:gd name="T65" fmla="*/ 504 h 670"/>
                <a:gd name="T66" fmla="*/ 26 w 663"/>
                <a:gd name="T67" fmla="*/ 466 h 670"/>
                <a:gd name="T68" fmla="*/ 12 w 663"/>
                <a:gd name="T69" fmla="*/ 424 h 670"/>
                <a:gd name="T70" fmla="*/ 4 w 663"/>
                <a:gd name="T71" fmla="*/ 380 h 670"/>
                <a:gd name="T72" fmla="*/ 0 w 663"/>
                <a:gd name="T73" fmla="*/ 335 h 670"/>
                <a:gd name="T74" fmla="*/ 4 w 663"/>
                <a:gd name="T75" fmla="*/ 289 h 670"/>
                <a:gd name="T76" fmla="*/ 12 w 663"/>
                <a:gd name="T77" fmla="*/ 245 h 670"/>
                <a:gd name="T78" fmla="*/ 26 w 663"/>
                <a:gd name="T79" fmla="*/ 204 h 670"/>
                <a:gd name="T80" fmla="*/ 46 w 663"/>
                <a:gd name="T81" fmla="*/ 165 h 670"/>
                <a:gd name="T82" fmla="*/ 70 w 663"/>
                <a:gd name="T83" fmla="*/ 130 h 670"/>
                <a:gd name="T84" fmla="*/ 98 w 663"/>
                <a:gd name="T85" fmla="*/ 97 h 670"/>
                <a:gd name="T86" fmla="*/ 129 w 663"/>
                <a:gd name="T87" fmla="*/ 69 h 670"/>
                <a:gd name="T88" fmla="*/ 165 w 663"/>
                <a:gd name="T89" fmla="*/ 45 h 670"/>
                <a:gd name="T90" fmla="*/ 203 w 663"/>
                <a:gd name="T91" fmla="*/ 26 h 670"/>
                <a:gd name="T92" fmla="*/ 244 w 663"/>
                <a:gd name="T93" fmla="*/ 12 h 670"/>
                <a:gd name="T94" fmla="*/ 286 w 663"/>
                <a:gd name="T95" fmla="*/ 2 h 670"/>
                <a:gd name="T96" fmla="*/ 332 w 663"/>
                <a:gd name="T97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63" h="670">
                  <a:moveTo>
                    <a:pt x="332" y="0"/>
                  </a:moveTo>
                  <a:lnTo>
                    <a:pt x="377" y="2"/>
                  </a:lnTo>
                  <a:lnTo>
                    <a:pt x="420" y="12"/>
                  </a:lnTo>
                  <a:lnTo>
                    <a:pt x="461" y="26"/>
                  </a:lnTo>
                  <a:lnTo>
                    <a:pt x="499" y="45"/>
                  </a:lnTo>
                  <a:lnTo>
                    <a:pt x="534" y="69"/>
                  </a:lnTo>
                  <a:lnTo>
                    <a:pt x="566" y="97"/>
                  </a:lnTo>
                  <a:lnTo>
                    <a:pt x="594" y="130"/>
                  </a:lnTo>
                  <a:lnTo>
                    <a:pt x="618" y="165"/>
                  </a:lnTo>
                  <a:lnTo>
                    <a:pt x="637" y="204"/>
                  </a:lnTo>
                  <a:lnTo>
                    <a:pt x="651" y="245"/>
                  </a:lnTo>
                  <a:lnTo>
                    <a:pt x="660" y="289"/>
                  </a:lnTo>
                  <a:lnTo>
                    <a:pt x="663" y="335"/>
                  </a:lnTo>
                  <a:lnTo>
                    <a:pt x="660" y="380"/>
                  </a:lnTo>
                  <a:lnTo>
                    <a:pt x="651" y="424"/>
                  </a:lnTo>
                  <a:lnTo>
                    <a:pt x="637" y="466"/>
                  </a:lnTo>
                  <a:lnTo>
                    <a:pt x="618" y="504"/>
                  </a:lnTo>
                  <a:lnTo>
                    <a:pt x="594" y="539"/>
                  </a:lnTo>
                  <a:lnTo>
                    <a:pt x="566" y="572"/>
                  </a:lnTo>
                  <a:lnTo>
                    <a:pt x="534" y="601"/>
                  </a:lnTo>
                  <a:lnTo>
                    <a:pt x="499" y="625"/>
                  </a:lnTo>
                  <a:lnTo>
                    <a:pt x="461" y="643"/>
                  </a:lnTo>
                  <a:lnTo>
                    <a:pt x="420" y="658"/>
                  </a:lnTo>
                  <a:lnTo>
                    <a:pt x="377" y="667"/>
                  </a:lnTo>
                  <a:lnTo>
                    <a:pt x="332" y="670"/>
                  </a:lnTo>
                  <a:lnTo>
                    <a:pt x="286" y="667"/>
                  </a:lnTo>
                  <a:lnTo>
                    <a:pt x="244" y="658"/>
                  </a:lnTo>
                  <a:lnTo>
                    <a:pt x="203" y="643"/>
                  </a:lnTo>
                  <a:lnTo>
                    <a:pt x="165" y="625"/>
                  </a:lnTo>
                  <a:lnTo>
                    <a:pt x="129" y="601"/>
                  </a:lnTo>
                  <a:lnTo>
                    <a:pt x="98" y="572"/>
                  </a:lnTo>
                  <a:lnTo>
                    <a:pt x="70" y="539"/>
                  </a:lnTo>
                  <a:lnTo>
                    <a:pt x="46" y="504"/>
                  </a:lnTo>
                  <a:lnTo>
                    <a:pt x="26" y="466"/>
                  </a:lnTo>
                  <a:lnTo>
                    <a:pt x="12" y="424"/>
                  </a:lnTo>
                  <a:lnTo>
                    <a:pt x="4" y="380"/>
                  </a:lnTo>
                  <a:lnTo>
                    <a:pt x="0" y="335"/>
                  </a:lnTo>
                  <a:lnTo>
                    <a:pt x="4" y="289"/>
                  </a:lnTo>
                  <a:lnTo>
                    <a:pt x="12" y="245"/>
                  </a:lnTo>
                  <a:lnTo>
                    <a:pt x="26" y="204"/>
                  </a:lnTo>
                  <a:lnTo>
                    <a:pt x="46" y="165"/>
                  </a:lnTo>
                  <a:lnTo>
                    <a:pt x="70" y="130"/>
                  </a:lnTo>
                  <a:lnTo>
                    <a:pt x="98" y="97"/>
                  </a:lnTo>
                  <a:lnTo>
                    <a:pt x="129" y="69"/>
                  </a:lnTo>
                  <a:lnTo>
                    <a:pt x="165" y="45"/>
                  </a:lnTo>
                  <a:lnTo>
                    <a:pt x="203" y="26"/>
                  </a:lnTo>
                  <a:lnTo>
                    <a:pt x="244" y="12"/>
                  </a:lnTo>
                  <a:lnTo>
                    <a:pt x="286" y="2"/>
                  </a:lnTo>
                  <a:lnTo>
                    <a:pt x="3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10" name="Group 377"/>
          <p:cNvGrpSpPr>
            <a:grpSpLocks noChangeAspect="1"/>
          </p:cNvGrpSpPr>
          <p:nvPr/>
        </p:nvGrpSpPr>
        <p:grpSpPr bwMode="auto">
          <a:xfrm>
            <a:off x="8070582" y="2699315"/>
            <a:ext cx="596263" cy="597021"/>
            <a:chOff x="2649" y="3117"/>
            <a:chExt cx="785" cy="786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1" name="Freeform 379"/>
            <p:cNvSpPr>
              <a:spLocks/>
            </p:cNvSpPr>
            <p:nvPr/>
          </p:nvSpPr>
          <p:spPr bwMode="auto">
            <a:xfrm>
              <a:off x="2696" y="3117"/>
              <a:ext cx="155" cy="155"/>
            </a:xfrm>
            <a:custGeom>
              <a:avLst/>
              <a:gdLst>
                <a:gd name="T0" fmla="*/ 388 w 776"/>
                <a:gd name="T1" fmla="*/ 0 h 776"/>
                <a:gd name="T2" fmla="*/ 441 w 776"/>
                <a:gd name="T3" fmla="*/ 4 h 776"/>
                <a:gd name="T4" fmla="*/ 491 w 776"/>
                <a:gd name="T5" fmla="*/ 13 h 776"/>
                <a:gd name="T6" fmla="*/ 539 w 776"/>
                <a:gd name="T7" fmla="*/ 30 h 776"/>
                <a:gd name="T8" fmla="*/ 584 w 776"/>
                <a:gd name="T9" fmla="*/ 53 h 776"/>
                <a:gd name="T10" fmla="*/ 624 w 776"/>
                <a:gd name="T11" fmla="*/ 81 h 776"/>
                <a:gd name="T12" fmla="*/ 662 w 776"/>
                <a:gd name="T13" fmla="*/ 113 h 776"/>
                <a:gd name="T14" fmla="*/ 694 w 776"/>
                <a:gd name="T15" fmla="*/ 150 h 776"/>
                <a:gd name="T16" fmla="*/ 723 w 776"/>
                <a:gd name="T17" fmla="*/ 191 h 776"/>
                <a:gd name="T18" fmla="*/ 744 w 776"/>
                <a:gd name="T19" fmla="*/ 237 h 776"/>
                <a:gd name="T20" fmla="*/ 761 w 776"/>
                <a:gd name="T21" fmla="*/ 285 h 776"/>
                <a:gd name="T22" fmla="*/ 772 w 776"/>
                <a:gd name="T23" fmla="*/ 336 h 776"/>
                <a:gd name="T24" fmla="*/ 776 w 776"/>
                <a:gd name="T25" fmla="*/ 387 h 776"/>
                <a:gd name="T26" fmla="*/ 772 w 776"/>
                <a:gd name="T27" fmla="*/ 440 h 776"/>
                <a:gd name="T28" fmla="*/ 761 w 776"/>
                <a:gd name="T29" fmla="*/ 491 h 776"/>
                <a:gd name="T30" fmla="*/ 744 w 776"/>
                <a:gd name="T31" fmla="*/ 539 h 776"/>
                <a:gd name="T32" fmla="*/ 723 w 776"/>
                <a:gd name="T33" fmla="*/ 584 h 776"/>
                <a:gd name="T34" fmla="*/ 694 w 776"/>
                <a:gd name="T35" fmla="*/ 626 h 776"/>
                <a:gd name="T36" fmla="*/ 662 w 776"/>
                <a:gd name="T37" fmla="*/ 662 h 776"/>
                <a:gd name="T38" fmla="*/ 624 w 776"/>
                <a:gd name="T39" fmla="*/ 696 h 776"/>
                <a:gd name="T40" fmla="*/ 584 w 776"/>
                <a:gd name="T41" fmla="*/ 723 h 776"/>
                <a:gd name="T42" fmla="*/ 539 w 776"/>
                <a:gd name="T43" fmla="*/ 746 h 776"/>
                <a:gd name="T44" fmla="*/ 491 w 776"/>
                <a:gd name="T45" fmla="*/ 762 h 776"/>
                <a:gd name="T46" fmla="*/ 441 w 776"/>
                <a:gd name="T47" fmla="*/ 773 h 776"/>
                <a:gd name="T48" fmla="*/ 388 w 776"/>
                <a:gd name="T49" fmla="*/ 776 h 776"/>
                <a:gd name="T50" fmla="*/ 335 w 776"/>
                <a:gd name="T51" fmla="*/ 773 h 776"/>
                <a:gd name="T52" fmla="*/ 285 w 776"/>
                <a:gd name="T53" fmla="*/ 762 h 776"/>
                <a:gd name="T54" fmla="*/ 237 w 776"/>
                <a:gd name="T55" fmla="*/ 746 h 776"/>
                <a:gd name="T56" fmla="*/ 192 w 776"/>
                <a:gd name="T57" fmla="*/ 723 h 776"/>
                <a:gd name="T58" fmla="*/ 152 w 776"/>
                <a:gd name="T59" fmla="*/ 696 h 776"/>
                <a:gd name="T60" fmla="*/ 114 w 776"/>
                <a:gd name="T61" fmla="*/ 662 h 776"/>
                <a:gd name="T62" fmla="*/ 82 w 776"/>
                <a:gd name="T63" fmla="*/ 626 h 776"/>
                <a:gd name="T64" fmla="*/ 53 w 776"/>
                <a:gd name="T65" fmla="*/ 584 h 776"/>
                <a:gd name="T66" fmla="*/ 31 w 776"/>
                <a:gd name="T67" fmla="*/ 539 h 776"/>
                <a:gd name="T68" fmla="*/ 15 w 776"/>
                <a:gd name="T69" fmla="*/ 491 h 776"/>
                <a:gd name="T70" fmla="*/ 4 w 776"/>
                <a:gd name="T71" fmla="*/ 440 h 776"/>
                <a:gd name="T72" fmla="*/ 0 w 776"/>
                <a:gd name="T73" fmla="*/ 387 h 776"/>
                <a:gd name="T74" fmla="*/ 4 w 776"/>
                <a:gd name="T75" fmla="*/ 336 h 776"/>
                <a:gd name="T76" fmla="*/ 15 w 776"/>
                <a:gd name="T77" fmla="*/ 285 h 776"/>
                <a:gd name="T78" fmla="*/ 31 w 776"/>
                <a:gd name="T79" fmla="*/ 237 h 776"/>
                <a:gd name="T80" fmla="*/ 53 w 776"/>
                <a:gd name="T81" fmla="*/ 191 h 776"/>
                <a:gd name="T82" fmla="*/ 82 w 776"/>
                <a:gd name="T83" fmla="*/ 150 h 776"/>
                <a:gd name="T84" fmla="*/ 114 w 776"/>
                <a:gd name="T85" fmla="*/ 113 h 776"/>
                <a:gd name="T86" fmla="*/ 152 w 776"/>
                <a:gd name="T87" fmla="*/ 81 h 776"/>
                <a:gd name="T88" fmla="*/ 192 w 776"/>
                <a:gd name="T89" fmla="*/ 53 h 776"/>
                <a:gd name="T90" fmla="*/ 237 w 776"/>
                <a:gd name="T91" fmla="*/ 30 h 776"/>
                <a:gd name="T92" fmla="*/ 285 w 776"/>
                <a:gd name="T93" fmla="*/ 13 h 776"/>
                <a:gd name="T94" fmla="*/ 335 w 776"/>
                <a:gd name="T95" fmla="*/ 4 h 776"/>
                <a:gd name="T96" fmla="*/ 388 w 776"/>
                <a:gd name="T97" fmla="*/ 0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6" h="776">
                  <a:moveTo>
                    <a:pt x="388" y="0"/>
                  </a:moveTo>
                  <a:lnTo>
                    <a:pt x="441" y="4"/>
                  </a:lnTo>
                  <a:lnTo>
                    <a:pt x="491" y="13"/>
                  </a:lnTo>
                  <a:lnTo>
                    <a:pt x="539" y="30"/>
                  </a:lnTo>
                  <a:lnTo>
                    <a:pt x="584" y="53"/>
                  </a:lnTo>
                  <a:lnTo>
                    <a:pt x="624" y="81"/>
                  </a:lnTo>
                  <a:lnTo>
                    <a:pt x="662" y="113"/>
                  </a:lnTo>
                  <a:lnTo>
                    <a:pt x="694" y="150"/>
                  </a:lnTo>
                  <a:lnTo>
                    <a:pt x="723" y="191"/>
                  </a:lnTo>
                  <a:lnTo>
                    <a:pt x="744" y="237"/>
                  </a:lnTo>
                  <a:lnTo>
                    <a:pt x="761" y="285"/>
                  </a:lnTo>
                  <a:lnTo>
                    <a:pt x="772" y="336"/>
                  </a:lnTo>
                  <a:lnTo>
                    <a:pt x="776" y="387"/>
                  </a:lnTo>
                  <a:lnTo>
                    <a:pt x="772" y="440"/>
                  </a:lnTo>
                  <a:lnTo>
                    <a:pt x="761" y="491"/>
                  </a:lnTo>
                  <a:lnTo>
                    <a:pt x="744" y="539"/>
                  </a:lnTo>
                  <a:lnTo>
                    <a:pt x="723" y="584"/>
                  </a:lnTo>
                  <a:lnTo>
                    <a:pt x="694" y="626"/>
                  </a:lnTo>
                  <a:lnTo>
                    <a:pt x="662" y="662"/>
                  </a:lnTo>
                  <a:lnTo>
                    <a:pt x="624" y="696"/>
                  </a:lnTo>
                  <a:lnTo>
                    <a:pt x="584" y="723"/>
                  </a:lnTo>
                  <a:lnTo>
                    <a:pt x="539" y="746"/>
                  </a:lnTo>
                  <a:lnTo>
                    <a:pt x="491" y="762"/>
                  </a:lnTo>
                  <a:lnTo>
                    <a:pt x="441" y="773"/>
                  </a:lnTo>
                  <a:lnTo>
                    <a:pt x="388" y="776"/>
                  </a:lnTo>
                  <a:lnTo>
                    <a:pt x="335" y="773"/>
                  </a:lnTo>
                  <a:lnTo>
                    <a:pt x="285" y="762"/>
                  </a:lnTo>
                  <a:lnTo>
                    <a:pt x="237" y="746"/>
                  </a:lnTo>
                  <a:lnTo>
                    <a:pt x="192" y="723"/>
                  </a:lnTo>
                  <a:lnTo>
                    <a:pt x="152" y="696"/>
                  </a:lnTo>
                  <a:lnTo>
                    <a:pt x="114" y="662"/>
                  </a:lnTo>
                  <a:lnTo>
                    <a:pt x="82" y="626"/>
                  </a:lnTo>
                  <a:lnTo>
                    <a:pt x="53" y="584"/>
                  </a:lnTo>
                  <a:lnTo>
                    <a:pt x="31" y="539"/>
                  </a:lnTo>
                  <a:lnTo>
                    <a:pt x="15" y="491"/>
                  </a:lnTo>
                  <a:lnTo>
                    <a:pt x="4" y="440"/>
                  </a:lnTo>
                  <a:lnTo>
                    <a:pt x="0" y="387"/>
                  </a:lnTo>
                  <a:lnTo>
                    <a:pt x="4" y="336"/>
                  </a:lnTo>
                  <a:lnTo>
                    <a:pt x="15" y="285"/>
                  </a:lnTo>
                  <a:lnTo>
                    <a:pt x="31" y="237"/>
                  </a:lnTo>
                  <a:lnTo>
                    <a:pt x="53" y="191"/>
                  </a:lnTo>
                  <a:lnTo>
                    <a:pt x="82" y="150"/>
                  </a:lnTo>
                  <a:lnTo>
                    <a:pt x="114" y="113"/>
                  </a:lnTo>
                  <a:lnTo>
                    <a:pt x="152" y="81"/>
                  </a:lnTo>
                  <a:lnTo>
                    <a:pt x="192" y="53"/>
                  </a:lnTo>
                  <a:lnTo>
                    <a:pt x="237" y="30"/>
                  </a:lnTo>
                  <a:lnTo>
                    <a:pt x="285" y="13"/>
                  </a:lnTo>
                  <a:lnTo>
                    <a:pt x="335" y="4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2" name="Freeform 380"/>
            <p:cNvSpPr>
              <a:spLocks/>
            </p:cNvSpPr>
            <p:nvPr/>
          </p:nvSpPr>
          <p:spPr bwMode="auto">
            <a:xfrm>
              <a:off x="2649" y="3301"/>
              <a:ext cx="249" cy="436"/>
            </a:xfrm>
            <a:custGeom>
              <a:avLst/>
              <a:gdLst>
                <a:gd name="T0" fmla="*/ 1056 w 1248"/>
                <a:gd name="T1" fmla="*/ 0 h 2179"/>
                <a:gd name="T2" fmla="*/ 1123 w 1248"/>
                <a:gd name="T3" fmla="*/ 12 h 2179"/>
                <a:gd name="T4" fmla="*/ 1180 w 1248"/>
                <a:gd name="T5" fmla="*/ 45 h 2179"/>
                <a:gd name="T6" fmla="*/ 1222 w 1248"/>
                <a:gd name="T7" fmla="*/ 95 h 2179"/>
                <a:gd name="T8" fmla="*/ 1245 w 1248"/>
                <a:gd name="T9" fmla="*/ 157 h 2179"/>
                <a:gd name="T10" fmla="*/ 1248 w 1248"/>
                <a:gd name="T11" fmla="*/ 269 h 2179"/>
                <a:gd name="T12" fmla="*/ 1153 w 1248"/>
                <a:gd name="T13" fmla="*/ 324 h 2179"/>
                <a:gd name="T14" fmla="*/ 1073 w 1248"/>
                <a:gd name="T15" fmla="*/ 399 h 2179"/>
                <a:gd name="T16" fmla="*/ 1013 w 1248"/>
                <a:gd name="T17" fmla="*/ 490 h 2179"/>
                <a:gd name="T18" fmla="*/ 973 w 1248"/>
                <a:gd name="T19" fmla="*/ 595 h 2179"/>
                <a:gd name="T20" fmla="*/ 960 w 1248"/>
                <a:gd name="T21" fmla="*/ 708 h 2179"/>
                <a:gd name="T22" fmla="*/ 962 w 1248"/>
                <a:gd name="T23" fmla="*/ 1764 h 2179"/>
                <a:gd name="T24" fmla="*/ 982 w 1248"/>
                <a:gd name="T25" fmla="*/ 1856 h 2179"/>
                <a:gd name="T26" fmla="*/ 1018 w 1248"/>
                <a:gd name="T27" fmla="*/ 1940 h 2179"/>
                <a:gd name="T28" fmla="*/ 1014 w 1248"/>
                <a:gd name="T29" fmla="*/ 2020 h 2179"/>
                <a:gd name="T30" fmla="*/ 991 w 1248"/>
                <a:gd name="T31" fmla="*/ 2082 h 2179"/>
                <a:gd name="T32" fmla="*/ 949 w 1248"/>
                <a:gd name="T33" fmla="*/ 2133 h 2179"/>
                <a:gd name="T34" fmla="*/ 893 w 1248"/>
                <a:gd name="T35" fmla="*/ 2167 h 2179"/>
                <a:gd name="T36" fmla="*/ 826 w 1248"/>
                <a:gd name="T37" fmla="*/ 2179 h 2179"/>
                <a:gd name="T38" fmla="*/ 388 w 1248"/>
                <a:gd name="T39" fmla="*/ 2175 h 2179"/>
                <a:gd name="T40" fmla="*/ 325 w 1248"/>
                <a:gd name="T41" fmla="*/ 2152 h 2179"/>
                <a:gd name="T42" fmla="*/ 276 w 1248"/>
                <a:gd name="T43" fmla="*/ 2110 h 2179"/>
                <a:gd name="T44" fmla="*/ 242 w 1248"/>
                <a:gd name="T45" fmla="*/ 2052 h 2179"/>
                <a:gd name="T46" fmla="*/ 230 w 1248"/>
                <a:gd name="T47" fmla="*/ 1986 h 2179"/>
                <a:gd name="T48" fmla="*/ 192 w 1248"/>
                <a:gd name="T49" fmla="*/ 1216 h 2179"/>
                <a:gd name="T50" fmla="*/ 123 w 1248"/>
                <a:gd name="T51" fmla="*/ 1204 h 2179"/>
                <a:gd name="T52" fmla="*/ 67 w 1248"/>
                <a:gd name="T53" fmla="*/ 1170 h 2179"/>
                <a:gd name="T54" fmla="*/ 25 w 1248"/>
                <a:gd name="T55" fmla="*/ 1120 h 2179"/>
                <a:gd name="T56" fmla="*/ 2 w 1248"/>
                <a:gd name="T57" fmla="*/ 1057 h 2179"/>
                <a:gd name="T58" fmla="*/ 0 w 1248"/>
                <a:gd name="T59" fmla="*/ 192 h 2179"/>
                <a:gd name="T60" fmla="*/ 12 w 1248"/>
                <a:gd name="T61" fmla="*/ 125 h 2179"/>
                <a:gd name="T62" fmla="*/ 45 w 1248"/>
                <a:gd name="T63" fmla="*/ 68 h 2179"/>
                <a:gd name="T64" fmla="*/ 95 w 1248"/>
                <a:gd name="T65" fmla="*/ 26 h 2179"/>
                <a:gd name="T66" fmla="*/ 157 w 1248"/>
                <a:gd name="T67" fmla="*/ 3 h 2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8" h="2179">
                  <a:moveTo>
                    <a:pt x="192" y="0"/>
                  </a:moveTo>
                  <a:lnTo>
                    <a:pt x="1056" y="0"/>
                  </a:lnTo>
                  <a:lnTo>
                    <a:pt x="1091" y="3"/>
                  </a:lnTo>
                  <a:lnTo>
                    <a:pt x="1123" y="12"/>
                  </a:lnTo>
                  <a:lnTo>
                    <a:pt x="1153" y="26"/>
                  </a:lnTo>
                  <a:lnTo>
                    <a:pt x="1180" y="45"/>
                  </a:lnTo>
                  <a:lnTo>
                    <a:pt x="1203" y="68"/>
                  </a:lnTo>
                  <a:lnTo>
                    <a:pt x="1222" y="95"/>
                  </a:lnTo>
                  <a:lnTo>
                    <a:pt x="1236" y="125"/>
                  </a:lnTo>
                  <a:lnTo>
                    <a:pt x="1245" y="157"/>
                  </a:lnTo>
                  <a:lnTo>
                    <a:pt x="1248" y="192"/>
                  </a:lnTo>
                  <a:lnTo>
                    <a:pt x="1248" y="269"/>
                  </a:lnTo>
                  <a:lnTo>
                    <a:pt x="1199" y="294"/>
                  </a:lnTo>
                  <a:lnTo>
                    <a:pt x="1153" y="324"/>
                  </a:lnTo>
                  <a:lnTo>
                    <a:pt x="1111" y="359"/>
                  </a:lnTo>
                  <a:lnTo>
                    <a:pt x="1073" y="399"/>
                  </a:lnTo>
                  <a:lnTo>
                    <a:pt x="1041" y="444"/>
                  </a:lnTo>
                  <a:lnTo>
                    <a:pt x="1013" y="490"/>
                  </a:lnTo>
                  <a:lnTo>
                    <a:pt x="990" y="541"/>
                  </a:lnTo>
                  <a:lnTo>
                    <a:pt x="973" y="595"/>
                  </a:lnTo>
                  <a:lnTo>
                    <a:pt x="964" y="651"/>
                  </a:lnTo>
                  <a:lnTo>
                    <a:pt x="960" y="708"/>
                  </a:lnTo>
                  <a:lnTo>
                    <a:pt x="960" y="1717"/>
                  </a:lnTo>
                  <a:lnTo>
                    <a:pt x="962" y="1764"/>
                  </a:lnTo>
                  <a:lnTo>
                    <a:pt x="970" y="1811"/>
                  </a:lnTo>
                  <a:lnTo>
                    <a:pt x="982" y="1856"/>
                  </a:lnTo>
                  <a:lnTo>
                    <a:pt x="999" y="1900"/>
                  </a:lnTo>
                  <a:lnTo>
                    <a:pt x="1018" y="1940"/>
                  </a:lnTo>
                  <a:lnTo>
                    <a:pt x="1018" y="1986"/>
                  </a:lnTo>
                  <a:lnTo>
                    <a:pt x="1014" y="2020"/>
                  </a:lnTo>
                  <a:lnTo>
                    <a:pt x="1006" y="2052"/>
                  </a:lnTo>
                  <a:lnTo>
                    <a:pt x="991" y="2082"/>
                  </a:lnTo>
                  <a:lnTo>
                    <a:pt x="972" y="2110"/>
                  </a:lnTo>
                  <a:lnTo>
                    <a:pt x="949" y="2133"/>
                  </a:lnTo>
                  <a:lnTo>
                    <a:pt x="923" y="2152"/>
                  </a:lnTo>
                  <a:lnTo>
                    <a:pt x="893" y="2167"/>
                  </a:lnTo>
                  <a:lnTo>
                    <a:pt x="860" y="2175"/>
                  </a:lnTo>
                  <a:lnTo>
                    <a:pt x="826" y="2179"/>
                  </a:lnTo>
                  <a:lnTo>
                    <a:pt x="422" y="2179"/>
                  </a:lnTo>
                  <a:lnTo>
                    <a:pt x="388" y="2175"/>
                  </a:lnTo>
                  <a:lnTo>
                    <a:pt x="355" y="2167"/>
                  </a:lnTo>
                  <a:lnTo>
                    <a:pt x="325" y="2152"/>
                  </a:lnTo>
                  <a:lnTo>
                    <a:pt x="299" y="2133"/>
                  </a:lnTo>
                  <a:lnTo>
                    <a:pt x="276" y="2110"/>
                  </a:lnTo>
                  <a:lnTo>
                    <a:pt x="257" y="2082"/>
                  </a:lnTo>
                  <a:lnTo>
                    <a:pt x="242" y="2052"/>
                  </a:lnTo>
                  <a:lnTo>
                    <a:pt x="234" y="2020"/>
                  </a:lnTo>
                  <a:lnTo>
                    <a:pt x="230" y="1986"/>
                  </a:lnTo>
                  <a:lnTo>
                    <a:pt x="230" y="1216"/>
                  </a:lnTo>
                  <a:lnTo>
                    <a:pt x="192" y="1216"/>
                  </a:lnTo>
                  <a:lnTo>
                    <a:pt x="157" y="1212"/>
                  </a:lnTo>
                  <a:lnTo>
                    <a:pt x="123" y="1204"/>
                  </a:lnTo>
                  <a:lnTo>
                    <a:pt x="93" y="1190"/>
                  </a:lnTo>
                  <a:lnTo>
                    <a:pt x="67" y="1170"/>
                  </a:lnTo>
                  <a:lnTo>
                    <a:pt x="44" y="1147"/>
                  </a:lnTo>
                  <a:lnTo>
                    <a:pt x="25" y="1120"/>
                  </a:lnTo>
                  <a:lnTo>
                    <a:pt x="12" y="1090"/>
                  </a:lnTo>
                  <a:lnTo>
                    <a:pt x="2" y="1057"/>
                  </a:lnTo>
                  <a:lnTo>
                    <a:pt x="0" y="1024"/>
                  </a:lnTo>
                  <a:lnTo>
                    <a:pt x="0" y="192"/>
                  </a:lnTo>
                  <a:lnTo>
                    <a:pt x="3" y="157"/>
                  </a:lnTo>
                  <a:lnTo>
                    <a:pt x="12" y="125"/>
                  </a:lnTo>
                  <a:lnTo>
                    <a:pt x="26" y="95"/>
                  </a:lnTo>
                  <a:lnTo>
                    <a:pt x="45" y="68"/>
                  </a:lnTo>
                  <a:lnTo>
                    <a:pt x="68" y="45"/>
                  </a:lnTo>
                  <a:lnTo>
                    <a:pt x="95" y="26"/>
                  </a:lnTo>
                  <a:lnTo>
                    <a:pt x="125" y="12"/>
                  </a:lnTo>
                  <a:lnTo>
                    <a:pt x="157" y="3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3" name="Freeform 381"/>
            <p:cNvSpPr>
              <a:spLocks/>
            </p:cNvSpPr>
            <p:nvPr/>
          </p:nvSpPr>
          <p:spPr bwMode="auto">
            <a:xfrm>
              <a:off x="3233" y="3117"/>
              <a:ext cx="154" cy="155"/>
            </a:xfrm>
            <a:custGeom>
              <a:avLst/>
              <a:gdLst>
                <a:gd name="T0" fmla="*/ 388 w 774"/>
                <a:gd name="T1" fmla="*/ 0 h 776"/>
                <a:gd name="T2" fmla="*/ 439 w 774"/>
                <a:gd name="T3" fmla="*/ 4 h 776"/>
                <a:gd name="T4" fmla="*/ 490 w 774"/>
                <a:gd name="T5" fmla="*/ 13 h 776"/>
                <a:gd name="T6" fmla="*/ 538 w 774"/>
                <a:gd name="T7" fmla="*/ 30 h 776"/>
                <a:gd name="T8" fmla="*/ 583 w 774"/>
                <a:gd name="T9" fmla="*/ 53 h 776"/>
                <a:gd name="T10" fmla="*/ 624 w 774"/>
                <a:gd name="T11" fmla="*/ 81 h 776"/>
                <a:gd name="T12" fmla="*/ 661 w 774"/>
                <a:gd name="T13" fmla="*/ 113 h 776"/>
                <a:gd name="T14" fmla="*/ 694 w 774"/>
                <a:gd name="T15" fmla="*/ 150 h 776"/>
                <a:gd name="T16" fmla="*/ 722 w 774"/>
                <a:gd name="T17" fmla="*/ 191 h 776"/>
                <a:gd name="T18" fmla="*/ 744 w 774"/>
                <a:gd name="T19" fmla="*/ 237 h 776"/>
                <a:gd name="T20" fmla="*/ 761 w 774"/>
                <a:gd name="T21" fmla="*/ 285 h 776"/>
                <a:gd name="T22" fmla="*/ 771 w 774"/>
                <a:gd name="T23" fmla="*/ 336 h 776"/>
                <a:gd name="T24" fmla="*/ 774 w 774"/>
                <a:gd name="T25" fmla="*/ 387 h 776"/>
                <a:gd name="T26" fmla="*/ 771 w 774"/>
                <a:gd name="T27" fmla="*/ 440 h 776"/>
                <a:gd name="T28" fmla="*/ 761 w 774"/>
                <a:gd name="T29" fmla="*/ 491 h 776"/>
                <a:gd name="T30" fmla="*/ 744 w 774"/>
                <a:gd name="T31" fmla="*/ 539 h 776"/>
                <a:gd name="T32" fmla="*/ 722 w 774"/>
                <a:gd name="T33" fmla="*/ 584 h 776"/>
                <a:gd name="T34" fmla="*/ 694 w 774"/>
                <a:gd name="T35" fmla="*/ 626 h 776"/>
                <a:gd name="T36" fmla="*/ 661 w 774"/>
                <a:gd name="T37" fmla="*/ 662 h 776"/>
                <a:gd name="T38" fmla="*/ 624 w 774"/>
                <a:gd name="T39" fmla="*/ 696 h 776"/>
                <a:gd name="T40" fmla="*/ 583 w 774"/>
                <a:gd name="T41" fmla="*/ 723 h 776"/>
                <a:gd name="T42" fmla="*/ 538 w 774"/>
                <a:gd name="T43" fmla="*/ 746 h 776"/>
                <a:gd name="T44" fmla="*/ 490 w 774"/>
                <a:gd name="T45" fmla="*/ 762 h 776"/>
                <a:gd name="T46" fmla="*/ 439 w 774"/>
                <a:gd name="T47" fmla="*/ 773 h 776"/>
                <a:gd name="T48" fmla="*/ 388 w 774"/>
                <a:gd name="T49" fmla="*/ 776 h 776"/>
                <a:gd name="T50" fmla="*/ 335 w 774"/>
                <a:gd name="T51" fmla="*/ 773 h 776"/>
                <a:gd name="T52" fmla="*/ 285 w 774"/>
                <a:gd name="T53" fmla="*/ 762 h 776"/>
                <a:gd name="T54" fmla="*/ 237 w 774"/>
                <a:gd name="T55" fmla="*/ 746 h 776"/>
                <a:gd name="T56" fmla="*/ 192 w 774"/>
                <a:gd name="T57" fmla="*/ 723 h 776"/>
                <a:gd name="T58" fmla="*/ 151 w 774"/>
                <a:gd name="T59" fmla="*/ 696 h 776"/>
                <a:gd name="T60" fmla="*/ 114 w 774"/>
                <a:gd name="T61" fmla="*/ 662 h 776"/>
                <a:gd name="T62" fmla="*/ 81 w 774"/>
                <a:gd name="T63" fmla="*/ 626 h 776"/>
                <a:gd name="T64" fmla="*/ 53 w 774"/>
                <a:gd name="T65" fmla="*/ 584 h 776"/>
                <a:gd name="T66" fmla="*/ 30 w 774"/>
                <a:gd name="T67" fmla="*/ 539 h 776"/>
                <a:gd name="T68" fmla="*/ 14 w 774"/>
                <a:gd name="T69" fmla="*/ 491 h 776"/>
                <a:gd name="T70" fmla="*/ 4 w 774"/>
                <a:gd name="T71" fmla="*/ 440 h 776"/>
                <a:gd name="T72" fmla="*/ 0 w 774"/>
                <a:gd name="T73" fmla="*/ 387 h 776"/>
                <a:gd name="T74" fmla="*/ 4 w 774"/>
                <a:gd name="T75" fmla="*/ 336 h 776"/>
                <a:gd name="T76" fmla="*/ 14 w 774"/>
                <a:gd name="T77" fmla="*/ 285 h 776"/>
                <a:gd name="T78" fmla="*/ 30 w 774"/>
                <a:gd name="T79" fmla="*/ 237 h 776"/>
                <a:gd name="T80" fmla="*/ 53 w 774"/>
                <a:gd name="T81" fmla="*/ 191 h 776"/>
                <a:gd name="T82" fmla="*/ 81 w 774"/>
                <a:gd name="T83" fmla="*/ 150 h 776"/>
                <a:gd name="T84" fmla="*/ 114 w 774"/>
                <a:gd name="T85" fmla="*/ 113 h 776"/>
                <a:gd name="T86" fmla="*/ 151 w 774"/>
                <a:gd name="T87" fmla="*/ 81 h 776"/>
                <a:gd name="T88" fmla="*/ 192 w 774"/>
                <a:gd name="T89" fmla="*/ 53 h 776"/>
                <a:gd name="T90" fmla="*/ 237 w 774"/>
                <a:gd name="T91" fmla="*/ 30 h 776"/>
                <a:gd name="T92" fmla="*/ 285 w 774"/>
                <a:gd name="T93" fmla="*/ 13 h 776"/>
                <a:gd name="T94" fmla="*/ 335 w 774"/>
                <a:gd name="T95" fmla="*/ 4 h 776"/>
                <a:gd name="T96" fmla="*/ 388 w 774"/>
                <a:gd name="T97" fmla="*/ 0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4" h="776">
                  <a:moveTo>
                    <a:pt x="388" y="0"/>
                  </a:moveTo>
                  <a:lnTo>
                    <a:pt x="439" y="4"/>
                  </a:lnTo>
                  <a:lnTo>
                    <a:pt x="490" y="13"/>
                  </a:lnTo>
                  <a:lnTo>
                    <a:pt x="538" y="30"/>
                  </a:lnTo>
                  <a:lnTo>
                    <a:pt x="583" y="53"/>
                  </a:lnTo>
                  <a:lnTo>
                    <a:pt x="624" y="81"/>
                  </a:lnTo>
                  <a:lnTo>
                    <a:pt x="661" y="113"/>
                  </a:lnTo>
                  <a:lnTo>
                    <a:pt x="694" y="150"/>
                  </a:lnTo>
                  <a:lnTo>
                    <a:pt x="722" y="191"/>
                  </a:lnTo>
                  <a:lnTo>
                    <a:pt x="744" y="237"/>
                  </a:lnTo>
                  <a:lnTo>
                    <a:pt x="761" y="285"/>
                  </a:lnTo>
                  <a:lnTo>
                    <a:pt x="771" y="336"/>
                  </a:lnTo>
                  <a:lnTo>
                    <a:pt x="774" y="387"/>
                  </a:lnTo>
                  <a:lnTo>
                    <a:pt x="771" y="440"/>
                  </a:lnTo>
                  <a:lnTo>
                    <a:pt x="761" y="491"/>
                  </a:lnTo>
                  <a:lnTo>
                    <a:pt x="744" y="539"/>
                  </a:lnTo>
                  <a:lnTo>
                    <a:pt x="722" y="584"/>
                  </a:lnTo>
                  <a:lnTo>
                    <a:pt x="694" y="626"/>
                  </a:lnTo>
                  <a:lnTo>
                    <a:pt x="661" y="662"/>
                  </a:lnTo>
                  <a:lnTo>
                    <a:pt x="624" y="696"/>
                  </a:lnTo>
                  <a:lnTo>
                    <a:pt x="583" y="723"/>
                  </a:lnTo>
                  <a:lnTo>
                    <a:pt x="538" y="746"/>
                  </a:lnTo>
                  <a:lnTo>
                    <a:pt x="490" y="762"/>
                  </a:lnTo>
                  <a:lnTo>
                    <a:pt x="439" y="773"/>
                  </a:lnTo>
                  <a:lnTo>
                    <a:pt x="388" y="776"/>
                  </a:lnTo>
                  <a:lnTo>
                    <a:pt x="335" y="773"/>
                  </a:lnTo>
                  <a:lnTo>
                    <a:pt x="285" y="762"/>
                  </a:lnTo>
                  <a:lnTo>
                    <a:pt x="237" y="746"/>
                  </a:lnTo>
                  <a:lnTo>
                    <a:pt x="192" y="723"/>
                  </a:lnTo>
                  <a:lnTo>
                    <a:pt x="151" y="696"/>
                  </a:lnTo>
                  <a:lnTo>
                    <a:pt x="114" y="662"/>
                  </a:lnTo>
                  <a:lnTo>
                    <a:pt x="81" y="626"/>
                  </a:lnTo>
                  <a:lnTo>
                    <a:pt x="53" y="584"/>
                  </a:lnTo>
                  <a:lnTo>
                    <a:pt x="30" y="539"/>
                  </a:lnTo>
                  <a:lnTo>
                    <a:pt x="14" y="491"/>
                  </a:lnTo>
                  <a:lnTo>
                    <a:pt x="4" y="440"/>
                  </a:lnTo>
                  <a:lnTo>
                    <a:pt x="0" y="387"/>
                  </a:lnTo>
                  <a:lnTo>
                    <a:pt x="4" y="336"/>
                  </a:lnTo>
                  <a:lnTo>
                    <a:pt x="14" y="285"/>
                  </a:lnTo>
                  <a:lnTo>
                    <a:pt x="30" y="237"/>
                  </a:lnTo>
                  <a:lnTo>
                    <a:pt x="53" y="191"/>
                  </a:lnTo>
                  <a:lnTo>
                    <a:pt x="81" y="150"/>
                  </a:lnTo>
                  <a:lnTo>
                    <a:pt x="114" y="113"/>
                  </a:lnTo>
                  <a:lnTo>
                    <a:pt x="151" y="81"/>
                  </a:lnTo>
                  <a:lnTo>
                    <a:pt x="192" y="53"/>
                  </a:lnTo>
                  <a:lnTo>
                    <a:pt x="237" y="30"/>
                  </a:lnTo>
                  <a:lnTo>
                    <a:pt x="285" y="13"/>
                  </a:lnTo>
                  <a:lnTo>
                    <a:pt x="335" y="4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4" name="Freeform 382"/>
            <p:cNvSpPr>
              <a:spLocks/>
            </p:cNvSpPr>
            <p:nvPr/>
          </p:nvSpPr>
          <p:spPr bwMode="auto">
            <a:xfrm>
              <a:off x="3185" y="3300"/>
              <a:ext cx="249" cy="435"/>
            </a:xfrm>
            <a:custGeom>
              <a:avLst/>
              <a:gdLst>
                <a:gd name="T0" fmla="*/ 1056 w 1248"/>
                <a:gd name="T1" fmla="*/ 0 h 2175"/>
                <a:gd name="T2" fmla="*/ 1124 w 1248"/>
                <a:gd name="T3" fmla="*/ 12 h 2175"/>
                <a:gd name="T4" fmla="*/ 1180 w 1248"/>
                <a:gd name="T5" fmla="*/ 46 h 2175"/>
                <a:gd name="T6" fmla="*/ 1222 w 1248"/>
                <a:gd name="T7" fmla="*/ 96 h 2175"/>
                <a:gd name="T8" fmla="*/ 1245 w 1248"/>
                <a:gd name="T9" fmla="*/ 159 h 2175"/>
                <a:gd name="T10" fmla="*/ 1248 w 1248"/>
                <a:gd name="T11" fmla="*/ 1020 h 2175"/>
                <a:gd name="T12" fmla="*/ 1236 w 1248"/>
                <a:gd name="T13" fmla="*/ 1088 h 2175"/>
                <a:gd name="T14" fmla="*/ 1203 w 1248"/>
                <a:gd name="T15" fmla="*/ 1144 h 2175"/>
                <a:gd name="T16" fmla="*/ 1154 w 1248"/>
                <a:gd name="T17" fmla="*/ 1186 h 2175"/>
                <a:gd name="T18" fmla="*/ 1091 w 1248"/>
                <a:gd name="T19" fmla="*/ 1210 h 2175"/>
                <a:gd name="T20" fmla="*/ 1018 w 1248"/>
                <a:gd name="T21" fmla="*/ 1213 h 2175"/>
                <a:gd name="T22" fmla="*/ 1014 w 1248"/>
                <a:gd name="T23" fmla="*/ 2018 h 2175"/>
                <a:gd name="T24" fmla="*/ 992 w 1248"/>
                <a:gd name="T25" fmla="*/ 2080 h 2175"/>
                <a:gd name="T26" fmla="*/ 949 w 1248"/>
                <a:gd name="T27" fmla="*/ 2131 h 2175"/>
                <a:gd name="T28" fmla="*/ 893 w 1248"/>
                <a:gd name="T29" fmla="*/ 2163 h 2175"/>
                <a:gd name="T30" fmla="*/ 826 w 1248"/>
                <a:gd name="T31" fmla="*/ 2175 h 2175"/>
                <a:gd name="T32" fmla="*/ 388 w 1248"/>
                <a:gd name="T33" fmla="*/ 2173 h 2175"/>
                <a:gd name="T34" fmla="*/ 325 w 1248"/>
                <a:gd name="T35" fmla="*/ 2149 h 2175"/>
                <a:gd name="T36" fmla="*/ 276 w 1248"/>
                <a:gd name="T37" fmla="*/ 2107 h 2175"/>
                <a:gd name="T38" fmla="*/ 242 w 1248"/>
                <a:gd name="T39" fmla="*/ 2050 h 2175"/>
                <a:gd name="T40" fmla="*/ 230 w 1248"/>
                <a:gd name="T41" fmla="*/ 1983 h 2175"/>
                <a:gd name="T42" fmla="*/ 251 w 1248"/>
                <a:gd name="T43" fmla="*/ 1896 h 2175"/>
                <a:gd name="T44" fmla="*/ 278 w 1248"/>
                <a:gd name="T45" fmla="*/ 1808 h 2175"/>
                <a:gd name="T46" fmla="*/ 288 w 1248"/>
                <a:gd name="T47" fmla="*/ 1713 h 2175"/>
                <a:gd name="T48" fmla="*/ 284 w 1248"/>
                <a:gd name="T49" fmla="*/ 652 h 2175"/>
                <a:gd name="T50" fmla="*/ 258 w 1248"/>
                <a:gd name="T51" fmla="*/ 543 h 2175"/>
                <a:gd name="T52" fmla="*/ 208 w 1248"/>
                <a:gd name="T53" fmla="*/ 444 h 2175"/>
                <a:gd name="T54" fmla="*/ 137 w 1248"/>
                <a:gd name="T55" fmla="*/ 361 h 2175"/>
                <a:gd name="T56" fmla="*/ 49 w 1248"/>
                <a:gd name="T57" fmla="*/ 295 h 2175"/>
                <a:gd name="T58" fmla="*/ 0 w 1248"/>
                <a:gd name="T59" fmla="*/ 192 h 2175"/>
                <a:gd name="T60" fmla="*/ 12 w 1248"/>
                <a:gd name="T61" fmla="*/ 126 h 2175"/>
                <a:gd name="T62" fmla="*/ 46 w 1248"/>
                <a:gd name="T63" fmla="*/ 69 h 2175"/>
                <a:gd name="T64" fmla="*/ 95 w 1248"/>
                <a:gd name="T65" fmla="*/ 26 h 2175"/>
                <a:gd name="T66" fmla="*/ 157 w 1248"/>
                <a:gd name="T67" fmla="*/ 4 h 2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8" h="2175">
                  <a:moveTo>
                    <a:pt x="192" y="0"/>
                  </a:moveTo>
                  <a:lnTo>
                    <a:pt x="1056" y="0"/>
                  </a:lnTo>
                  <a:lnTo>
                    <a:pt x="1091" y="4"/>
                  </a:lnTo>
                  <a:lnTo>
                    <a:pt x="1124" y="12"/>
                  </a:lnTo>
                  <a:lnTo>
                    <a:pt x="1154" y="26"/>
                  </a:lnTo>
                  <a:lnTo>
                    <a:pt x="1180" y="46"/>
                  </a:lnTo>
                  <a:lnTo>
                    <a:pt x="1203" y="69"/>
                  </a:lnTo>
                  <a:lnTo>
                    <a:pt x="1222" y="96"/>
                  </a:lnTo>
                  <a:lnTo>
                    <a:pt x="1236" y="126"/>
                  </a:lnTo>
                  <a:lnTo>
                    <a:pt x="1245" y="159"/>
                  </a:lnTo>
                  <a:lnTo>
                    <a:pt x="1248" y="192"/>
                  </a:lnTo>
                  <a:lnTo>
                    <a:pt x="1248" y="1020"/>
                  </a:lnTo>
                  <a:lnTo>
                    <a:pt x="1245" y="1055"/>
                  </a:lnTo>
                  <a:lnTo>
                    <a:pt x="1236" y="1088"/>
                  </a:lnTo>
                  <a:lnTo>
                    <a:pt x="1222" y="1118"/>
                  </a:lnTo>
                  <a:lnTo>
                    <a:pt x="1203" y="1144"/>
                  </a:lnTo>
                  <a:lnTo>
                    <a:pt x="1180" y="1168"/>
                  </a:lnTo>
                  <a:lnTo>
                    <a:pt x="1154" y="1186"/>
                  </a:lnTo>
                  <a:lnTo>
                    <a:pt x="1124" y="1201"/>
                  </a:lnTo>
                  <a:lnTo>
                    <a:pt x="1091" y="1210"/>
                  </a:lnTo>
                  <a:lnTo>
                    <a:pt x="1056" y="1213"/>
                  </a:lnTo>
                  <a:lnTo>
                    <a:pt x="1018" y="1213"/>
                  </a:lnTo>
                  <a:lnTo>
                    <a:pt x="1018" y="1983"/>
                  </a:lnTo>
                  <a:lnTo>
                    <a:pt x="1014" y="2018"/>
                  </a:lnTo>
                  <a:lnTo>
                    <a:pt x="1006" y="2050"/>
                  </a:lnTo>
                  <a:lnTo>
                    <a:pt x="992" y="2080"/>
                  </a:lnTo>
                  <a:lnTo>
                    <a:pt x="972" y="2107"/>
                  </a:lnTo>
                  <a:lnTo>
                    <a:pt x="949" y="2131"/>
                  </a:lnTo>
                  <a:lnTo>
                    <a:pt x="923" y="2149"/>
                  </a:lnTo>
                  <a:lnTo>
                    <a:pt x="893" y="2163"/>
                  </a:lnTo>
                  <a:lnTo>
                    <a:pt x="861" y="2173"/>
                  </a:lnTo>
                  <a:lnTo>
                    <a:pt x="826" y="2175"/>
                  </a:lnTo>
                  <a:lnTo>
                    <a:pt x="423" y="2175"/>
                  </a:lnTo>
                  <a:lnTo>
                    <a:pt x="388" y="2173"/>
                  </a:lnTo>
                  <a:lnTo>
                    <a:pt x="355" y="2163"/>
                  </a:lnTo>
                  <a:lnTo>
                    <a:pt x="325" y="2149"/>
                  </a:lnTo>
                  <a:lnTo>
                    <a:pt x="299" y="2131"/>
                  </a:lnTo>
                  <a:lnTo>
                    <a:pt x="276" y="2107"/>
                  </a:lnTo>
                  <a:lnTo>
                    <a:pt x="257" y="2080"/>
                  </a:lnTo>
                  <a:lnTo>
                    <a:pt x="242" y="2050"/>
                  </a:lnTo>
                  <a:lnTo>
                    <a:pt x="234" y="2018"/>
                  </a:lnTo>
                  <a:lnTo>
                    <a:pt x="230" y="1983"/>
                  </a:lnTo>
                  <a:lnTo>
                    <a:pt x="230" y="1938"/>
                  </a:lnTo>
                  <a:lnTo>
                    <a:pt x="251" y="1896"/>
                  </a:lnTo>
                  <a:lnTo>
                    <a:pt x="268" y="1853"/>
                  </a:lnTo>
                  <a:lnTo>
                    <a:pt x="278" y="1808"/>
                  </a:lnTo>
                  <a:lnTo>
                    <a:pt x="286" y="1762"/>
                  </a:lnTo>
                  <a:lnTo>
                    <a:pt x="288" y="1713"/>
                  </a:lnTo>
                  <a:lnTo>
                    <a:pt x="288" y="710"/>
                  </a:lnTo>
                  <a:lnTo>
                    <a:pt x="284" y="652"/>
                  </a:lnTo>
                  <a:lnTo>
                    <a:pt x="275" y="596"/>
                  </a:lnTo>
                  <a:lnTo>
                    <a:pt x="258" y="543"/>
                  </a:lnTo>
                  <a:lnTo>
                    <a:pt x="235" y="491"/>
                  </a:lnTo>
                  <a:lnTo>
                    <a:pt x="208" y="444"/>
                  </a:lnTo>
                  <a:lnTo>
                    <a:pt x="175" y="401"/>
                  </a:lnTo>
                  <a:lnTo>
                    <a:pt x="137" y="361"/>
                  </a:lnTo>
                  <a:lnTo>
                    <a:pt x="95" y="325"/>
                  </a:lnTo>
                  <a:lnTo>
                    <a:pt x="49" y="295"/>
                  </a:lnTo>
                  <a:lnTo>
                    <a:pt x="0" y="269"/>
                  </a:lnTo>
                  <a:lnTo>
                    <a:pt x="0" y="192"/>
                  </a:lnTo>
                  <a:lnTo>
                    <a:pt x="4" y="159"/>
                  </a:lnTo>
                  <a:lnTo>
                    <a:pt x="12" y="126"/>
                  </a:lnTo>
                  <a:lnTo>
                    <a:pt x="26" y="96"/>
                  </a:lnTo>
                  <a:lnTo>
                    <a:pt x="46" y="69"/>
                  </a:lnTo>
                  <a:lnTo>
                    <a:pt x="68" y="46"/>
                  </a:lnTo>
                  <a:lnTo>
                    <a:pt x="95" y="26"/>
                  </a:lnTo>
                  <a:lnTo>
                    <a:pt x="125" y="12"/>
                  </a:lnTo>
                  <a:lnTo>
                    <a:pt x="157" y="4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5" name="Freeform 383"/>
            <p:cNvSpPr>
              <a:spLocks/>
            </p:cNvSpPr>
            <p:nvPr/>
          </p:nvSpPr>
          <p:spPr bwMode="auto">
            <a:xfrm>
              <a:off x="2899" y="3404"/>
              <a:ext cx="286" cy="499"/>
            </a:xfrm>
            <a:custGeom>
              <a:avLst/>
              <a:gdLst>
                <a:gd name="T0" fmla="*/ 192 w 1431"/>
                <a:gd name="T1" fmla="*/ 0 h 2493"/>
                <a:gd name="T2" fmla="*/ 1239 w 1431"/>
                <a:gd name="T3" fmla="*/ 0 h 2493"/>
                <a:gd name="T4" fmla="*/ 1272 w 1431"/>
                <a:gd name="T5" fmla="*/ 3 h 2493"/>
                <a:gd name="T6" fmla="*/ 1305 w 1431"/>
                <a:gd name="T7" fmla="*/ 12 h 2493"/>
                <a:gd name="T8" fmla="*/ 1335 w 1431"/>
                <a:gd name="T9" fmla="*/ 26 h 2493"/>
                <a:gd name="T10" fmla="*/ 1362 w 1431"/>
                <a:gd name="T11" fmla="*/ 45 h 2493"/>
                <a:gd name="T12" fmla="*/ 1385 w 1431"/>
                <a:gd name="T13" fmla="*/ 68 h 2493"/>
                <a:gd name="T14" fmla="*/ 1404 w 1431"/>
                <a:gd name="T15" fmla="*/ 96 h 2493"/>
                <a:gd name="T16" fmla="*/ 1419 w 1431"/>
                <a:gd name="T17" fmla="*/ 126 h 2493"/>
                <a:gd name="T18" fmla="*/ 1427 w 1431"/>
                <a:gd name="T19" fmla="*/ 159 h 2493"/>
                <a:gd name="T20" fmla="*/ 1431 w 1431"/>
                <a:gd name="T21" fmla="*/ 192 h 2493"/>
                <a:gd name="T22" fmla="*/ 1431 w 1431"/>
                <a:gd name="T23" fmla="*/ 1197 h 2493"/>
                <a:gd name="T24" fmla="*/ 1427 w 1431"/>
                <a:gd name="T25" fmla="*/ 1232 h 2493"/>
                <a:gd name="T26" fmla="*/ 1419 w 1431"/>
                <a:gd name="T27" fmla="*/ 1264 h 2493"/>
                <a:gd name="T28" fmla="*/ 1404 w 1431"/>
                <a:gd name="T29" fmla="*/ 1295 h 2493"/>
                <a:gd name="T30" fmla="*/ 1385 w 1431"/>
                <a:gd name="T31" fmla="*/ 1321 h 2493"/>
                <a:gd name="T32" fmla="*/ 1362 w 1431"/>
                <a:gd name="T33" fmla="*/ 1344 h 2493"/>
                <a:gd name="T34" fmla="*/ 1335 w 1431"/>
                <a:gd name="T35" fmla="*/ 1363 h 2493"/>
                <a:gd name="T36" fmla="*/ 1305 w 1431"/>
                <a:gd name="T37" fmla="*/ 1378 h 2493"/>
                <a:gd name="T38" fmla="*/ 1272 w 1431"/>
                <a:gd name="T39" fmla="*/ 1386 h 2493"/>
                <a:gd name="T40" fmla="*/ 1239 w 1431"/>
                <a:gd name="T41" fmla="*/ 1390 h 2493"/>
                <a:gd name="T42" fmla="*/ 1164 w 1431"/>
                <a:gd name="T43" fmla="*/ 1390 h 2493"/>
                <a:gd name="T44" fmla="*/ 1164 w 1431"/>
                <a:gd name="T45" fmla="*/ 2300 h 2493"/>
                <a:gd name="T46" fmla="*/ 1162 w 1431"/>
                <a:gd name="T47" fmla="*/ 2335 h 2493"/>
                <a:gd name="T48" fmla="*/ 1152 w 1431"/>
                <a:gd name="T49" fmla="*/ 2368 h 2493"/>
                <a:gd name="T50" fmla="*/ 1138 w 1431"/>
                <a:gd name="T51" fmla="*/ 2398 h 2493"/>
                <a:gd name="T52" fmla="*/ 1120 w 1431"/>
                <a:gd name="T53" fmla="*/ 2424 h 2493"/>
                <a:gd name="T54" fmla="*/ 1096 w 1431"/>
                <a:gd name="T55" fmla="*/ 2448 h 2493"/>
                <a:gd name="T56" fmla="*/ 1069 w 1431"/>
                <a:gd name="T57" fmla="*/ 2467 h 2493"/>
                <a:gd name="T58" fmla="*/ 1039 w 1431"/>
                <a:gd name="T59" fmla="*/ 2481 h 2493"/>
                <a:gd name="T60" fmla="*/ 1007 w 1431"/>
                <a:gd name="T61" fmla="*/ 2491 h 2493"/>
                <a:gd name="T62" fmla="*/ 972 w 1431"/>
                <a:gd name="T63" fmla="*/ 2493 h 2493"/>
                <a:gd name="T64" fmla="*/ 457 w 1431"/>
                <a:gd name="T65" fmla="*/ 2493 h 2493"/>
                <a:gd name="T66" fmla="*/ 422 w 1431"/>
                <a:gd name="T67" fmla="*/ 2491 h 2493"/>
                <a:gd name="T68" fmla="*/ 390 w 1431"/>
                <a:gd name="T69" fmla="*/ 2481 h 2493"/>
                <a:gd name="T70" fmla="*/ 360 w 1431"/>
                <a:gd name="T71" fmla="*/ 2467 h 2493"/>
                <a:gd name="T72" fmla="*/ 333 w 1431"/>
                <a:gd name="T73" fmla="*/ 2448 h 2493"/>
                <a:gd name="T74" fmla="*/ 311 w 1431"/>
                <a:gd name="T75" fmla="*/ 2424 h 2493"/>
                <a:gd name="T76" fmla="*/ 291 w 1431"/>
                <a:gd name="T77" fmla="*/ 2398 h 2493"/>
                <a:gd name="T78" fmla="*/ 277 w 1431"/>
                <a:gd name="T79" fmla="*/ 2368 h 2493"/>
                <a:gd name="T80" fmla="*/ 269 w 1431"/>
                <a:gd name="T81" fmla="*/ 2335 h 2493"/>
                <a:gd name="T82" fmla="*/ 265 w 1431"/>
                <a:gd name="T83" fmla="*/ 2300 h 2493"/>
                <a:gd name="T84" fmla="*/ 265 w 1431"/>
                <a:gd name="T85" fmla="*/ 1393 h 2493"/>
                <a:gd name="T86" fmla="*/ 192 w 1431"/>
                <a:gd name="T87" fmla="*/ 1393 h 2493"/>
                <a:gd name="T88" fmla="*/ 157 w 1431"/>
                <a:gd name="T89" fmla="*/ 1390 h 2493"/>
                <a:gd name="T90" fmla="*/ 125 w 1431"/>
                <a:gd name="T91" fmla="*/ 1381 h 2493"/>
                <a:gd name="T92" fmla="*/ 95 w 1431"/>
                <a:gd name="T93" fmla="*/ 1367 h 2493"/>
                <a:gd name="T94" fmla="*/ 68 w 1431"/>
                <a:gd name="T95" fmla="*/ 1347 h 2493"/>
                <a:gd name="T96" fmla="*/ 44 w 1431"/>
                <a:gd name="T97" fmla="*/ 1325 h 2493"/>
                <a:gd name="T98" fmla="*/ 26 w 1431"/>
                <a:gd name="T99" fmla="*/ 1297 h 2493"/>
                <a:gd name="T100" fmla="*/ 12 w 1431"/>
                <a:gd name="T101" fmla="*/ 1267 h 2493"/>
                <a:gd name="T102" fmla="*/ 2 w 1431"/>
                <a:gd name="T103" fmla="*/ 1234 h 2493"/>
                <a:gd name="T104" fmla="*/ 0 w 1431"/>
                <a:gd name="T105" fmla="*/ 1201 h 2493"/>
                <a:gd name="T106" fmla="*/ 0 w 1431"/>
                <a:gd name="T107" fmla="*/ 192 h 2493"/>
                <a:gd name="T108" fmla="*/ 2 w 1431"/>
                <a:gd name="T109" fmla="*/ 159 h 2493"/>
                <a:gd name="T110" fmla="*/ 11 w 1431"/>
                <a:gd name="T111" fmla="*/ 126 h 2493"/>
                <a:gd name="T112" fmla="*/ 25 w 1431"/>
                <a:gd name="T113" fmla="*/ 96 h 2493"/>
                <a:gd name="T114" fmla="*/ 44 w 1431"/>
                <a:gd name="T115" fmla="*/ 68 h 2493"/>
                <a:gd name="T116" fmla="*/ 67 w 1431"/>
                <a:gd name="T117" fmla="*/ 45 h 2493"/>
                <a:gd name="T118" fmla="*/ 93 w 1431"/>
                <a:gd name="T119" fmla="*/ 26 h 2493"/>
                <a:gd name="T120" fmla="*/ 123 w 1431"/>
                <a:gd name="T121" fmla="*/ 12 h 2493"/>
                <a:gd name="T122" fmla="*/ 156 w 1431"/>
                <a:gd name="T123" fmla="*/ 3 h 2493"/>
                <a:gd name="T124" fmla="*/ 192 w 1431"/>
                <a:gd name="T125" fmla="*/ 0 h 2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31" h="2493">
                  <a:moveTo>
                    <a:pt x="192" y="0"/>
                  </a:moveTo>
                  <a:lnTo>
                    <a:pt x="1239" y="0"/>
                  </a:lnTo>
                  <a:lnTo>
                    <a:pt x="1272" y="3"/>
                  </a:lnTo>
                  <a:lnTo>
                    <a:pt x="1305" y="12"/>
                  </a:lnTo>
                  <a:lnTo>
                    <a:pt x="1335" y="26"/>
                  </a:lnTo>
                  <a:lnTo>
                    <a:pt x="1362" y="45"/>
                  </a:lnTo>
                  <a:lnTo>
                    <a:pt x="1385" y="68"/>
                  </a:lnTo>
                  <a:lnTo>
                    <a:pt x="1404" y="96"/>
                  </a:lnTo>
                  <a:lnTo>
                    <a:pt x="1419" y="126"/>
                  </a:lnTo>
                  <a:lnTo>
                    <a:pt x="1427" y="159"/>
                  </a:lnTo>
                  <a:lnTo>
                    <a:pt x="1431" y="192"/>
                  </a:lnTo>
                  <a:lnTo>
                    <a:pt x="1431" y="1197"/>
                  </a:lnTo>
                  <a:lnTo>
                    <a:pt x="1427" y="1232"/>
                  </a:lnTo>
                  <a:lnTo>
                    <a:pt x="1419" y="1264"/>
                  </a:lnTo>
                  <a:lnTo>
                    <a:pt x="1404" y="1295"/>
                  </a:lnTo>
                  <a:lnTo>
                    <a:pt x="1385" y="1321"/>
                  </a:lnTo>
                  <a:lnTo>
                    <a:pt x="1362" y="1344"/>
                  </a:lnTo>
                  <a:lnTo>
                    <a:pt x="1335" y="1363"/>
                  </a:lnTo>
                  <a:lnTo>
                    <a:pt x="1305" y="1378"/>
                  </a:lnTo>
                  <a:lnTo>
                    <a:pt x="1272" y="1386"/>
                  </a:lnTo>
                  <a:lnTo>
                    <a:pt x="1239" y="1390"/>
                  </a:lnTo>
                  <a:lnTo>
                    <a:pt x="1164" y="1390"/>
                  </a:lnTo>
                  <a:lnTo>
                    <a:pt x="1164" y="2300"/>
                  </a:lnTo>
                  <a:lnTo>
                    <a:pt x="1162" y="2335"/>
                  </a:lnTo>
                  <a:lnTo>
                    <a:pt x="1152" y="2368"/>
                  </a:lnTo>
                  <a:lnTo>
                    <a:pt x="1138" y="2398"/>
                  </a:lnTo>
                  <a:lnTo>
                    <a:pt x="1120" y="2424"/>
                  </a:lnTo>
                  <a:lnTo>
                    <a:pt x="1096" y="2448"/>
                  </a:lnTo>
                  <a:lnTo>
                    <a:pt x="1069" y="2467"/>
                  </a:lnTo>
                  <a:lnTo>
                    <a:pt x="1039" y="2481"/>
                  </a:lnTo>
                  <a:lnTo>
                    <a:pt x="1007" y="2491"/>
                  </a:lnTo>
                  <a:lnTo>
                    <a:pt x="972" y="2493"/>
                  </a:lnTo>
                  <a:lnTo>
                    <a:pt x="457" y="2493"/>
                  </a:lnTo>
                  <a:lnTo>
                    <a:pt x="422" y="2491"/>
                  </a:lnTo>
                  <a:lnTo>
                    <a:pt x="390" y="2481"/>
                  </a:lnTo>
                  <a:lnTo>
                    <a:pt x="360" y="2467"/>
                  </a:lnTo>
                  <a:lnTo>
                    <a:pt x="333" y="2448"/>
                  </a:lnTo>
                  <a:lnTo>
                    <a:pt x="311" y="2424"/>
                  </a:lnTo>
                  <a:lnTo>
                    <a:pt x="291" y="2398"/>
                  </a:lnTo>
                  <a:lnTo>
                    <a:pt x="277" y="2368"/>
                  </a:lnTo>
                  <a:lnTo>
                    <a:pt x="269" y="2335"/>
                  </a:lnTo>
                  <a:lnTo>
                    <a:pt x="265" y="2300"/>
                  </a:lnTo>
                  <a:lnTo>
                    <a:pt x="265" y="1393"/>
                  </a:lnTo>
                  <a:lnTo>
                    <a:pt x="192" y="1393"/>
                  </a:lnTo>
                  <a:lnTo>
                    <a:pt x="157" y="1390"/>
                  </a:lnTo>
                  <a:lnTo>
                    <a:pt x="125" y="1381"/>
                  </a:lnTo>
                  <a:lnTo>
                    <a:pt x="95" y="1367"/>
                  </a:lnTo>
                  <a:lnTo>
                    <a:pt x="68" y="1347"/>
                  </a:lnTo>
                  <a:lnTo>
                    <a:pt x="44" y="1325"/>
                  </a:lnTo>
                  <a:lnTo>
                    <a:pt x="26" y="1297"/>
                  </a:lnTo>
                  <a:lnTo>
                    <a:pt x="12" y="1267"/>
                  </a:lnTo>
                  <a:lnTo>
                    <a:pt x="2" y="1234"/>
                  </a:lnTo>
                  <a:lnTo>
                    <a:pt x="0" y="1201"/>
                  </a:lnTo>
                  <a:lnTo>
                    <a:pt x="0" y="192"/>
                  </a:lnTo>
                  <a:lnTo>
                    <a:pt x="2" y="159"/>
                  </a:lnTo>
                  <a:lnTo>
                    <a:pt x="11" y="126"/>
                  </a:lnTo>
                  <a:lnTo>
                    <a:pt x="25" y="96"/>
                  </a:lnTo>
                  <a:lnTo>
                    <a:pt x="44" y="68"/>
                  </a:lnTo>
                  <a:lnTo>
                    <a:pt x="67" y="45"/>
                  </a:lnTo>
                  <a:lnTo>
                    <a:pt x="93" y="26"/>
                  </a:lnTo>
                  <a:lnTo>
                    <a:pt x="123" y="12"/>
                  </a:lnTo>
                  <a:lnTo>
                    <a:pt x="156" y="3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6" name="Freeform 384"/>
            <p:cNvSpPr>
              <a:spLocks/>
            </p:cNvSpPr>
            <p:nvPr/>
          </p:nvSpPr>
          <p:spPr bwMode="auto">
            <a:xfrm>
              <a:off x="2953" y="3194"/>
              <a:ext cx="178" cy="178"/>
            </a:xfrm>
            <a:custGeom>
              <a:avLst/>
              <a:gdLst>
                <a:gd name="T0" fmla="*/ 444 w 889"/>
                <a:gd name="T1" fmla="*/ 0 h 892"/>
                <a:gd name="T2" fmla="*/ 500 w 889"/>
                <a:gd name="T3" fmla="*/ 4 h 892"/>
                <a:gd name="T4" fmla="*/ 554 w 889"/>
                <a:gd name="T5" fmla="*/ 13 h 892"/>
                <a:gd name="T6" fmla="*/ 605 w 889"/>
                <a:gd name="T7" fmla="*/ 30 h 892"/>
                <a:gd name="T8" fmla="*/ 654 w 889"/>
                <a:gd name="T9" fmla="*/ 52 h 892"/>
                <a:gd name="T10" fmla="*/ 698 w 889"/>
                <a:gd name="T11" fmla="*/ 79 h 892"/>
                <a:gd name="T12" fmla="*/ 739 w 889"/>
                <a:gd name="T13" fmla="*/ 112 h 892"/>
                <a:gd name="T14" fmla="*/ 776 w 889"/>
                <a:gd name="T15" fmla="*/ 149 h 892"/>
                <a:gd name="T16" fmla="*/ 810 w 889"/>
                <a:gd name="T17" fmla="*/ 191 h 892"/>
                <a:gd name="T18" fmla="*/ 838 w 889"/>
                <a:gd name="T19" fmla="*/ 236 h 892"/>
                <a:gd name="T20" fmla="*/ 859 w 889"/>
                <a:gd name="T21" fmla="*/ 284 h 892"/>
                <a:gd name="T22" fmla="*/ 876 w 889"/>
                <a:gd name="T23" fmla="*/ 336 h 892"/>
                <a:gd name="T24" fmla="*/ 886 w 889"/>
                <a:gd name="T25" fmla="*/ 390 h 892"/>
                <a:gd name="T26" fmla="*/ 889 w 889"/>
                <a:gd name="T27" fmla="*/ 445 h 892"/>
                <a:gd name="T28" fmla="*/ 886 w 889"/>
                <a:gd name="T29" fmla="*/ 502 h 892"/>
                <a:gd name="T30" fmla="*/ 876 w 889"/>
                <a:gd name="T31" fmla="*/ 556 h 892"/>
                <a:gd name="T32" fmla="*/ 859 w 889"/>
                <a:gd name="T33" fmla="*/ 607 h 892"/>
                <a:gd name="T34" fmla="*/ 838 w 889"/>
                <a:gd name="T35" fmla="*/ 656 h 892"/>
                <a:gd name="T36" fmla="*/ 810 w 889"/>
                <a:gd name="T37" fmla="*/ 700 h 892"/>
                <a:gd name="T38" fmla="*/ 776 w 889"/>
                <a:gd name="T39" fmla="*/ 742 h 892"/>
                <a:gd name="T40" fmla="*/ 739 w 889"/>
                <a:gd name="T41" fmla="*/ 779 h 892"/>
                <a:gd name="T42" fmla="*/ 698 w 889"/>
                <a:gd name="T43" fmla="*/ 812 h 892"/>
                <a:gd name="T44" fmla="*/ 654 w 889"/>
                <a:gd name="T45" fmla="*/ 840 h 892"/>
                <a:gd name="T46" fmla="*/ 605 w 889"/>
                <a:gd name="T47" fmla="*/ 862 h 892"/>
                <a:gd name="T48" fmla="*/ 554 w 889"/>
                <a:gd name="T49" fmla="*/ 878 h 892"/>
                <a:gd name="T50" fmla="*/ 500 w 889"/>
                <a:gd name="T51" fmla="*/ 888 h 892"/>
                <a:gd name="T52" fmla="*/ 444 w 889"/>
                <a:gd name="T53" fmla="*/ 892 h 892"/>
                <a:gd name="T54" fmla="*/ 389 w 889"/>
                <a:gd name="T55" fmla="*/ 888 h 892"/>
                <a:gd name="T56" fmla="*/ 335 w 889"/>
                <a:gd name="T57" fmla="*/ 878 h 892"/>
                <a:gd name="T58" fmla="*/ 283 w 889"/>
                <a:gd name="T59" fmla="*/ 862 h 892"/>
                <a:gd name="T60" fmla="*/ 235 w 889"/>
                <a:gd name="T61" fmla="*/ 840 h 892"/>
                <a:gd name="T62" fmla="*/ 191 w 889"/>
                <a:gd name="T63" fmla="*/ 812 h 892"/>
                <a:gd name="T64" fmla="*/ 149 w 889"/>
                <a:gd name="T65" fmla="*/ 779 h 892"/>
                <a:gd name="T66" fmla="*/ 111 w 889"/>
                <a:gd name="T67" fmla="*/ 742 h 892"/>
                <a:gd name="T68" fmla="*/ 79 w 889"/>
                <a:gd name="T69" fmla="*/ 700 h 892"/>
                <a:gd name="T70" fmla="*/ 51 w 889"/>
                <a:gd name="T71" fmla="*/ 656 h 892"/>
                <a:gd name="T72" fmla="*/ 30 w 889"/>
                <a:gd name="T73" fmla="*/ 607 h 892"/>
                <a:gd name="T74" fmla="*/ 13 w 889"/>
                <a:gd name="T75" fmla="*/ 556 h 892"/>
                <a:gd name="T76" fmla="*/ 3 w 889"/>
                <a:gd name="T77" fmla="*/ 502 h 892"/>
                <a:gd name="T78" fmla="*/ 0 w 889"/>
                <a:gd name="T79" fmla="*/ 445 h 892"/>
                <a:gd name="T80" fmla="*/ 3 w 889"/>
                <a:gd name="T81" fmla="*/ 390 h 892"/>
                <a:gd name="T82" fmla="*/ 13 w 889"/>
                <a:gd name="T83" fmla="*/ 336 h 892"/>
                <a:gd name="T84" fmla="*/ 30 w 889"/>
                <a:gd name="T85" fmla="*/ 284 h 892"/>
                <a:gd name="T86" fmla="*/ 51 w 889"/>
                <a:gd name="T87" fmla="*/ 236 h 892"/>
                <a:gd name="T88" fmla="*/ 79 w 889"/>
                <a:gd name="T89" fmla="*/ 191 h 892"/>
                <a:gd name="T90" fmla="*/ 111 w 889"/>
                <a:gd name="T91" fmla="*/ 149 h 892"/>
                <a:gd name="T92" fmla="*/ 149 w 889"/>
                <a:gd name="T93" fmla="*/ 112 h 892"/>
                <a:gd name="T94" fmla="*/ 191 w 889"/>
                <a:gd name="T95" fmla="*/ 79 h 892"/>
                <a:gd name="T96" fmla="*/ 235 w 889"/>
                <a:gd name="T97" fmla="*/ 52 h 892"/>
                <a:gd name="T98" fmla="*/ 283 w 889"/>
                <a:gd name="T99" fmla="*/ 30 h 892"/>
                <a:gd name="T100" fmla="*/ 335 w 889"/>
                <a:gd name="T101" fmla="*/ 13 h 892"/>
                <a:gd name="T102" fmla="*/ 389 w 889"/>
                <a:gd name="T103" fmla="*/ 4 h 892"/>
                <a:gd name="T104" fmla="*/ 444 w 889"/>
                <a:gd name="T105" fmla="*/ 0 h 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89" h="892">
                  <a:moveTo>
                    <a:pt x="444" y="0"/>
                  </a:moveTo>
                  <a:lnTo>
                    <a:pt x="500" y="4"/>
                  </a:lnTo>
                  <a:lnTo>
                    <a:pt x="554" y="13"/>
                  </a:lnTo>
                  <a:lnTo>
                    <a:pt x="605" y="30"/>
                  </a:lnTo>
                  <a:lnTo>
                    <a:pt x="654" y="52"/>
                  </a:lnTo>
                  <a:lnTo>
                    <a:pt x="698" y="79"/>
                  </a:lnTo>
                  <a:lnTo>
                    <a:pt x="739" y="112"/>
                  </a:lnTo>
                  <a:lnTo>
                    <a:pt x="776" y="149"/>
                  </a:lnTo>
                  <a:lnTo>
                    <a:pt x="810" y="191"/>
                  </a:lnTo>
                  <a:lnTo>
                    <a:pt x="838" y="236"/>
                  </a:lnTo>
                  <a:lnTo>
                    <a:pt x="859" y="284"/>
                  </a:lnTo>
                  <a:lnTo>
                    <a:pt x="876" y="336"/>
                  </a:lnTo>
                  <a:lnTo>
                    <a:pt x="886" y="390"/>
                  </a:lnTo>
                  <a:lnTo>
                    <a:pt x="889" y="445"/>
                  </a:lnTo>
                  <a:lnTo>
                    <a:pt x="886" y="502"/>
                  </a:lnTo>
                  <a:lnTo>
                    <a:pt x="876" y="556"/>
                  </a:lnTo>
                  <a:lnTo>
                    <a:pt x="859" y="607"/>
                  </a:lnTo>
                  <a:lnTo>
                    <a:pt x="838" y="656"/>
                  </a:lnTo>
                  <a:lnTo>
                    <a:pt x="810" y="700"/>
                  </a:lnTo>
                  <a:lnTo>
                    <a:pt x="776" y="742"/>
                  </a:lnTo>
                  <a:lnTo>
                    <a:pt x="739" y="779"/>
                  </a:lnTo>
                  <a:lnTo>
                    <a:pt x="698" y="812"/>
                  </a:lnTo>
                  <a:lnTo>
                    <a:pt x="654" y="840"/>
                  </a:lnTo>
                  <a:lnTo>
                    <a:pt x="605" y="862"/>
                  </a:lnTo>
                  <a:lnTo>
                    <a:pt x="554" y="878"/>
                  </a:lnTo>
                  <a:lnTo>
                    <a:pt x="500" y="888"/>
                  </a:lnTo>
                  <a:lnTo>
                    <a:pt x="444" y="892"/>
                  </a:lnTo>
                  <a:lnTo>
                    <a:pt x="389" y="888"/>
                  </a:lnTo>
                  <a:lnTo>
                    <a:pt x="335" y="878"/>
                  </a:lnTo>
                  <a:lnTo>
                    <a:pt x="283" y="862"/>
                  </a:lnTo>
                  <a:lnTo>
                    <a:pt x="235" y="840"/>
                  </a:lnTo>
                  <a:lnTo>
                    <a:pt x="191" y="812"/>
                  </a:lnTo>
                  <a:lnTo>
                    <a:pt x="149" y="779"/>
                  </a:lnTo>
                  <a:lnTo>
                    <a:pt x="111" y="742"/>
                  </a:lnTo>
                  <a:lnTo>
                    <a:pt x="79" y="700"/>
                  </a:lnTo>
                  <a:lnTo>
                    <a:pt x="51" y="656"/>
                  </a:lnTo>
                  <a:lnTo>
                    <a:pt x="30" y="607"/>
                  </a:lnTo>
                  <a:lnTo>
                    <a:pt x="13" y="556"/>
                  </a:lnTo>
                  <a:lnTo>
                    <a:pt x="3" y="502"/>
                  </a:lnTo>
                  <a:lnTo>
                    <a:pt x="0" y="445"/>
                  </a:lnTo>
                  <a:lnTo>
                    <a:pt x="3" y="390"/>
                  </a:lnTo>
                  <a:lnTo>
                    <a:pt x="13" y="336"/>
                  </a:lnTo>
                  <a:lnTo>
                    <a:pt x="30" y="284"/>
                  </a:lnTo>
                  <a:lnTo>
                    <a:pt x="51" y="236"/>
                  </a:lnTo>
                  <a:lnTo>
                    <a:pt x="79" y="191"/>
                  </a:lnTo>
                  <a:lnTo>
                    <a:pt x="111" y="149"/>
                  </a:lnTo>
                  <a:lnTo>
                    <a:pt x="149" y="112"/>
                  </a:lnTo>
                  <a:lnTo>
                    <a:pt x="191" y="79"/>
                  </a:lnTo>
                  <a:lnTo>
                    <a:pt x="235" y="52"/>
                  </a:lnTo>
                  <a:lnTo>
                    <a:pt x="283" y="30"/>
                  </a:lnTo>
                  <a:lnTo>
                    <a:pt x="335" y="13"/>
                  </a:lnTo>
                  <a:lnTo>
                    <a:pt x="389" y="4"/>
                  </a:lnTo>
                  <a:lnTo>
                    <a:pt x="4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06" name="Group 42"/>
          <p:cNvGrpSpPr>
            <a:grpSpLocks noChangeAspect="1"/>
          </p:cNvGrpSpPr>
          <p:nvPr/>
        </p:nvGrpSpPr>
        <p:grpSpPr bwMode="auto">
          <a:xfrm>
            <a:off x="2246341" y="2734111"/>
            <a:ext cx="418843" cy="527431"/>
            <a:chOff x="4772" y="2013"/>
            <a:chExt cx="837" cy="105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Freeform 44"/>
            <p:cNvSpPr>
              <a:spLocks/>
            </p:cNvSpPr>
            <p:nvPr/>
          </p:nvSpPr>
          <p:spPr bwMode="auto">
            <a:xfrm>
              <a:off x="5192" y="2187"/>
              <a:ext cx="204" cy="204"/>
            </a:xfrm>
            <a:custGeom>
              <a:avLst/>
              <a:gdLst>
                <a:gd name="T0" fmla="*/ 306 w 612"/>
                <a:gd name="T1" fmla="*/ 0 h 613"/>
                <a:gd name="T2" fmla="*/ 348 w 612"/>
                <a:gd name="T3" fmla="*/ 2 h 613"/>
                <a:gd name="T4" fmla="*/ 387 w 612"/>
                <a:gd name="T5" fmla="*/ 10 h 613"/>
                <a:gd name="T6" fmla="*/ 425 w 612"/>
                <a:gd name="T7" fmla="*/ 24 h 613"/>
                <a:gd name="T8" fmla="*/ 460 w 612"/>
                <a:gd name="T9" fmla="*/ 41 h 613"/>
                <a:gd name="T10" fmla="*/ 493 w 612"/>
                <a:gd name="T11" fmla="*/ 63 h 613"/>
                <a:gd name="T12" fmla="*/ 523 w 612"/>
                <a:gd name="T13" fmla="*/ 89 h 613"/>
                <a:gd name="T14" fmla="*/ 548 w 612"/>
                <a:gd name="T15" fmla="*/ 119 h 613"/>
                <a:gd name="T16" fmla="*/ 570 w 612"/>
                <a:gd name="T17" fmla="*/ 151 h 613"/>
                <a:gd name="T18" fmla="*/ 588 w 612"/>
                <a:gd name="T19" fmla="*/ 186 h 613"/>
                <a:gd name="T20" fmla="*/ 601 w 612"/>
                <a:gd name="T21" fmla="*/ 225 h 613"/>
                <a:gd name="T22" fmla="*/ 609 w 612"/>
                <a:gd name="T23" fmla="*/ 264 h 613"/>
                <a:gd name="T24" fmla="*/ 612 w 612"/>
                <a:gd name="T25" fmla="*/ 306 h 613"/>
                <a:gd name="T26" fmla="*/ 609 w 612"/>
                <a:gd name="T27" fmla="*/ 348 h 613"/>
                <a:gd name="T28" fmla="*/ 601 w 612"/>
                <a:gd name="T29" fmla="*/ 387 h 613"/>
                <a:gd name="T30" fmla="*/ 588 w 612"/>
                <a:gd name="T31" fmla="*/ 425 h 613"/>
                <a:gd name="T32" fmla="*/ 570 w 612"/>
                <a:gd name="T33" fmla="*/ 460 h 613"/>
                <a:gd name="T34" fmla="*/ 548 w 612"/>
                <a:gd name="T35" fmla="*/ 493 h 613"/>
                <a:gd name="T36" fmla="*/ 523 w 612"/>
                <a:gd name="T37" fmla="*/ 523 h 613"/>
                <a:gd name="T38" fmla="*/ 493 w 612"/>
                <a:gd name="T39" fmla="*/ 548 h 613"/>
                <a:gd name="T40" fmla="*/ 460 w 612"/>
                <a:gd name="T41" fmla="*/ 570 h 613"/>
                <a:gd name="T42" fmla="*/ 425 w 612"/>
                <a:gd name="T43" fmla="*/ 588 h 613"/>
                <a:gd name="T44" fmla="*/ 387 w 612"/>
                <a:gd name="T45" fmla="*/ 601 h 613"/>
                <a:gd name="T46" fmla="*/ 348 w 612"/>
                <a:gd name="T47" fmla="*/ 609 h 613"/>
                <a:gd name="T48" fmla="*/ 306 w 612"/>
                <a:gd name="T49" fmla="*/ 613 h 613"/>
                <a:gd name="T50" fmla="*/ 265 w 612"/>
                <a:gd name="T51" fmla="*/ 609 h 613"/>
                <a:gd name="T52" fmla="*/ 225 w 612"/>
                <a:gd name="T53" fmla="*/ 601 h 613"/>
                <a:gd name="T54" fmla="*/ 188 w 612"/>
                <a:gd name="T55" fmla="*/ 588 h 613"/>
                <a:gd name="T56" fmla="*/ 151 w 612"/>
                <a:gd name="T57" fmla="*/ 570 h 613"/>
                <a:gd name="T58" fmla="*/ 119 w 612"/>
                <a:gd name="T59" fmla="*/ 548 h 613"/>
                <a:gd name="T60" fmla="*/ 89 w 612"/>
                <a:gd name="T61" fmla="*/ 523 h 613"/>
                <a:gd name="T62" fmla="*/ 63 w 612"/>
                <a:gd name="T63" fmla="*/ 493 h 613"/>
                <a:gd name="T64" fmla="*/ 42 w 612"/>
                <a:gd name="T65" fmla="*/ 460 h 613"/>
                <a:gd name="T66" fmla="*/ 24 w 612"/>
                <a:gd name="T67" fmla="*/ 425 h 613"/>
                <a:gd name="T68" fmla="*/ 11 w 612"/>
                <a:gd name="T69" fmla="*/ 387 h 613"/>
                <a:gd name="T70" fmla="*/ 2 w 612"/>
                <a:gd name="T71" fmla="*/ 348 h 613"/>
                <a:gd name="T72" fmla="*/ 0 w 612"/>
                <a:gd name="T73" fmla="*/ 306 h 613"/>
                <a:gd name="T74" fmla="*/ 2 w 612"/>
                <a:gd name="T75" fmla="*/ 264 h 613"/>
                <a:gd name="T76" fmla="*/ 11 w 612"/>
                <a:gd name="T77" fmla="*/ 225 h 613"/>
                <a:gd name="T78" fmla="*/ 24 w 612"/>
                <a:gd name="T79" fmla="*/ 186 h 613"/>
                <a:gd name="T80" fmla="*/ 42 w 612"/>
                <a:gd name="T81" fmla="*/ 151 h 613"/>
                <a:gd name="T82" fmla="*/ 63 w 612"/>
                <a:gd name="T83" fmla="*/ 119 h 613"/>
                <a:gd name="T84" fmla="*/ 89 w 612"/>
                <a:gd name="T85" fmla="*/ 89 h 613"/>
                <a:gd name="T86" fmla="*/ 119 w 612"/>
                <a:gd name="T87" fmla="*/ 63 h 613"/>
                <a:gd name="T88" fmla="*/ 151 w 612"/>
                <a:gd name="T89" fmla="*/ 41 h 613"/>
                <a:gd name="T90" fmla="*/ 188 w 612"/>
                <a:gd name="T91" fmla="*/ 24 h 613"/>
                <a:gd name="T92" fmla="*/ 225 w 612"/>
                <a:gd name="T93" fmla="*/ 10 h 613"/>
                <a:gd name="T94" fmla="*/ 265 w 612"/>
                <a:gd name="T95" fmla="*/ 2 h 613"/>
                <a:gd name="T96" fmla="*/ 306 w 612"/>
                <a:gd name="T97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12" h="613">
                  <a:moveTo>
                    <a:pt x="306" y="0"/>
                  </a:moveTo>
                  <a:lnTo>
                    <a:pt x="348" y="2"/>
                  </a:lnTo>
                  <a:lnTo>
                    <a:pt x="387" y="10"/>
                  </a:lnTo>
                  <a:lnTo>
                    <a:pt x="425" y="24"/>
                  </a:lnTo>
                  <a:lnTo>
                    <a:pt x="460" y="41"/>
                  </a:lnTo>
                  <a:lnTo>
                    <a:pt x="493" y="63"/>
                  </a:lnTo>
                  <a:lnTo>
                    <a:pt x="523" y="89"/>
                  </a:lnTo>
                  <a:lnTo>
                    <a:pt x="548" y="119"/>
                  </a:lnTo>
                  <a:lnTo>
                    <a:pt x="570" y="151"/>
                  </a:lnTo>
                  <a:lnTo>
                    <a:pt x="588" y="186"/>
                  </a:lnTo>
                  <a:lnTo>
                    <a:pt x="601" y="225"/>
                  </a:lnTo>
                  <a:lnTo>
                    <a:pt x="609" y="264"/>
                  </a:lnTo>
                  <a:lnTo>
                    <a:pt x="612" y="306"/>
                  </a:lnTo>
                  <a:lnTo>
                    <a:pt x="609" y="348"/>
                  </a:lnTo>
                  <a:lnTo>
                    <a:pt x="601" y="387"/>
                  </a:lnTo>
                  <a:lnTo>
                    <a:pt x="588" y="425"/>
                  </a:lnTo>
                  <a:lnTo>
                    <a:pt x="570" y="460"/>
                  </a:lnTo>
                  <a:lnTo>
                    <a:pt x="548" y="493"/>
                  </a:lnTo>
                  <a:lnTo>
                    <a:pt x="523" y="523"/>
                  </a:lnTo>
                  <a:lnTo>
                    <a:pt x="493" y="548"/>
                  </a:lnTo>
                  <a:lnTo>
                    <a:pt x="460" y="570"/>
                  </a:lnTo>
                  <a:lnTo>
                    <a:pt x="425" y="588"/>
                  </a:lnTo>
                  <a:lnTo>
                    <a:pt x="387" y="601"/>
                  </a:lnTo>
                  <a:lnTo>
                    <a:pt x="348" y="609"/>
                  </a:lnTo>
                  <a:lnTo>
                    <a:pt x="306" y="613"/>
                  </a:lnTo>
                  <a:lnTo>
                    <a:pt x="265" y="609"/>
                  </a:lnTo>
                  <a:lnTo>
                    <a:pt x="225" y="601"/>
                  </a:lnTo>
                  <a:lnTo>
                    <a:pt x="188" y="588"/>
                  </a:lnTo>
                  <a:lnTo>
                    <a:pt x="151" y="570"/>
                  </a:lnTo>
                  <a:lnTo>
                    <a:pt x="119" y="548"/>
                  </a:lnTo>
                  <a:lnTo>
                    <a:pt x="89" y="523"/>
                  </a:lnTo>
                  <a:lnTo>
                    <a:pt x="63" y="493"/>
                  </a:lnTo>
                  <a:lnTo>
                    <a:pt x="42" y="460"/>
                  </a:lnTo>
                  <a:lnTo>
                    <a:pt x="24" y="425"/>
                  </a:lnTo>
                  <a:lnTo>
                    <a:pt x="11" y="387"/>
                  </a:lnTo>
                  <a:lnTo>
                    <a:pt x="2" y="348"/>
                  </a:lnTo>
                  <a:lnTo>
                    <a:pt x="0" y="306"/>
                  </a:lnTo>
                  <a:lnTo>
                    <a:pt x="2" y="264"/>
                  </a:lnTo>
                  <a:lnTo>
                    <a:pt x="11" y="225"/>
                  </a:lnTo>
                  <a:lnTo>
                    <a:pt x="24" y="186"/>
                  </a:lnTo>
                  <a:lnTo>
                    <a:pt x="42" y="151"/>
                  </a:lnTo>
                  <a:lnTo>
                    <a:pt x="63" y="119"/>
                  </a:lnTo>
                  <a:lnTo>
                    <a:pt x="89" y="89"/>
                  </a:lnTo>
                  <a:lnTo>
                    <a:pt x="119" y="63"/>
                  </a:lnTo>
                  <a:lnTo>
                    <a:pt x="151" y="41"/>
                  </a:lnTo>
                  <a:lnTo>
                    <a:pt x="188" y="24"/>
                  </a:lnTo>
                  <a:lnTo>
                    <a:pt x="225" y="10"/>
                  </a:lnTo>
                  <a:lnTo>
                    <a:pt x="265" y="2"/>
                  </a:lnTo>
                  <a:lnTo>
                    <a:pt x="3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8" name="Freeform 45"/>
            <p:cNvSpPr>
              <a:spLocks/>
            </p:cNvSpPr>
            <p:nvPr/>
          </p:nvSpPr>
          <p:spPr bwMode="auto">
            <a:xfrm>
              <a:off x="5282" y="2507"/>
              <a:ext cx="131" cy="131"/>
            </a:xfrm>
            <a:custGeom>
              <a:avLst/>
              <a:gdLst>
                <a:gd name="T0" fmla="*/ 197 w 393"/>
                <a:gd name="T1" fmla="*/ 0 h 393"/>
                <a:gd name="T2" fmla="*/ 232 w 393"/>
                <a:gd name="T3" fmla="*/ 3 h 393"/>
                <a:gd name="T4" fmla="*/ 265 w 393"/>
                <a:gd name="T5" fmla="*/ 13 h 393"/>
                <a:gd name="T6" fmla="*/ 296 w 393"/>
                <a:gd name="T7" fmla="*/ 27 h 393"/>
                <a:gd name="T8" fmla="*/ 323 w 393"/>
                <a:gd name="T9" fmla="*/ 46 h 393"/>
                <a:gd name="T10" fmla="*/ 347 w 393"/>
                <a:gd name="T11" fmla="*/ 70 h 393"/>
                <a:gd name="T12" fmla="*/ 366 w 393"/>
                <a:gd name="T13" fmla="*/ 97 h 393"/>
                <a:gd name="T14" fmla="*/ 381 w 393"/>
                <a:gd name="T15" fmla="*/ 128 h 393"/>
                <a:gd name="T16" fmla="*/ 390 w 393"/>
                <a:gd name="T17" fmla="*/ 162 h 393"/>
                <a:gd name="T18" fmla="*/ 393 w 393"/>
                <a:gd name="T19" fmla="*/ 197 h 393"/>
                <a:gd name="T20" fmla="*/ 390 w 393"/>
                <a:gd name="T21" fmla="*/ 232 h 393"/>
                <a:gd name="T22" fmla="*/ 381 w 393"/>
                <a:gd name="T23" fmla="*/ 265 h 393"/>
                <a:gd name="T24" fmla="*/ 366 w 393"/>
                <a:gd name="T25" fmla="*/ 296 h 393"/>
                <a:gd name="T26" fmla="*/ 347 w 393"/>
                <a:gd name="T27" fmla="*/ 324 h 393"/>
                <a:gd name="T28" fmla="*/ 323 w 393"/>
                <a:gd name="T29" fmla="*/ 347 h 393"/>
                <a:gd name="T30" fmla="*/ 296 w 393"/>
                <a:gd name="T31" fmla="*/ 366 h 393"/>
                <a:gd name="T32" fmla="*/ 265 w 393"/>
                <a:gd name="T33" fmla="*/ 381 h 393"/>
                <a:gd name="T34" fmla="*/ 232 w 393"/>
                <a:gd name="T35" fmla="*/ 390 h 393"/>
                <a:gd name="T36" fmla="*/ 197 w 393"/>
                <a:gd name="T37" fmla="*/ 393 h 393"/>
                <a:gd name="T38" fmla="*/ 162 w 393"/>
                <a:gd name="T39" fmla="*/ 390 h 393"/>
                <a:gd name="T40" fmla="*/ 127 w 393"/>
                <a:gd name="T41" fmla="*/ 381 h 393"/>
                <a:gd name="T42" fmla="*/ 97 w 393"/>
                <a:gd name="T43" fmla="*/ 366 h 393"/>
                <a:gd name="T44" fmla="*/ 70 w 393"/>
                <a:gd name="T45" fmla="*/ 347 h 393"/>
                <a:gd name="T46" fmla="*/ 46 w 393"/>
                <a:gd name="T47" fmla="*/ 324 h 393"/>
                <a:gd name="T48" fmla="*/ 27 w 393"/>
                <a:gd name="T49" fmla="*/ 296 h 393"/>
                <a:gd name="T50" fmla="*/ 13 w 393"/>
                <a:gd name="T51" fmla="*/ 265 h 393"/>
                <a:gd name="T52" fmla="*/ 3 w 393"/>
                <a:gd name="T53" fmla="*/ 232 h 393"/>
                <a:gd name="T54" fmla="*/ 0 w 393"/>
                <a:gd name="T55" fmla="*/ 197 h 393"/>
                <a:gd name="T56" fmla="*/ 3 w 393"/>
                <a:gd name="T57" fmla="*/ 162 h 393"/>
                <a:gd name="T58" fmla="*/ 13 w 393"/>
                <a:gd name="T59" fmla="*/ 128 h 393"/>
                <a:gd name="T60" fmla="*/ 27 w 393"/>
                <a:gd name="T61" fmla="*/ 97 h 393"/>
                <a:gd name="T62" fmla="*/ 46 w 393"/>
                <a:gd name="T63" fmla="*/ 70 h 393"/>
                <a:gd name="T64" fmla="*/ 70 w 393"/>
                <a:gd name="T65" fmla="*/ 46 h 393"/>
                <a:gd name="T66" fmla="*/ 97 w 393"/>
                <a:gd name="T67" fmla="*/ 27 h 393"/>
                <a:gd name="T68" fmla="*/ 127 w 393"/>
                <a:gd name="T69" fmla="*/ 13 h 393"/>
                <a:gd name="T70" fmla="*/ 162 w 393"/>
                <a:gd name="T71" fmla="*/ 3 h 393"/>
                <a:gd name="T72" fmla="*/ 197 w 393"/>
                <a:gd name="T73" fmla="*/ 0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93" h="393">
                  <a:moveTo>
                    <a:pt x="197" y="0"/>
                  </a:moveTo>
                  <a:lnTo>
                    <a:pt x="232" y="3"/>
                  </a:lnTo>
                  <a:lnTo>
                    <a:pt x="265" y="13"/>
                  </a:lnTo>
                  <a:lnTo>
                    <a:pt x="296" y="27"/>
                  </a:lnTo>
                  <a:lnTo>
                    <a:pt x="323" y="46"/>
                  </a:lnTo>
                  <a:lnTo>
                    <a:pt x="347" y="70"/>
                  </a:lnTo>
                  <a:lnTo>
                    <a:pt x="366" y="97"/>
                  </a:lnTo>
                  <a:lnTo>
                    <a:pt x="381" y="128"/>
                  </a:lnTo>
                  <a:lnTo>
                    <a:pt x="390" y="162"/>
                  </a:lnTo>
                  <a:lnTo>
                    <a:pt x="393" y="197"/>
                  </a:lnTo>
                  <a:lnTo>
                    <a:pt x="390" y="232"/>
                  </a:lnTo>
                  <a:lnTo>
                    <a:pt x="381" y="265"/>
                  </a:lnTo>
                  <a:lnTo>
                    <a:pt x="366" y="296"/>
                  </a:lnTo>
                  <a:lnTo>
                    <a:pt x="347" y="324"/>
                  </a:lnTo>
                  <a:lnTo>
                    <a:pt x="323" y="347"/>
                  </a:lnTo>
                  <a:lnTo>
                    <a:pt x="296" y="366"/>
                  </a:lnTo>
                  <a:lnTo>
                    <a:pt x="265" y="381"/>
                  </a:lnTo>
                  <a:lnTo>
                    <a:pt x="232" y="390"/>
                  </a:lnTo>
                  <a:lnTo>
                    <a:pt x="197" y="393"/>
                  </a:lnTo>
                  <a:lnTo>
                    <a:pt x="162" y="390"/>
                  </a:lnTo>
                  <a:lnTo>
                    <a:pt x="127" y="381"/>
                  </a:lnTo>
                  <a:lnTo>
                    <a:pt x="97" y="366"/>
                  </a:lnTo>
                  <a:lnTo>
                    <a:pt x="70" y="347"/>
                  </a:lnTo>
                  <a:lnTo>
                    <a:pt x="46" y="324"/>
                  </a:lnTo>
                  <a:lnTo>
                    <a:pt x="27" y="296"/>
                  </a:lnTo>
                  <a:lnTo>
                    <a:pt x="13" y="265"/>
                  </a:lnTo>
                  <a:lnTo>
                    <a:pt x="3" y="232"/>
                  </a:lnTo>
                  <a:lnTo>
                    <a:pt x="0" y="197"/>
                  </a:lnTo>
                  <a:lnTo>
                    <a:pt x="3" y="162"/>
                  </a:lnTo>
                  <a:lnTo>
                    <a:pt x="13" y="128"/>
                  </a:lnTo>
                  <a:lnTo>
                    <a:pt x="27" y="97"/>
                  </a:lnTo>
                  <a:lnTo>
                    <a:pt x="46" y="70"/>
                  </a:lnTo>
                  <a:lnTo>
                    <a:pt x="70" y="46"/>
                  </a:lnTo>
                  <a:lnTo>
                    <a:pt x="97" y="27"/>
                  </a:lnTo>
                  <a:lnTo>
                    <a:pt x="127" y="13"/>
                  </a:lnTo>
                  <a:lnTo>
                    <a:pt x="162" y="3"/>
                  </a:lnTo>
                  <a:lnTo>
                    <a:pt x="1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9" name="Freeform 46"/>
            <p:cNvSpPr>
              <a:spLocks noEditPoints="1"/>
            </p:cNvSpPr>
            <p:nvPr/>
          </p:nvSpPr>
          <p:spPr bwMode="auto">
            <a:xfrm>
              <a:off x="4772" y="2013"/>
              <a:ext cx="837" cy="1054"/>
            </a:xfrm>
            <a:custGeom>
              <a:avLst/>
              <a:gdLst>
                <a:gd name="T0" fmla="*/ 1521 w 2511"/>
                <a:gd name="T1" fmla="*/ 1479 h 3162"/>
                <a:gd name="T2" fmla="*/ 1439 w 2511"/>
                <a:gd name="T3" fmla="*/ 1684 h 3162"/>
                <a:gd name="T4" fmla="*/ 1526 w 2511"/>
                <a:gd name="T5" fmla="*/ 1887 h 3162"/>
                <a:gd name="T6" fmla="*/ 1733 w 2511"/>
                <a:gd name="T7" fmla="*/ 1968 h 3162"/>
                <a:gd name="T8" fmla="*/ 1936 w 2511"/>
                <a:gd name="T9" fmla="*/ 1880 h 3162"/>
                <a:gd name="T10" fmla="*/ 2016 w 2511"/>
                <a:gd name="T11" fmla="*/ 1676 h 3162"/>
                <a:gd name="T12" fmla="*/ 1928 w 2511"/>
                <a:gd name="T13" fmla="*/ 1472 h 3162"/>
                <a:gd name="T14" fmla="*/ 1724 w 2511"/>
                <a:gd name="T15" fmla="*/ 1391 h 3162"/>
                <a:gd name="T16" fmla="*/ 1450 w 2511"/>
                <a:gd name="T17" fmla="*/ 395 h 3162"/>
                <a:gd name="T18" fmla="*/ 1201 w 2511"/>
                <a:gd name="T19" fmla="*/ 568 h 3162"/>
                <a:gd name="T20" fmla="*/ 1119 w 2511"/>
                <a:gd name="T21" fmla="*/ 856 h 3162"/>
                <a:gd name="T22" fmla="*/ 1239 w 2511"/>
                <a:gd name="T23" fmla="*/ 1134 h 3162"/>
                <a:gd name="T24" fmla="*/ 1526 w 2511"/>
                <a:gd name="T25" fmla="*/ 1383 h 3162"/>
                <a:gd name="T26" fmla="*/ 1786 w 2511"/>
                <a:gd name="T27" fmla="*/ 1339 h 3162"/>
                <a:gd name="T28" fmla="*/ 1978 w 2511"/>
                <a:gd name="T29" fmla="*/ 1010 h 3162"/>
                <a:gd name="T30" fmla="*/ 2001 w 2511"/>
                <a:gd name="T31" fmla="*/ 710 h 3162"/>
                <a:gd name="T32" fmla="*/ 1827 w 2511"/>
                <a:gd name="T33" fmla="*/ 462 h 3162"/>
                <a:gd name="T34" fmla="*/ 1410 w 2511"/>
                <a:gd name="T35" fmla="*/ 3 h 3162"/>
                <a:gd name="T36" fmla="*/ 1857 w 2511"/>
                <a:gd name="T37" fmla="*/ 95 h 3162"/>
                <a:gd name="T38" fmla="*/ 2181 w 2511"/>
                <a:gd name="T39" fmla="*/ 322 h 3162"/>
                <a:gd name="T40" fmla="*/ 2399 w 2511"/>
                <a:gd name="T41" fmla="*/ 626 h 3162"/>
                <a:gd name="T42" fmla="*/ 2502 w 2511"/>
                <a:gd name="T43" fmla="*/ 935 h 3162"/>
                <a:gd name="T44" fmla="*/ 2478 w 2511"/>
                <a:gd name="T45" fmla="*/ 1324 h 3162"/>
                <a:gd name="T46" fmla="*/ 2348 w 2511"/>
                <a:gd name="T47" fmla="*/ 1684 h 3162"/>
                <a:gd name="T48" fmla="*/ 2178 w 2511"/>
                <a:gd name="T49" fmla="*/ 1960 h 3162"/>
                <a:gd name="T50" fmla="*/ 2044 w 2511"/>
                <a:gd name="T51" fmla="*/ 2176 h 3162"/>
                <a:gd name="T52" fmla="*/ 2016 w 2511"/>
                <a:gd name="T53" fmla="*/ 2402 h 3162"/>
                <a:gd name="T54" fmla="*/ 2119 w 2511"/>
                <a:gd name="T55" fmla="*/ 2693 h 3162"/>
                <a:gd name="T56" fmla="*/ 2286 w 2511"/>
                <a:gd name="T57" fmla="*/ 2935 h 3162"/>
                <a:gd name="T58" fmla="*/ 2442 w 2511"/>
                <a:gd name="T59" fmla="*/ 3100 h 3162"/>
                <a:gd name="T60" fmla="*/ 2511 w 2511"/>
                <a:gd name="T61" fmla="*/ 3162 h 3162"/>
                <a:gd name="T62" fmla="*/ 789 w 2511"/>
                <a:gd name="T63" fmla="*/ 3135 h 3162"/>
                <a:gd name="T64" fmla="*/ 897 w 2511"/>
                <a:gd name="T65" fmla="*/ 3037 h 3162"/>
                <a:gd name="T66" fmla="*/ 974 w 2511"/>
                <a:gd name="T67" fmla="*/ 2864 h 3162"/>
                <a:gd name="T68" fmla="*/ 921 w 2511"/>
                <a:gd name="T69" fmla="*/ 2670 h 3162"/>
                <a:gd name="T70" fmla="*/ 697 w 2511"/>
                <a:gd name="T71" fmla="*/ 2709 h 3162"/>
                <a:gd name="T72" fmla="*/ 448 w 2511"/>
                <a:gd name="T73" fmla="*/ 2721 h 3162"/>
                <a:gd name="T74" fmla="*/ 292 w 2511"/>
                <a:gd name="T75" fmla="*/ 2614 h 3162"/>
                <a:gd name="T76" fmla="*/ 287 w 2511"/>
                <a:gd name="T77" fmla="*/ 2489 h 3162"/>
                <a:gd name="T78" fmla="*/ 305 w 2511"/>
                <a:gd name="T79" fmla="*/ 2372 h 3162"/>
                <a:gd name="T80" fmla="*/ 233 w 2511"/>
                <a:gd name="T81" fmla="*/ 2268 h 3162"/>
                <a:gd name="T82" fmla="*/ 201 w 2511"/>
                <a:gd name="T83" fmla="*/ 2108 h 3162"/>
                <a:gd name="T84" fmla="*/ 222 w 2511"/>
                <a:gd name="T85" fmla="*/ 1976 h 3162"/>
                <a:gd name="T86" fmla="*/ 195 w 2511"/>
                <a:gd name="T87" fmla="*/ 1954 h 3162"/>
                <a:gd name="T88" fmla="*/ 73 w 2511"/>
                <a:gd name="T89" fmla="*/ 1912 h 3162"/>
                <a:gd name="T90" fmla="*/ 0 w 2511"/>
                <a:gd name="T91" fmla="*/ 1837 h 3162"/>
                <a:gd name="T92" fmla="*/ 36 w 2511"/>
                <a:gd name="T93" fmla="*/ 1735 h 3162"/>
                <a:gd name="T94" fmla="*/ 131 w 2511"/>
                <a:gd name="T95" fmla="*/ 1559 h 3162"/>
                <a:gd name="T96" fmla="*/ 230 w 2511"/>
                <a:gd name="T97" fmla="*/ 1397 h 3162"/>
                <a:gd name="T98" fmla="*/ 274 w 2511"/>
                <a:gd name="T99" fmla="*/ 1326 h 3162"/>
                <a:gd name="T100" fmla="*/ 242 w 2511"/>
                <a:gd name="T101" fmla="*/ 1264 h 3162"/>
                <a:gd name="T102" fmla="*/ 198 w 2511"/>
                <a:gd name="T103" fmla="*/ 1158 h 3162"/>
                <a:gd name="T104" fmla="*/ 204 w 2511"/>
                <a:gd name="T105" fmla="*/ 979 h 3162"/>
                <a:gd name="T106" fmla="*/ 294 w 2511"/>
                <a:gd name="T107" fmla="*/ 637 h 3162"/>
                <a:gd name="T108" fmla="*/ 494 w 2511"/>
                <a:gd name="T109" fmla="*/ 278 h 3162"/>
                <a:gd name="T110" fmla="*/ 810 w 2511"/>
                <a:gd name="T111" fmla="*/ 74 h 3162"/>
                <a:gd name="T112" fmla="*/ 1243 w 2511"/>
                <a:gd name="T113" fmla="*/ 0 h 3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11" h="3162">
                  <a:moveTo>
                    <a:pt x="1709" y="1323"/>
                  </a:moveTo>
                  <a:lnTo>
                    <a:pt x="1603" y="1345"/>
                  </a:lnTo>
                  <a:lnTo>
                    <a:pt x="1616" y="1414"/>
                  </a:lnTo>
                  <a:lnTo>
                    <a:pt x="1581" y="1430"/>
                  </a:lnTo>
                  <a:lnTo>
                    <a:pt x="1549" y="1453"/>
                  </a:lnTo>
                  <a:lnTo>
                    <a:pt x="1521" y="1479"/>
                  </a:lnTo>
                  <a:lnTo>
                    <a:pt x="1462" y="1440"/>
                  </a:lnTo>
                  <a:lnTo>
                    <a:pt x="1402" y="1533"/>
                  </a:lnTo>
                  <a:lnTo>
                    <a:pt x="1461" y="1570"/>
                  </a:lnTo>
                  <a:lnTo>
                    <a:pt x="1449" y="1607"/>
                  </a:lnTo>
                  <a:lnTo>
                    <a:pt x="1441" y="1645"/>
                  </a:lnTo>
                  <a:lnTo>
                    <a:pt x="1439" y="1684"/>
                  </a:lnTo>
                  <a:lnTo>
                    <a:pt x="1371" y="1698"/>
                  </a:lnTo>
                  <a:lnTo>
                    <a:pt x="1394" y="1806"/>
                  </a:lnTo>
                  <a:lnTo>
                    <a:pt x="1462" y="1791"/>
                  </a:lnTo>
                  <a:lnTo>
                    <a:pt x="1480" y="1827"/>
                  </a:lnTo>
                  <a:lnTo>
                    <a:pt x="1501" y="1859"/>
                  </a:lnTo>
                  <a:lnTo>
                    <a:pt x="1526" y="1887"/>
                  </a:lnTo>
                  <a:lnTo>
                    <a:pt x="1489" y="1946"/>
                  </a:lnTo>
                  <a:lnTo>
                    <a:pt x="1581" y="2006"/>
                  </a:lnTo>
                  <a:lnTo>
                    <a:pt x="1619" y="1947"/>
                  </a:lnTo>
                  <a:lnTo>
                    <a:pt x="1655" y="1959"/>
                  </a:lnTo>
                  <a:lnTo>
                    <a:pt x="1694" y="1966"/>
                  </a:lnTo>
                  <a:lnTo>
                    <a:pt x="1733" y="1968"/>
                  </a:lnTo>
                  <a:lnTo>
                    <a:pt x="1747" y="2037"/>
                  </a:lnTo>
                  <a:lnTo>
                    <a:pt x="1854" y="2014"/>
                  </a:lnTo>
                  <a:lnTo>
                    <a:pt x="1839" y="1946"/>
                  </a:lnTo>
                  <a:lnTo>
                    <a:pt x="1874" y="1928"/>
                  </a:lnTo>
                  <a:lnTo>
                    <a:pt x="1907" y="1906"/>
                  </a:lnTo>
                  <a:lnTo>
                    <a:pt x="1936" y="1880"/>
                  </a:lnTo>
                  <a:lnTo>
                    <a:pt x="1993" y="1919"/>
                  </a:lnTo>
                  <a:lnTo>
                    <a:pt x="2053" y="1827"/>
                  </a:lnTo>
                  <a:lnTo>
                    <a:pt x="1995" y="1788"/>
                  </a:lnTo>
                  <a:lnTo>
                    <a:pt x="2007" y="1752"/>
                  </a:lnTo>
                  <a:lnTo>
                    <a:pt x="2014" y="1714"/>
                  </a:lnTo>
                  <a:lnTo>
                    <a:pt x="2016" y="1676"/>
                  </a:lnTo>
                  <a:lnTo>
                    <a:pt x="2084" y="1661"/>
                  </a:lnTo>
                  <a:lnTo>
                    <a:pt x="2062" y="1554"/>
                  </a:lnTo>
                  <a:lnTo>
                    <a:pt x="1994" y="1568"/>
                  </a:lnTo>
                  <a:lnTo>
                    <a:pt x="1977" y="1533"/>
                  </a:lnTo>
                  <a:lnTo>
                    <a:pt x="1954" y="1501"/>
                  </a:lnTo>
                  <a:lnTo>
                    <a:pt x="1928" y="1472"/>
                  </a:lnTo>
                  <a:lnTo>
                    <a:pt x="1967" y="1414"/>
                  </a:lnTo>
                  <a:lnTo>
                    <a:pt x="1876" y="1354"/>
                  </a:lnTo>
                  <a:lnTo>
                    <a:pt x="1837" y="1413"/>
                  </a:lnTo>
                  <a:lnTo>
                    <a:pt x="1800" y="1400"/>
                  </a:lnTo>
                  <a:lnTo>
                    <a:pt x="1763" y="1393"/>
                  </a:lnTo>
                  <a:lnTo>
                    <a:pt x="1724" y="1391"/>
                  </a:lnTo>
                  <a:lnTo>
                    <a:pt x="1709" y="1323"/>
                  </a:lnTo>
                  <a:close/>
                  <a:moveTo>
                    <a:pt x="1608" y="273"/>
                  </a:moveTo>
                  <a:lnTo>
                    <a:pt x="1583" y="379"/>
                  </a:lnTo>
                  <a:lnTo>
                    <a:pt x="1538" y="379"/>
                  </a:lnTo>
                  <a:lnTo>
                    <a:pt x="1494" y="385"/>
                  </a:lnTo>
                  <a:lnTo>
                    <a:pt x="1450" y="395"/>
                  </a:lnTo>
                  <a:lnTo>
                    <a:pt x="1406" y="409"/>
                  </a:lnTo>
                  <a:lnTo>
                    <a:pt x="1348" y="316"/>
                  </a:lnTo>
                  <a:lnTo>
                    <a:pt x="1203" y="406"/>
                  </a:lnTo>
                  <a:lnTo>
                    <a:pt x="1261" y="499"/>
                  </a:lnTo>
                  <a:lnTo>
                    <a:pt x="1229" y="532"/>
                  </a:lnTo>
                  <a:lnTo>
                    <a:pt x="1201" y="568"/>
                  </a:lnTo>
                  <a:lnTo>
                    <a:pt x="1177" y="606"/>
                  </a:lnTo>
                  <a:lnTo>
                    <a:pt x="1157" y="645"/>
                  </a:lnTo>
                  <a:lnTo>
                    <a:pt x="1051" y="621"/>
                  </a:lnTo>
                  <a:lnTo>
                    <a:pt x="1013" y="787"/>
                  </a:lnTo>
                  <a:lnTo>
                    <a:pt x="1119" y="812"/>
                  </a:lnTo>
                  <a:lnTo>
                    <a:pt x="1119" y="856"/>
                  </a:lnTo>
                  <a:lnTo>
                    <a:pt x="1124" y="901"/>
                  </a:lnTo>
                  <a:lnTo>
                    <a:pt x="1134" y="945"/>
                  </a:lnTo>
                  <a:lnTo>
                    <a:pt x="1149" y="989"/>
                  </a:lnTo>
                  <a:lnTo>
                    <a:pt x="1057" y="1047"/>
                  </a:lnTo>
                  <a:lnTo>
                    <a:pt x="1147" y="1191"/>
                  </a:lnTo>
                  <a:lnTo>
                    <a:pt x="1239" y="1134"/>
                  </a:lnTo>
                  <a:lnTo>
                    <a:pt x="1272" y="1166"/>
                  </a:lnTo>
                  <a:lnTo>
                    <a:pt x="1307" y="1194"/>
                  </a:lnTo>
                  <a:lnTo>
                    <a:pt x="1345" y="1218"/>
                  </a:lnTo>
                  <a:lnTo>
                    <a:pt x="1384" y="1238"/>
                  </a:lnTo>
                  <a:lnTo>
                    <a:pt x="1361" y="1345"/>
                  </a:lnTo>
                  <a:lnTo>
                    <a:pt x="1526" y="1383"/>
                  </a:lnTo>
                  <a:lnTo>
                    <a:pt x="1551" y="1277"/>
                  </a:lnTo>
                  <a:lnTo>
                    <a:pt x="1595" y="1276"/>
                  </a:lnTo>
                  <a:lnTo>
                    <a:pt x="1641" y="1271"/>
                  </a:lnTo>
                  <a:lnTo>
                    <a:pt x="1685" y="1261"/>
                  </a:lnTo>
                  <a:lnTo>
                    <a:pt x="1729" y="1247"/>
                  </a:lnTo>
                  <a:lnTo>
                    <a:pt x="1786" y="1339"/>
                  </a:lnTo>
                  <a:lnTo>
                    <a:pt x="1930" y="1248"/>
                  </a:lnTo>
                  <a:lnTo>
                    <a:pt x="1873" y="1156"/>
                  </a:lnTo>
                  <a:lnTo>
                    <a:pt x="1906" y="1123"/>
                  </a:lnTo>
                  <a:lnTo>
                    <a:pt x="1933" y="1088"/>
                  </a:lnTo>
                  <a:lnTo>
                    <a:pt x="1957" y="1050"/>
                  </a:lnTo>
                  <a:lnTo>
                    <a:pt x="1978" y="1010"/>
                  </a:lnTo>
                  <a:lnTo>
                    <a:pt x="2083" y="1034"/>
                  </a:lnTo>
                  <a:lnTo>
                    <a:pt x="2122" y="869"/>
                  </a:lnTo>
                  <a:lnTo>
                    <a:pt x="2016" y="844"/>
                  </a:lnTo>
                  <a:lnTo>
                    <a:pt x="2015" y="799"/>
                  </a:lnTo>
                  <a:lnTo>
                    <a:pt x="2010" y="754"/>
                  </a:lnTo>
                  <a:lnTo>
                    <a:pt x="2001" y="710"/>
                  </a:lnTo>
                  <a:lnTo>
                    <a:pt x="1986" y="666"/>
                  </a:lnTo>
                  <a:lnTo>
                    <a:pt x="2078" y="609"/>
                  </a:lnTo>
                  <a:lnTo>
                    <a:pt x="1988" y="464"/>
                  </a:lnTo>
                  <a:lnTo>
                    <a:pt x="1896" y="522"/>
                  </a:lnTo>
                  <a:lnTo>
                    <a:pt x="1863" y="490"/>
                  </a:lnTo>
                  <a:lnTo>
                    <a:pt x="1827" y="462"/>
                  </a:lnTo>
                  <a:lnTo>
                    <a:pt x="1790" y="437"/>
                  </a:lnTo>
                  <a:lnTo>
                    <a:pt x="1749" y="418"/>
                  </a:lnTo>
                  <a:lnTo>
                    <a:pt x="1774" y="311"/>
                  </a:lnTo>
                  <a:lnTo>
                    <a:pt x="1608" y="273"/>
                  </a:lnTo>
                  <a:close/>
                  <a:moveTo>
                    <a:pt x="1325" y="0"/>
                  </a:moveTo>
                  <a:lnTo>
                    <a:pt x="1410" y="3"/>
                  </a:lnTo>
                  <a:lnTo>
                    <a:pt x="1498" y="9"/>
                  </a:lnTo>
                  <a:lnTo>
                    <a:pt x="1588" y="19"/>
                  </a:lnTo>
                  <a:lnTo>
                    <a:pt x="1659" y="31"/>
                  </a:lnTo>
                  <a:lnTo>
                    <a:pt x="1728" y="47"/>
                  </a:lnTo>
                  <a:lnTo>
                    <a:pt x="1794" y="69"/>
                  </a:lnTo>
                  <a:lnTo>
                    <a:pt x="1857" y="95"/>
                  </a:lnTo>
                  <a:lnTo>
                    <a:pt x="1918" y="124"/>
                  </a:lnTo>
                  <a:lnTo>
                    <a:pt x="1976" y="158"/>
                  </a:lnTo>
                  <a:lnTo>
                    <a:pt x="2032" y="194"/>
                  </a:lnTo>
                  <a:lnTo>
                    <a:pt x="2083" y="235"/>
                  </a:lnTo>
                  <a:lnTo>
                    <a:pt x="2134" y="277"/>
                  </a:lnTo>
                  <a:lnTo>
                    <a:pt x="2181" y="322"/>
                  </a:lnTo>
                  <a:lnTo>
                    <a:pt x="2224" y="370"/>
                  </a:lnTo>
                  <a:lnTo>
                    <a:pt x="2265" y="419"/>
                  </a:lnTo>
                  <a:lnTo>
                    <a:pt x="2304" y="469"/>
                  </a:lnTo>
                  <a:lnTo>
                    <a:pt x="2338" y="520"/>
                  </a:lnTo>
                  <a:lnTo>
                    <a:pt x="2370" y="573"/>
                  </a:lnTo>
                  <a:lnTo>
                    <a:pt x="2399" y="626"/>
                  </a:lnTo>
                  <a:lnTo>
                    <a:pt x="2424" y="678"/>
                  </a:lnTo>
                  <a:lnTo>
                    <a:pt x="2446" y="732"/>
                  </a:lnTo>
                  <a:lnTo>
                    <a:pt x="2465" y="784"/>
                  </a:lnTo>
                  <a:lnTo>
                    <a:pt x="2480" y="836"/>
                  </a:lnTo>
                  <a:lnTo>
                    <a:pt x="2493" y="886"/>
                  </a:lnTo>
                  <a:lnTo>
                    <a:pt x="2502" y="935"/>
                  </a:lnTo>
                  <a:lnTo>
                    <a:pt x="2507" y="982"/>
                  </a:lnTo>
                  <a:lnTo>
                    <a:pt x="2509" y="1027"/>
                  </a:lnTo>
                  <a:lnTo>
                    <a:pt x="2507" y="1107"/>
                  </a:lnTo>
                  <a:lnTo>
                    <a:pt x="2502" y="1182"/>
                  </a:lnTo>
                  <a:lnTo>
                    <a:pt x="2492" y="1255"/>
                  </a:lnTo>
                  <a:lnTo>
                    <a:pt x="2478" y="1324"/>
                  </a:lnTo>
                  <a:lnTo>
                    <a:pt x="2463" y="1391"/>
                  </a:lnTo>
                  <a:lnTo>
                    <a:pt x="2444" y="1454"/>
                  </a:lnTo>
                  <a:lnTo>
                    <a:pt x="2422" y="1515"/>
                  </a:lnTo>
                  <a:lnTo>
                    <a:pt x="2399" y="1574"/>
                  </a:lnTo>
                  <a:lnTo>
                    <a:pt x="2374" y="1630"/>
                  </a:lnTo>
                  <a:lnTo>
                    <a:pt x="2348" y="1684"/>
                  </a:lnTo>
                  <a:lnTo>
                    <a:pt x="2320" y="1735"/>
                  </a:lnTo>
                  <a:lnTo>
                    <a:pt x="2292" y="1783"/>
                  </a:lnTo>
                  <a:lnTo>
                    <a:pt x="2263" y="1831"/>
                  </a:lnTo>
                  <a:lnTo>
                    <a:pt x="2234" y="1875"/>
                  </a:lnTo>
                  <a:lnTo>
                    <a:pt x="2206" y="1919"/>
                  </a:lnTo>
                  <a:lnTo>
                    <a:pt x="2178" y="1960"/>
                  </a:lnTo>
                  <a:lnTo>
                    <a:pt x="2152" y="1999"/>
                  </a:lnTo>
                  <a:lnTo>
                    <a:pt x="2127" y="2038"/>
                  </a:lnTo>
                  <a:lnTo>
                    <a:pt x="2103" y="2074"/>
                  </a:lnTo>
                  <a:lnTo>
                    <a:pt x="2081" y="2109"/>
                  </a:lnTo>
                  <a:lnTo>
                    <a:pt x="2062" y="2143"/>
                  </a:lnTo>
                  <a:lnTo>
                    <a:pt x="2044" y="2176"/>
                  </a:lnTo>
                  <a:lnTo>
                    <a:pt x="2031" y="2207"/>
                  </a:lnTo>
                  <a:lnTo>
                    <a:pt x="2020" y="2238"/>
                  </a:lnTo>
                  <a:lnTo>
                    <a:pt x="2013" y="2268"/>
                  </a:lnTo>
                  <a:lnTo>
                    <a:pt x="2010" y="2298"/>
                  </a:lnTo>
                  <a:lnTo>
                    <a:pt x="2011" y="2350"/>
                  </a:lnTo>
                  <a:lnTo>
                    <a:pt x="2016" y="2402"/>
                  </a:lnTo>
                  <a:lnTo>
                    <a:pt x="2025" y="2453"/>
                  </a:lnTo>
                  <a:lnTo>
                    <a:pt x="2039" y="2502"/>
                  </a:lnTo>
                  <a:lnTo>
                    <a:pt x="2054" y="2552"/>
                  </a:lnTo>
                  <a:lnTo>
                    <a:pt x="2074" y="2599"/>
                  </a:lnTo>
                  <a:lnTo>
                    <a:pt x="2095" y="2647"/>
                  </a:lnTo>
                  <a:lnTo>
                    <a:pt x="2119" y="2693"/>
                  </a:lnTo>
                  <a:lnTo>
                    <a:pt x="2144" y="2737"/>
                  </a:lnTo>
                  <a:lnTo>
                    <a:pt x="2171" y="2781"/>
                  </a:lnTo>
                  <a:lnTo>
                    <a:pt x="2199" y="2822"/>
                  </a:lnTo>
                  <a:lnTo>
                    <a:pt x="2228" y="2861"/>
                  </a:lnTo>
                  <a:lnTo>
                    <a:pt x="2257" y="2899"/>
                  </a:lnTo>
                  <a:lnTo>
                    <a:pt x="2286" y="2935"/>
                  </a:lnTo>
                  <a:lnTo>
                    <a:pt x="2315" y="2969"/>
                  </a:lnTo>
                  <a:lnTo>
                    <a:pt x="2343" y="3000"/>
                  </a:lnTo>
                  <a:lnTo>
                    <a:pt x="2371" y="3029"/>
                  </a:lnTo>
                  <a:lnTo>
                    <a:pt x="2397" y="3056"/>
                  </a:lnTo>
                  <a:lnTo>
                    <a:pt x="2420" y="3080"/>
                  </a:lnTo>
                  <a:lnTo>
                    <a:pt x="2442" y="3100"/>
                  </a:lnTo>
                  <a:lnTo>
                    <a:pt x="2462" y="3119"/>
                  </a:lnTo>
                  <a:lnTo>
                    <a:pt x="2479" y="3134"/>
                  </a:lnTo>
                  <a:lnTo>
                    <a:pt x="2493" y="3146"/>
                  </a:lnTo>
                  <a:lnTo>
                    <a:pt x="2503" y="3155"/>
                  </a:lnTo>
                  <a:lnTo>
                    <a:pt x="2509" y="3160"/>
                  </a:lnTo>
                  <a:lnTo>
                    <a:pt x="2511" y="3162"/>
                  </a:lnTo>
                  <a:lnTo>
                    <a:pt x="746" y="3162"/>
                  </a:lnTo>
                  <a:lnTo>
                    <a:pt x="749" y="3160"/>
                  </a:lnTo>
                  <a:lnTo>
                    <a:pt x="755" y="3157"/>
                  </a:lnTo>
                  <a:lnTo>
                    <a:pt x="763" y="3152"/>
                  </a:lnTo>
                  <a:lnTo>
                    <a:pt x="775" y="3145"/>
                  </a:lnTo>
                  <a:lnTo>
                    <a:pt x="789" y="3135"/>
                  </a:lnTo>
                  <a:lnTo>
                    <a:pt x="805" y="3124"/>
                  </a:lnTo>
                  <a:lnTo>
                    <a:pt x="823" y="3111"/>
                  </a:lnTo>
                  <a:lnTo>
                    <a:pt x="841" y="3096"/>
                  </a:lnTo>
                  <a:lnTo>
                    <a:pt x="860" y="3078"/>
                  </a:lnTo>
                  <a:lnTo>
                    <a:pt x="879" y="3059"/>
                  </a:lnTo>
                  <a:lnTo>
                    <a:pt x="897" y="3037"/>
                  </a:lnTo>
                  <a:lnTo>
                    <a:pt x="915" y="3013"/>
                  </a:lnTo>
                  <a:lnTo>
                    <a:pt x="931" y="2987"/>
                  </a:lnTo>
                  <a:lnTo>
                    <a:pt x="946" y="2959"/>
                  </a:lnTo>
                  <a:lnTo>
                    <a:pt x="957" y="2931"/>
                  </a:lnTo>
                  <a:lnTo>
                    <a:pt x="968" y="2898"/>
                  </a:lnTo>
                  <a:lnTo>
                    <a:pt x="974" y="2864"/>
                  </a:lnTo>
                  <a:lnTo>
                    <a:pt x="977" y="2829"/>
                  </a:lnTo>
                  <a:lnTo>
                    <a:pt x="975" y="2791"/>
                  </a:lnTo>
                  <a:lnTo>
                    <a:pt x="970" y="2752"/>
                  </a:lnTo>
                  <a:lnTo>
                    <a:pt x="959" y="2710"/>
                  </a:lnTo>
                  <a:lnTo>
                    <a:pt x="943" y="2666"/>
                  </a:lnTo>
                  <a:lnTo>
                    <a:pt x="921" y="2670"/>
                  </a:lnTo>
                  <a:lnTo>
                    <a:pt x="893" y="2675"/>
                  </a:lnTo>
                  <a:lnTo>
                    <a:pt x="860" y="2681"/>
                  </a:lnTo>
                  <a:lnTo>
                    <a:pt x="823" y="2687"/>
                  </a:lnTo>
                  <a:lnTo>
                    <a:pt x="783" y="2695"/>
                  </a:lnTo>
                  <a:lnTo>
                    <a:pt x="740" y="2702"/>
                  </a:lnTo>
                  <a:lnTo>
                    <a:pt x="697" y="2709"/>
                  </a:lnTo>
                  <a:lnTo>
                    <a:pt x="652" y="2715"/>
                  </a:lnTo>
                  <a:lnTo>
                    <a:pt x="608" y="2723"/>
                  </a:lnTo>
                  <a:lnTo>
                    <a:pt x="566" y="2729"/>
                  </a:lnTo>
                  <a:lnTo>
                    <a:pt x="524" y="2731"/>
                  </a:lnTo>
                  <a:lnTo>
                    <a:pt x="485" y="2728"/>
                  </a:lnTo>
                  <a:lnTo>
                    <a:pt x="448" y="2721"/>
                  </a:lnTo>
                  <a:lnTo>
                    <a:pt x="414" y="2708"/>
                  </a:lnTo>
                  <a:lnTo>
                    <a:pt x="381" y="2694"/>
                  </a:lnTo>
                  <a:lnTo>
                    <a:pt x="353" y="2676"/>
                  </a:lnTo>
                  <a:lnTo>
                    <a:pt x="328" y="2656"/>
                  </a:lnTo>
                  <a:lnTo>
                    <a:pt x="308" y="2636"/>
                  </a:lnTo>
                  <a:lnTo>
                    <a:pt x="292" y="2614"/>
                  </a:lnTo>
                  <a:lnTo>
                    <a:pt x="281" y="2593"/>
                  </a:lnTo>
                  <a:lnTo>
                    <a:pt x="277" y="2575"/>
                  </a:lnTo>
                  <a:lnTo>
                    <a:pt x="276" y="2555"/>
                  </a:lnTo>
                  <a:lnTo>
                    <a:pt x="278" y="2533"/>
                  </a:lnTo>
                  <a:lnTo>
                    <a:pt x="282" y="2511"/>
                  </a:lnTo>
                  <a:lnTo>
                    <a:pt x="287" y="2489"/>
                  </a:lnTo>
                  <a:lnTo>
                    <a:pt x="293" y="2466"/>
                  </a:lnTo>
                  <a:lnTo>
                    <a:pt x="299" y="2444"/>
                  </a:lnTo>
                  <a:lnTo>
                    <a:pt x="303" y="2423"/>
                  </a:lnTo>
                  <a:lnTo>
                    <a:pt x="306" y="2404"/>
                  </a:lnTo>
                  <a:lnTo>
                    <a:pt x="307" y="2386"/>
                  </a:lnTo>
                  <a:lnTo>
                    <a:pt x="305" y="2372"/>
                  </a:lnTo>
                  <a:lnTo>
                    <a:pt x="300" y="2360"/>
                  </a:lnTo>
                  <a:lnTo>
                    <a:pt x="289" y="2348"/>
                  </a:lnTo>
                  <a:lnTo>
                    <a:pt x="277" y="2332"/>
                  </a:lnTo>
                  <a:lnTo>
                    <a:pt x="263" y="2313"/>
                  </a:lnTo>
                  <a:lnTo>
                    <a:pt x="247" y="2292"/>
                  </a:lnTo>
                  <a:lnTo>
                    <a:pt x="233" y="2268"/>
                  </a:lnTo>
                  <a:lnTo>
                    <a:pt x="218" y="2244"/>
                  </a:lnTo>
                  <a:lnTo>
                    <a:pt x="207" y="2218"/>
                  </a:lnTo>
                  <a:lnTo>
                    <a:pt x="198" y="2190"/>
                  </a:lnTo>
                  <a:lnTo>
                    <a:pt x="194" y="2163"/>
                  </a:lnTo>
                  <a:lnTo>
                    <a:pt x="194" y="2135"/>
                  </a:lnTo>
                  <a:lnTo>
                    <a:pt x="201" y="2108"/>
                  </a:lnTo>
                  <a:lnTo>
                    <a:pt x="211" y="2077"/>
                  </a:lnTo>
                  <a:lnTo>
                    <a:pt x="218" y="2050"/>
                  </a:lnTo>
                  <a:lnTo>
                    <a:pt x="222" y="2025"/>
                  </a:lnTo>
                  <a:lnTo>
                    <a:pt x="223" y="2006"/>
                  </a:lnTo>
                  <a:lnTo>
                    <a:pt x="223" y="1989"/>
                  </a:lnTo>
                  <a:lnTo>
                    <a:pt x="222" y="1976"/>
                  </a:lnTo>
                  <a:lnTo>
                    <a:pt x="221" y="1966"/>
                  </a:lnTo>
                  <a:lnTo>
                    <a:pt x="220" y="1961"/>
                  </a:lnTo>
                  <a:lnTo>
                    <a:pt x="219" y="1959"/>
                  </a:lnTo>
                  <a:lnTo>
                    <a:pt x="216" y="1958"/>
                  </a:lnTo>
                  <a:lnTo>
                    <a:pt x="208" y="1957"/>
                  </a:lnTo>
                  <a:lnTo>
                    <a:pt x="195" y="1954"/>
                  </a:lnTo>
                  <a:lnTo>
                    <a:pt x="179" y="1950"/>
                  </a:lnTo>
                  <a:lnTo>
                    <a:pt x="160" y="1945"/>
                  </a:lnTo>
                  <a:lnTo>
                    <a:pt x="140" y="1938"/>
                  </a:lnTo>
                  <a:lnTo>
                    <a:pt x="117" y="1930"/>
                  </a:lnTo>
                  <a:lnTo>
                    <a:pt x="95" y="1922"/>
                  </a:lnTo>
                  <a:lnTo>
                    <a:pt x="73" y="1912"/>
                  </a:lnTo>
                  <a:lnTo>
                    <a:pt x="53" y="1901"/>
                  </a:lnTo>
                  <a:lnTo>
                    <a:pt x="34" y="1889"/>
                  </a:lnTo>
                  <a:lnTo>
                    <a:pt x="19" y="1876"/>
                  </a:lnTo>
                  <a:lnTo>
                    <a:pt x="8" y="1862"/>
                  </a:lnTo>
                  <a:lnTo>
                    <a:pt x="1" y="1847"/>
                  </a:lnTo>
                  <a:lnTo>
                    <a:pt x="0" y="1837"/>
                  </a:lnTo>
                  <a:lnTo>
                    <a:pt x="0" y="1835"/>
                  </a:lnTo>
                  <a:lnTo>
                    <a:pt x="3" y="1821"/>
                  </a:lnTo>
                  <a:lnTo>
                    <a:pt x="7" y="1804"/>
                  </a:lnTo>
                  <a:lnTo>
                    <a:pt x="15" y="1783"/>
                  </a:lnTo>
                  <a:lnTo>
                    <a:pt x="25" y="1760"/>
                  </a:lnTo>
                  <a:lnTo>
                    <a:pt x="36" y="1735"/>
                  </a:lnTo>
                  <a:lnTo>
                    <a:pt x="50" y="1708"/>
                  </a:lnTo>
                  <a:lnTo>
                    <a:pt x="64" y="1680"/>
                  </a:lnTo>
                  <a:lnTo>
                    <a:pt x="80" y="1650"/>
                  </a:lnTo>
                  <a:lnTo>
                    <a:pt x="96" y="1620"/>
                  </a:lnTo>
                  <a:lnTo>
                    <a:pt x="114" y="1590"/>
                  </a:lnTo>
                  <a:lnTo>
                    <a:pt x="131" y="1559"/>
                  </a:lnTo>
                  <a:lnTo>
                    <a:pt x="149" y="1529"/>
                  </a:lnTo>
                  <a:lnTo>
                    <a:pt x="166" y="1500"/>
                  </a:lnTo>
                  <a:lnTo>
                    <a:pt x="183" y="1472"/>
                  </a:lnTo>
                  <a:lnTo>
                    <a:pt x="200" y="1445"/>
                  </a:lnTo>
                  <a:lnTo>
                    <a:pt x="215" y="1420"/>
                  </a:lnTo>
                  <a:lnTo>
                    <a:pt x="230" y="1397"/>
                  </a:lnTo>
                  <a:lnTo>
                    <a:pt x="242" y="1377"/>
                  </a:lnTo>
                  <a:lnTo>
                    <a:pt x="253" y="1359"/>
                  </a:lnTo>
                  <a:lnTo>
                    <a:pt x="262" y="1346"/>
                  </a:lnTo>
                  <a:lnTo>
                    <a:pt x="269" y="1334"/>
                  </a:lnTo>
                  <a:lnTo>
                    <a:pt x="273" y="1328"/>
                  </a:lnTo>
                  <a:lnTo>
                    <a:pt x="274" y="1326"/>
                  </a:lnTo>
                  <a:lnTo>
                    <a:pt x="273" y="1324"/>
                  </a:lnTo>
                  <a:lnTo>
                    <a:pt x="270" y="1318"/>
                  </a:lnTo>
                  <a:lnTo>
                    <a:pt x="265" y="1307"/>
                  </a:lnTo>
                  <a:lnTo>
                    <a:pt x="257" y="1295"/>
                  </a:lnTo>
                  <a:lnTo>
                    <a:pt x="250" y="1280"/>
                  </a:lnTo>
                  <a:lnTo>
                    <a:pt x="242" y="1264"/>
                  </a:lnTo>
                  <a:lnTo>
                    <a:pt x="233" y="1246"/>
                  </a:lnTo>
                  <a:lnTo>
                    <a:pt x="224" y="1228"/>
                  </a:lnTo>
                  <a:lnTo>
                    <a:pt x="216" y="1209"/>
                  </a:lnTo>
                  <a:lnTo>
                    <a:pt x="209" y="1191"/>
                  </a:lnTo>
                  <a:lnTo>
                    <a:pt x="203" y="1174"/>
                  </a:lnTo>
                  <a:lnTo>
                    <a:pt x="198" y="1158"/>
                  </a:lnTo>
                  <a:lnTo>
                    <a:pt x="195" y="1144"/>
                  </a:lnTo>
                  <a:lnTo>
                    <a:pt x="194" y="1122"/>
                  </a:lnTo>
                  <a:lnTo>
                    <a:pt x="194" y="1094"/>
                  </a:lnTo>
                  <a:lnTo>
                    <a:pt x="195" y="1061"/>
                  </a:lnTo>
                  <a:lnTo>
                    <a:pt x="198" y="1023"/>
                  </a:lnTo>
                  <a:lnTo>
                    <a:pt x="204" y="979"/>
                  </a:lnTo>
                  <a:lnTo>
                    <a:pt x="211" y="932"/>
                  </a:lnTo>
                  <a:lnTo>
                    <a:pt x="221" y="880"/>
                  </a:lnTo>
                  <a:lnTo>
                    <a:pt x="235" y="824"/>
                  </a:lnTo>
                  <a:lnTo>
                    <a:pt x="250" y="764"/>
                  </a:lnTo>
                  <a:lnTo>
                    <a:pt x="270" y="702"/>
                  </a:lnTo>
                  <a:lnTo>
                    <a:pt x="294" y="637"/>
                  </a:lnTo>
                  <a:lnTo>
                    <a:pt x="320" y="570"/>
                  </a:lnTo>
                  <a:lnTo>
                    <a:pt x="352" y="500"/>
                  </a:lnTo>
                  <a:lnTo>
                    <a:pt x="387" y="430"/>
                  </a:lnTo>
                  <a:lnTo>
                    <a:pt x="419" y="375"/>
                  </a:lnTo>
                  <a:lnTo>
                    <a:pt x="455" y="325"/>
                  </a:lnTo>
                  <a:lnTo>
                    <a:pt x="494" y="278"/>
                  </a:lnTo>
                  <a:lnTo>
                    <a:pt x="539" y="235"/>
                  </a:lnTo>
                  <a:lnTo>
                    <a:pt x="585" y="195"/>
                  </a:lnTo>
                  <a:lnTo>
                    <a:pt x="636" y="160"/>
                  </a:lnTo>
                  <a:lnTo>
                    <a:pt x="691" y="128"/>
                  </a:lnTo>
                  <a:lnTo>
                    <a:pt x="749" y="99"/>
                  </a:lnTo>
                  <a:lnTo>
                    <a:pt x="810" y="74"/>
                  </a:lnTo>
                  <a:lnTo>
                    <a:pt x="875" y="53"/>
                  </a:lnTo>
                  <a:lnTo>
                    <a:pt x="942" y="35"/>
                  </a:lnTo>
                  <a:lnTo>
                    <a:pt x="1013" y="21"/>
                  </a:lnTo>
                  <a:lnTo>
                    <a:pt x="1087" y="10"/>
                  </a:lnTo>
                  <a:lnTo>
                    <a:pt x="1163" y="3"/>
                  </a:lnTo>
                  <a:lnTo>
                    <a:pt x="1243" y="0"/>
                  </a:lnTo>
                  <a:lnTo>
                    <a:pt x="13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37" name="Group 371"/>
          <p:cNvGrpSpPr>
            <a:grpSpLocks noChangeAspect="1"/>
          </p:cNvGrpSpPr>
          <p:nvPr/>
        </p:nvGrpSpPr>
        <p:grpSpPr bwMode="auto">
          <a:xfrm>
            <a:off x="3411721" y="2731575"/>
            <a:ext cx="454039" cy="532501"/>
            <a:chOff x="1471" y="992"/>
            <a:chExt cx="2656" cy="311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8" name="Freeform 373"/>
            <p:cNvSpPr>
              <a:spLocks noEditPoints="1"/>
            </p:cNvSpPr>
            <p:nvPr/>
          </p:nvSpPr>
          <p:spPr bwMode="auto">
            <a:xfrm>
              <a:off x="1471" y="992"/>
              <a:ext cx="2656" cy="3115"/>
            </a:xfrm>
            <a:custGeom>
              <a:avLst/>
              <a:gdLst>
                <a:gd name="T0" fmla="*/ 2472 w 5313"/>
                <a:gd name="T1" fmla="*/ 703 h 6231"/>
                <a:gd name="T2" fmla="*/ 1998 w 5313"/>
                <a:gd name="T3" fmla="*/ 905 h 6231"/>
                <a:gd name="T4" fmla="*/ 1595 w 5313"/>
                <a:gd name="T5" fmla="*/ 1250 h 6231"/>
                <a:gd name="T6" fmla="*/ 1323 w 5313"/>
                <a:gd name="T7" fmla="*/ 1678 h 6231"/>
                <a:gd name="T8" fmla="*/ 1189 w 5313"/>
                <a:gd name="T9" fmla="*/ 2152 h 6231"/>
                <a:gd name="T10" fmla="*/ 1193 w 5313"/>
                <a:gd name="T11" fmla="*/ 2641 h 6231"/>
                <a:gd name="T12" fmla="*/ 1333 w 5313"/>
                <a:gd name="T13" fmla="*/ 3113 h 6231"/>
                <a:gd name="T14" fmla="*/ 1610 w 5313"/>
                <a:gd name="T15" fmla="*/ 3537 h 6231"/>
                <a:gd name="T16" fmla="*/ 1534 w 5313"/>
                <a:gd name="T17" fmla="*/ 3719 h 6231"/>
                <a:gd name="T18" fmla="*/ 1335 w 5313"/>
                <a:gd name="T19" fmla="*/ 3920 h 6231"/>
                <a:gd name="T20" fmla="*/ 1232 w 5313"/>
                <a:gd name="T21" fmla="*/ 4007 h 6231"/>
                <a:gd name="T22" fmla="*/ 1267 w 5313"/>
                <a:gd name="T23" fmla="*/ 4077 h 6231"/>
                <a:gd name="T24" fmla="*/ 1509 w 5313"/>
                <a:gd name="T25" fmla="*/ 4090 h 6231"/>
                <a:gd name="T26" fmla="*/ 1852 w 5313"/>
                <a:gd name="T27" fmla="*/ 3992 h 6231"/>
                <a:gd name="T28" fmla="*/ 2146 w 5313"/>
                <a:gd name="T29" fmla="*/ 3946 h 6231"/>
                <a:gd name="T30" fmla="*/ 2626 w 5313"/>
                <a:gd name="T31" fmla="*/ 4100 h 6231"/>
                <a:gd name="T32" fmla="*/ 3125 w 5313"/>
                <a:gd name="T33" fmla="*/ 4111 h 6231"/>
                <a:gd name="T34" fmla="*/ 3610 w 5313"/>
                <a:gd name="T35" fmla="*/ 3980 h 6231"/>
                <a:gd name="T36" fmla="*/ 4046 w 5313"/>
                <a:gd name="T37" fmla="*/ 3706 h 6231"/>
                <a:gd name="T38" fmla="*/ 4395 w 5313"/>
                <a:gd name="T39" fmla="*/ 3300 h 6231"/>
                <a:gd name="T40" fmla="*/ 4598 w 5313"/>
                <a:gd name="T41" fmla="*/ 2826 h 6231"/>
                <a:gd name="T42" fmla="*/ 4655 w 5313"/>
                <a:gd name="T43" fmla="*/ 2321 h 6231"/>
                <a:gd name="T44" fmla="*/ 4562 w 5313"/>
                <a:gd name="T45" fmla="*/ 1820 h 6231"/>
                <a:gd name="T46" fmla="*/ 4321 w 5313"/>
                <a:gd name="T47" fmla="*/ 1360 h 6231"/>
                <a:gd name="T48" fmla="*/ 3940 w 5313"/>
                <a:gd name="T49" fmla="*/ 979 h 6231"/>
                <a:gd name="T50" fmla="*/ 3479 w 5313"/>
                <a:gd name="T51" fmla="*/ 739 h 6231"/>
                <a:gd name="T52" fmla="*/ 2979 w 5313"/>
                <a:gd name="T53" fmla="*/ 646 h 6231"/>
                <a:gd name="T54" fmla="*/ 3267 w 5313"/>
                <a:gd name="T55" fmla="*/ 24 h 6231"/>
                <a:gd name="T56" fmla="*/ 3893 w 5313"/>
                <a:gd name="T57" fmla="*/ 203 h 6231"/>
                <a:gd name="T58" fmla="*/ 4437 w 5313"/>
                <a:gd name="T59" fmla="*/ 538 h 6231"/>
                <a:gd name="T60" fmla="*/ 4871 w 5313"/>
                <a:gd name="T61" fmla="*/ 1000 h 6231"/>
                <a:gd name="T62" fmla="*/ 5169 w 5313"/>
                <a:gd name="T63" fmla="*/ 1567 h 6231"/>
                <a:gd name="T64" fmla="*/ 5307 w 5313"/>
                <a:gd name="T65" fmla="*/ 2211 h 6231"/>
                <a:gd name="T66" fmla="*/ 5267 w 5313"/>
                <a:gd name="T67" fmla="*/ 2847 h 6231"/>
                <a:gd name="T68" fmla="*/ 5074 w 5313"/>
                <a:gd name="T69" fmla="*/ 3423 h 6231"/>
                <a:gd name="T70" fmla="*/ 4748 w 5313"/>
                <a:gd name="T71" fmla="*/ 3920 h 6231"/>
                <a:gd name="T72" fmla="*/ 4535 w 5313"/>
                <a:gd name="T73" fmla="*/ 5636 h 6231"/>
                <a:gd name="T74" fmla="*/ 4416 w 5313"/>
                <a:gd name="T75" fmla="*/ 5778 h 6231"/>
                <a:gd name="T76" fmla="*/ 1820 w 5313"/>
                <a:gd name="T77" fmla="*/ 6225 h 6231"/>
                <a:gd name="T78" fmla="*/ 1729 w 5313"/>
                <a:gd name="T79" fmla="*/ 6134 h 6231"/>
                <a:gd name="T80" fmla="*/ 1035 w 5313"/>
                <a:gd name="T81" fmla="*/ 5509 h 6231"/>
                <a:gd name="T82" fmla="*/ 762 w 5313"/>
                <a:gd name="T83" fmla="*/ 5428 h 6231"/>
                <a:gd name="T84" fmla="*/ 580 w 5313"/>
                <a:gd name="T85" fmla="*/ 5219 h 6231"/>
                <a:gd name="T86" fmla="*/ 535 w 5313"/>
                <a:gd name="T87" fmla="*/ 4130 h 6231"/>
                <a:gd name="T88" fmla="*/ 137 w 5313"/>
                <a:gd name="T89" fmla="*/ 4096 h 6231"/>
                <a:gd name="T90" fmla="*/ 13 w 5313"/>
                <a:gd name="T91" fmla="*/ 3963 h 6231"/>
                <a:gd name="T92" fmla="*/ 23 w 5313"/>
                <a:gd name="T93" fmla="*/ 3762 h 6231"/>
                <a:gd name="T94" fmla="*/ 540 w 5313"/>
                <a:gd name="T95" fmla="*/ 2216 h 6231"/>
                <a:gd name="T96" fmla="*/ 671 w 5313"/>
                <a:gd name="T97" fmla="*/ 1582 h 6231"/>
                <a:gd name="T98" fmla="*/ 961 w 5313"/>
                <a:gd name="T99" fmla="*/ 1023 h 6231"/>
                <a:gd name="T100" fmla="*/ 1382 w 5313"/>
                <a:gd name="T101" fmla="*/ 564 h 6231"/>
                <a:gd name="T102" fmla="*/ 1911 w 5313"/>
                <a:gd name="T103" fmla="*/ 227 h 6231"/>
                <a:gd name="T104" fmla="*/ 2472 w 5313"/>
                <a:gd name="T105" fmla="*/ 43 h 6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13" h="6231">
                  <a:moveTo>
                    <a:pt x="2850" y="646"/>
                  </a:moveTo>
                  <a:lnTo>
                    <a:pt x="2723" y="655"/>
                  </a:lnTo>
                  <a:lnTo>
                    <a:pt x="2598" y="674"/>
                  </a:lnTo>
                  <a:lnTo>
                    <a:pt x="2472" y="703"/>
                  </a:lnTo>
                  <a:lnTo>
                    <a:pt x="2349" y="739"/>
                  </a:lnTo>
                  <a:lnTo>
                    <a:pt x="2230" y="786"/>
                  </a:lnTo>
                  <a:lnTo>
                    <a:pt x="2112" y="841"/>
                  </a:lnTo>
                  <a:lnTo>
                    <a:pt x="1998" y="905"/>
                  </a:lnTo>
                  <a:lnTo>
                    <a:pt x="1889" y="979"/>
                  </a:lnTo>
                  <a:lnTo>
                    <a:pt x="1784" y="1063"/>
                  </a:lnTo>
                  <a:lnTo>
                    <a:pt x="1684" y="1155"/>
                  </a:lnTo>
                  <a:lnTo>
                    <a:pt x="1595" y="1250"/>
                  </a:lnTo>
                  <a:lnTo>
                    <a:pt x="1513" y="1352"/>
                  </a:lnTo>
                  <a:lnTo>
                    <a:pt x="1441" y="1457"/>
                  </a:lnTo>
                  <a:lnTo>
                    <a:pt x="1378" y="1567"/>
                  </a:lnTo>
                  <a:lnTo>
                    <a:pt x="1323" y="1678"/>
                  </a:lnTo>
                  <a:lnTo>
                    <a:pt x="1276" y="1794"/>
                  </a:lnTo>
                  <a:lnTo>
                    <a:pt x="1240" y="1911"/>
                  </a:lnTo>
                  <a:lnTo>
                    <a:pt x="1210" y="2031"/>
                  </a:lnTo>
                  <a:lnTo>
                    <a:pt x="1189" y="2152"/>
                  </a:lnTo>
                  <a:lnTo>
                    <a:pt x="1177" y="2273"/>
                  </a:lnTo>
                  <a:lnTo>
                    <a:pt x="1174" y="2396"/>
                  </a:lnTo>
                  <a:lnTo>
                    <a:pt x="1179" y="2518"/>
                  </a:lnTo>
                  <a:lnTo>
                    <a:pt x="1193" y="2641"/>
                  </a:lnTo>
                  <a:lnTo>
                    <a:pt x="1215" y="2760"/>
                  </a:lnTo>
                  <a:lnTo>
                    <a:pt x="1246" y="2879"/>
                  </a:lnTo>
                  <a:lnTo>
                    <a:pt x="1286" y="2997"/>
                  </a:lnTo>
                  <a:lnTo>
                    <a:pt x="1333" y="3113"/>
                  </a:lnTo>
                  <a:lnTo>
                    <a:pt x="1390" y="3224"/>
                  </a:lnTo>
                  <a:lnTo>
                    <a:pt x="1454" y="3332"/>
                  </a:lnTo>
                  <a:lnTo>
                    <a:pt x="1528" y="3436"/>
                  </a:lnTo>
                  <a:lnTo>
                    <a:pt x="1610" y="3537"/>
                  </a:lnTo>
                  <a:lnTo>
                    <a:pt x="1629" y="3550"/>
                  </a:lnTo>
                  <a:lnTo>
                    <a:pt x="1602" y="3605"/>
                  </a:lnTo>
                  <a:lnTo>
                    <a:pt x="1570" y="3662"/>
                  </a:lnTo>
                  <a:lnTo>
                    <a:pt x="1534" y="3719"/>
                  </a:lnTo>
                  <a:lnTo>
                    <a:pt x="1492" y="3774"/>
                  </a:lnTo>
                  <a:lnTo>
                    <a:pt x="1445" y="3827"/>
                  </a:lnTo>
                  <a:lnTo>
                    <a:pt x="1392" y="3876"/>
                  </a:lnTo>
                  <a:lnTo>
                    <a:pt x="1335" y="3920"/>
                  </a:lnTo>
                  <a:lnTo>
                    <a:pt x="1270" y="3956"/>
                  </a:lnTo>
                  <a:lnTo>
                    <a:pt x="1251" y="3971"/>
                  </a:lnTo>
                  <a:lnTo>
                    <a:pt x="1238" y="3988"/>
                  </a:lnTo>
                  <a:lnTo>
                    <a:pt x="1232" y="4007"/>
                  </a:lnTo>
                  <a:lnTo>
                    <a:pt x="1232" y="4028"/>
                  </a:lnTo>
                  <a:lnTo>
                    <a:pt x="1238" y="4047"/>
                  </a:lnTo>
                  <a:lnTo>
                    <a:pt x="1250" y="4064"/>
                  </a:lnTo>
                  <a:lnTo>
                    <a:pt x="1267" y="4077"/>
                  </a:lnTo>
                  <a:lnTo>
                    <a:pt x="1289" y="4084"/>
                  </a:lnTo>
                  <a:lnTo>
                    <a:pt x="1358" y="4092"/>
                  </a:lnTo>
                  <a:lnTo>
                    <a:pt x="1432" y="4094"/>
                  </a:lnTo>
                  <a:lnTo>
                    <a:pt x="1509" y="4090"/>
                  </a:lnTo>
                  <a:lnTo>
                    <a:pt x="1593" y="4079"/>
                  </a:lnTo>
                  <a:lnTo>
                    <a:pt x="1676" y="4058"/>
                  </a:lnTo>
                  <a:lnTo>
                    <a:pt x="1763" y="4029"/>
                  </a:lnTo>
                  <a:lnTo>
                    <a:pt x="1852" y="3992"/>
                  </a:lnTo>
                  <a:lnTo>
                    <a:pt x="1942" y="3942"/>
                  </a:lnTo>
                  <a:lnTo>
                    <a:pt x="2029" y="3882"/>
                  </a:lnTo>
                  <a:lnTo>
                    <a:pt x="2033" y="3886"/>
                  </a:lnTo>
                  <a:lnTo>
                    <a:pt x="2146" y="3946"/>
                  </a:lnTo>
                  <a:lnTo>
                    <a:pt x="2262" y="3997"/>
                  </a:lnTo>
                  <a:lnTo>
                    <a:pt x="2381" y="4041"/>
                  </a:lnTo>
                  <a:lnTo>
                    <a:pt x="2503" y="4075"/>
                  </a:lnTo>
                  <a:lnTo>
                    <a:pt x="2626" y="4100"/>
                  </a:lnTo>
                  <a:lnTo>
                    <a:pt x="2749" y="4117"/>
                  </a:lnTo>
                  <a:lnTo>
                    <a:pt x="2874" y="4124"/>
                  </a:lnTo>
                  <a:lnTo>
                    <a:pt x="3000" y="4122"/>
                  </a:lnTo>
                  <a:lnTo>
                    <a:pt x="3125" y="4111"/>
                  </a:lnTo>
                  <a:lnTo>
                    <a:pt x="3248" y="4092"/>
                  </a:lnTo>
                  <a:lnTo>
                    <a:pt x="3371" y="4064"/>
                  </a:lnTo>
                  <a:lnTo>
                    <a:pt x="3491" y="4026"/>
                  </a:lnTo>
                  <a:lnTo>
                    <a:pt x="3610" y="3980"/>
                  </a:lnTo>
                  <a:lnTo>
                    <a:pt x="3724" y="3925"/>
                  </a:lnTo>
                  <a:lnTo>
                    <a:pt x="3836" y="3861"/>
                  </a:lnTo>
                  <a:lnTo>
                    <a:pt x="3944" y="3787"/>
                  </a:lnTo>
                  <a:lnTo>
                    <a:pt x="4046" y="3706"/>
                  </a:lnTo>
                  <a:lnTo>
                    <a:pt x="4145" y="3615"/>
                  </a:lnTo>
                  <a:lnTo>
                    <a:pt x="4238" y="3514"/>
                  </a:lnTo>
                  <a:lnTo>
                    <a:pt x="4321" y="3410"/>
                  </a:lnTo>
                  <a:lnTo>
                    <a:pt x="4395" y="3300"/>
                  </a:lnTo>
                  <a:lnTo>
                    <a:pt x="4460" y="3186"/>
                  </a:lnTo>
                  <a:lnTo>
                    <a:pt x="4515" y="3069"/>
                  </a:lnTo>
                  <a:lnTo>
                    <a:pt x="4562" y="2950"/>
                  </a:lnTo>
                  <a:lnTo>
                    <a:pt x="4598" y="2826"/>
                  </a:lnTo>
                  <a:lnTo>
                    <a:pt x="4626" y="2701"/>
                  </a:lnTo>
                  <a:lnTo>
                    <a:pt x="4645" y="2576"/>
                  </a:lnTo>
                  <a:lnTo>
                    <a:pt x="4655" y="2449"/>
                  </a:lnTo>
                  <a:lnTo>
                    <a:pt x="4655" y="2321"/>
                  </a:lnTo>
                  <a:lnTo>
                    <a:pt x="4645" y="2194"/>
                  </a:lnTo>
                  <a:lnTo>
                    <a:pt x="4626" y="2069"/>
                  </a:lnTo>
                  <a:lnTo>
                    <a:pt x="4598" y="1944"/>
                  </a:lnTo>
                  <a:lnTo>
                    <a:pt x="4562" y="1820"/>
                  </a:lnTo>
                  <a:lnTo>
                    <a:pt x="4515" y="1701"/>
                  </a:lnTo>
                  <a:lnTo>
                    <a:pt x="4460" y="1584"/>
                  </a:lnTo>
                  <a:lnTo>
                    <a:pt x="4395" y="1470"/>
                  </a:lnTo>
                  <a:lnTo>
                    <a:pt x="4321" y="1360"/>
                  </a:lnTo>
                  <a:lnTo>
                    <a:pt x="4238" y="1254"/>
                  </a:lnTo>
                  <a:lnTo>
                    <a:pt x="4145" y="1155"/>
                  </a:lnTo>
                  <a:lnTo>
                    <a:pt x="4046" y="1063"/>
                  </a:lnTo>
                  <a:lnTo>
                    <a:pt x="3940" y="979"/>
                  </a:lnTo>
                  <a:lnTo>
                    <a:pt x="3830" y="905"/>
                  </a:lnTo>
                  <a:lnTo>
                    <a:pt x="3716" y="841"/>
                  </a:lnTo>
                  <a:lnTo>
                    <a:pt x="3599" y="786"/>
                  </a:lnTo>
                  <a:lnTo>
                    <a:pt x="3479" y="739"/>
                  </a:lnTo>
                  <a:lnTo>
                    <a:pt x="3356" y="703"/>
                  </a:lnTo>
                  <a:lnTo>
                    <a:pt x="3231" y="674"/>
                  </a:lnTo>
                  <a:lnTo>
                    <a:pt x="3106" y="655"/>
                  </a:lnTo>
                  <a:lnTo>
                    <a:pt x="2979" y="646"/>
                  </a:lnTo>
                  <a:lnTo>
                    <a:pt x="2850" y="646"/>
                  </a:lnTo>
                  <a:close/>
                  <a:moveTo>
                    <a:pt x="2929" y="0"/>
                  </a:moveTo>
                  <a:lnTo>
                    <a:pt x="3100" y="5"/>
                  </a:lnTo>
                  <a:lnTo>
                    <a:pt x="3267" y="24"/>
                  </a:lnTo>
                  <a:lnTo>
                    <a:pt x="3430" y="53"/>
                  </a:lnTo>
                  <a:lnTo>
                    <a:pt x="3589" y="93"/>
                  </a:lnTo>
                  <a:lnTo>
                    <a:pt x="3743" y="142"/>
                  </a:lnTo>
                  <a:lnTo>
                    <a:pt x="3893" y="203"/>
                  </a:lnTo>
                  <a:lnTo>
                    <a:pt x="4039" y="273"/>
                  </a:lnTo>
                  <a:lnTo>
                    <a:pt x="4177" y="352"/>
                  </a:lnTo>
                  <a:lnTo>
                    <a:pt x="4310" y="441"/>
                  </a:lnTo>
                  <a:lnTo>
                    <a:pt x="4437" y="538"/>
                  </a:lnTo>
                  <a:lnTo>
                    <a:pt x="4556" y="642"/>
                  </a:lnTo>
                  <a:lnTo>
                    <a:pt x="4670" y="754"/>
                  </a:lnTo>
                  <a:lnTo>
                    <a:pt x="4774" y="873"/>
                  </a:lnTo>
                  <a:lnTo>
                    <a:pt x="4871" y="1000"/>
                  </a:lnTo>
                  <a:lnTo>
                    <a:pt x="4958" y="1133"/>
                  </a:lnTo>
                  <a:lnTo>
                    <a:pt x="5038" y="1273"/>
                  </a:lnTo>
                  <a:lnTo>
                    <a:pt x="5108" y="1417"/>
                  </a:lnTo>
                  <a:lnTo>
                    <a:pt x="5169" y="1567"/>
                  </a:lnTo>
                  <a:lnTo>
                    <a:pt x="5220" y="1722"/>
                  </a:lnTo>
                  <a:lnTo>
                    <a:pt x="5260" y="1881"/>
                  </a:lnTo>
                  <a:lnTo>
                    <a:pt x="5288" y="2044"/>
                  </a:lnTo>
                  <a:lnTo>
                    <a:pt x="5307" y="2211"/>
                  </a:lnTo>
                  <a:lnTo>
                    <a:pt x="5313" y="2381"/>
                  </a:lnTo>
                  <a:lnTo>
                    <a:pt x="5307" y="2538"/>
                  </a:lnTo>
                  <a:lnTo>
                    <a:pt x="5292" y="2696"/>
                  </a:lnTo>
                  <a:lnTo>
                    <a:pt x="5267" y="2847"/>
                  </a:lnTo>
                  <a:lnTo>
                    <a:pt x="5231" y="2997"/>
                  </a:lnTo>
                  <a:lnTo>
                    <a:pt x="5188" y="3143"/>
                  </a:lnTo>
                  <a:lnTo>
                    <a:pt x="5135" y="3285"/>
                  </a:lnTo>
                  <a:lnTo>
                    <a:pt x="5074" y="3423"/>
                  </a:lnTo>
                  <a:lnTo>
                    <a:pt x="5004" y="3554"/>
                  </a:lnTo>
                  <a:lnTo>
                    <a:pt x="4926" y="3683"/>
                  </a:lnTo>
                  <a:lnTo>
                    <a:pt x="4839" y="3804"/>
                  </a:lnTo>
                  <a:lnTo>
                    <a:pt x="4748" y="3920"/>
                  </a:lnTo>
                  <a:lnTo>
                    <a:pt x="4647" y="4031"/>
                  </a:lnTo>
                  <a:lnTo>
                    <a:pt x="4541" y="4134"/>
                  </a:lnTo>
                  <a:lnTo>
                    <a:pt x="4541" y="5591"/>
                  </a:lnTo>
                  <a:lnTo>
                    <a:pt x="4535" y="5636"/>
                  </a:lnTo>
                  <a:lnTo>
                    <a:pt x="4518" y="5682"/>
                  </a:lnTo>
                  <a:lnTo>
                    <a:pt x="4490" y="5719"/>
                  </a:lnTo>
                  <a:lnTo>
                    <a:pt x="4456" y="5754"/>
                  </a:lnTo>
                  <a:lnTo>
                    <a:pt x="4416" y="5778"/>
                  </a:lnTo>
                  <a:lnTo>
                    <a:pt x="4370" y="5791"/>
                  </a:lnTo>
                  <a:lnTo>
                    <a:pt x="1894" y="6229"/>
                  </a:lnTo>
                  <a:lnTo>
                    <a:pt x="1854" y="6231"/>
                  </a:lnTo>
                  <a:lnTo>
                    <a:pt x="1820" y="6225"/>
                  </a:lnTo>
                  <a:lnTo>
                    <a:pt x="1788" y="6212"/>
                  </a:lnTo>
                  <a:lnTo>
                    <a:pt x="1763" y="6193"/>
                  </a:lnTo>
                  <a:lnTo>
                    <a:pt x="1743" y="6167"/>
                  </a:lnTo>
                  <a:lnTo>
                    <a:pt x="1729" y="6134"/>
                  </a:lnTo>
                  <a:lnTo>
                    <a:pt x="1724" y="6098"/>
                  </a:lnTo>
                  <a:lnTo>
                    <a:pt x="1724" y="6095"/>
                  </a:lnTo>
                  <a:lnTo>
                    <a:pt x="1722" y="5407"/>
                  </a:lnTo>
                  <a:lnTo>
                    <a:pt x="1035" y="5509"/>
                  </a:lnTo>
                  <a:lnTo>
                    <a:pt x="961" y="5503"/>
                  </a:lnTo>
                  <a:lnTo>
                    <a:pt x="889" y="5488"/>
                  </a:lnTo>
                  <a:lnTo>
                    <a:pt x="823" y="5462"/>
                  </a:lnTo>
                  <a:lnTo>
                    <a:pt x="762" y="5428"/>
                  </a:lnTo>
                  <a:lnTo>
                    <a:pt x="707" y="5386"/>
                  </a:lnTo>
                  <a:lnTo>
                    <a:pt x="656" y="5337"/>
                  </a:lnTo>
                  <a:lnTo>
                    <a:pt x="614" y="5282"/>
                  </a:lnTo>
                  <a:lnTo>
                    <a:pt x="580" y="5219"/>
                  </a:lnTo>
                  <a:lnTo>
                    <a:pt x="556" y="5153"/>
                  </a:lnTo>
                  <a:lnTo>
                    <a:pt x="538" y="5083"/>
                  </a:lnTo>
                  <a:lnTo>
                    <a:pt x="535" y="5009"/>
                  </a:lnTo>
                  <a:lnTo>
                    <a:pt x="535" y="4130"/>
                  </a:lnTo>
                  <a:lnTo>
                    <a:pt x="305" y="4130"/>
                  </a:lnTo>
                  <a:lnTo>
                    <a:pt x="243" y="4126"/>
                  </a:lnTo>
                  <a:lnTo>
                    <a:pt x="186" y="4115"/>
                  </a:lnTo>
                  <a:lnTo>
                    <a:pt x="137" y="4096"/>
                  </a:lnTo>
                  <a:lnTo>
                    <a:pt x="95" y="4071"/>
                  </a:lnTo>
                  <a:lnTo>
                    <a:pt x="59" y="4041"/>
                  </a:lnTo>
                  <a:lnTo>
                    <a:pt x="32" y="4005"/>
                  </a:lnTo>
                  <a:lnTo>
                    <a:pt x="13" y="3963"/>
                  </a:lnTo>
                  <a:lnTo>
                    <a:pt x="2" y="3918"/>
                  </a:lnTo>
                  <a:lnTo>
                    <a:pt x="0" y="3870"/>
                  </a:lnTo>
                  <a:lnTo>
                    <a:pt x="6" y="3817"/>
                  </a:lnTo>
                  <a:lnTo>
                    <a:pt x="23" y="3762"/>
                  </a:lnTo>
                  <a:lnTo>
                    <a:pt x="49" y="3704"/>
                  </a:lnTo>
                  <a:lnTo>
                    <a:pt x="535" y="2779"/>
                  </a:lnTo>
                  <a:lnTo>
                    <a:pt x="535" y="2383"/>
                  </a:lnTo>
                  <a:lnTo>
                    <a:pt x="540" y="2216"/>
                  </a:lnTo>
                  <a:lnTo>
                    <a:pt x="557" y="2052"/>
                  </a:lnTo>
                  <a:lnTo>
                    <a:pt x="584" y="1891"/>
                  </a:lnTo>
                  <a:lnTo>
                    <a:pt x="624" y="1735"/>
                  </a:lnTo>
                  <a:lnTo>
                    <a:pt x="671" y="1582"/>
                  </a:lnTo>
                  <a:lnTo>
                    <a:pt x="730" y="1434"/>
                  </a:lnTo>
                  <a:lnTo>
                    <a:pt x="798" y="1292"/>
                  </a:lnTo>
                  <a:lnTo>
                    <a:pt x="876" y="1155"/>
                  </a:lnTo>
                  <a:lnTo>
                    <a:pt x="961" y="1023"/>
                  </a:lnTo>
                  <a:lnTo>
                    <a:pt x="1054" y="898"/>
                  </a:lnTo>
                  <a:lnTo>
                    <a:pt x="1157" y="780"/>
                  </a:lnTo>
                  <a:lnTo>
                    <a:pt x="1267" y="669"/>
                  </a:lnTo>
                  <a:lnTo>
                    <a:pt x="1382" y="564"/>
                  </a:lnTo>
                  <a:lnTo>
                    <a:pt x="1505" y="468"/>
                  </a:lnTo>
                  <a:lnTo>
                    <a:pt x="1634" y="379"/>
                  </a:lnTo>
                  <a:lnTo>
                    <a:pt x="1771" y="299"/>
                  </a:lnTo>
                  <a:lnTo>
                    <a:pt x="1911" y="227"/>
                  </a:lnTo>
                  <a:lnTo>
                    <a:pt x="2046" y="168"/>
                  </a:lnTo>
                  <a:lnTo>
                    <a:pt x="2184" y="119"/>
                  </a:lnTo>
                  <a:lnTo>
                    <a:pt x="2326" y="77"/>
                  </a:lnTo>
                  <a:lnTo>
                    <a:pt x="2472" y="43"/>
                  </a:lnTo>
                  <a:lnTo>
                    <a:pt x="2622" y="19"/>
                  </a:lnTo>
                  <a:lnTo>
                    <a:pt x="2774" y="5"/>
                  </a:lnTo>
                  <a:lnTo>
                    <a:pt x="29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9" name="Freeform 374"/>
            <p:cNvSpPr>
              <a:spLocks/>
            </p:cNvSpPr>
            <p:nvPr/>
          </p:nvSpPr>
          <p:spPr bwMode="auto">
            <a:xfrm>
              <a:off x="2614" y="1584"/>
              <a:ext cx="624" cy="1203"/>
            </a:xfrm>
            <a:custGeom>
              <a:avLst/>
              <a:gdLst>
                <a:gd name="T0" fmla="*/ 677 w 1247"/>
                <a:gd name="T1" fmla="*/ 0 h 2406"/>
                <a:gd name="T2" fmla="*/ 758 w 1247"/>
                <a:gd name="T3" fmla="*/ 19 h 2406"/>
                <a:gd name="T4" fmla="*/ 777 w 1247"/>
                <a:gd name="T5" fmla="*/ 102 h 2406"/>
                <a:gd name="T6" fmla="*/ 779 w 1247"/>
                <a:gd name="T7" fmla="*/ 220 h 2406"/>
                <a:gd name="T8" fmla="*/ 815 w 1247"/>
                <a:gd name="T9" fmla="*/ 263 h 2406"/>
                <a:gd name="T10" fmla="*/ 963 w 1247"/>
                <a:gd name="T11" fmla="*/ 292 h 2406"/>
                <a:gd name="T12" fmla="*/ 1139 w 1247"/>
                <a:gd name="T13" fmla="*/ 358 h 2406"/>
                <a:gd name="T14" fmla="*/ 1166 w 1247"/>
                <a:gd name="T15" fmla="*/ 413 h 2406"/>
                <a:gd name="T16" fmla="*/ 1105 w 1247"/>
                <a:gd name="T17" fmla="*/ 633 h 2406"/>
                <a:gd name="T18" fmla="*/ 1071 w 1247"/>
                <a:gd name="T19" fmla="*/ 686 h 2406"/>
                <a:gd name="T20" fmla="*/ 1007 w 1247"/>
                <a:gd name="T21" fmla="*/ 672 h 2406"/>
                <a:gd name="T22" fmla="*/ 732 w 1247"/>
                <a:gd name="T23" fmla="*/ 599 h 2406"/>
                <a:gd name="T24" fmla="*/ 570 w 1247"/>
                <a:gd name="T25" fmla="*/ 608 h 2406"/>
                <a:gd name="T26" fmla="*/ 476 w 1247"/>
                <a:gd name="T27" fmla="*/ 661 h 2406"/>
                <a:gd name="T28" fmla="*/ 440 w 1247"/>
                <a:gd name="T29" fmla="*/ 750 h 2406"/>
                <a:gd name="T30" fmla="*/ 476 w 1247"/>
                <a:gd name="T31" fmla="*/ 841 h 2406"/>
                <a:gd name="T32" fmla="*/ 606 w 1247"/>
                <a:gd name="T33" fmla="*/ 934 h 2406"/>
                <a:gd name="T34" fmla="*/ 862 w 1247"/>
                <a:gd name="T35" fmla="*/ 1044 h 2406"/>
                <a:gd name="T36" fmla="*/ 1075 w 1247"/>
                <a:gd name="T37" fmla="*/ 1176 h 2406"/>
                <a:gd name="T38" fmla="*/ 1194 w 1247"/>
                <a:gd name="T39" fmla="*/ 1337 h 2406"/>
                <a:gd name="T40" fmla="*/ 1245 w 1247"/>
                <a:gd name="T41" fmla="*/ 1523 h 2406"/>
                <a:gd name="T42" fmla="*/ 1226 w 1247"/>
                <a:gd name="T43" fmla="*/ 1716 h 2406"/>
                <a:gd name="T44" fmla="*/ 1130 w 1247"/>
                <a:gd name="T45" fmla="*/ 1896 h 2406"/>
                <a:gd name="T46" fmla="*/ 969 w 1247"/>
                <a:gd name="T47" fmla="*/ 2031 h 2406"/>
                <a:gd name="T48" fmla="*/ 809 w 1247"/>
                <a:gd name="T49" fmla="*/ 2095 h 2406"/>
                <a:gd name="T50" fmla="*/ 766 w 1247"/>
                <a:gd name="T51" fmla="*/ 2148 h 2406"/>
                <a:gd name="T52" fmla="*/ 766 w 1247"/>
                <a:gd name="T53" fmla="*/ 2334 h 2406"/>
                <a:gd name="T54" fmla="*/ 739 w 1247"/>
                <a:gd name="T55" fmla="*/ 2393 h 2406"/>
                <a:gd name="T56" fmla="*/ 529 w 1247"/>
                <a:gd name="T57" fmla="*/ 2406 h 2406"/>
                <a:gd name="T58" fmla="*/ 466 w 1247"/>
                <a:gd name="T59" fmla="*/ 2376 h 2406"/>
                <a:gd name="T60" fmla="*/ 455 w 1247"/>
                <a:gd name="T61" fmla="*/ 2271 h 2406"/>
                <a:gd name="T62" fmla="*/ 449 w 1247"/>
                <a:gd name="T63" fmla="*/ 2154 h 2406"/>
                <a:gd name="T64" fmla="*/ 404 w 1247"/>
                <a:gd name="T65" fmla="*/ 2122 h 2406"/>
                <a:gd name="T66" fmla="*/ 218 w 1247"/>
                <a:gd name="T67" fmla="*/ 2084 h 2406"/>
                <a:gd name="T68" fmla="*/ 39 w 1247"/>
                <a:gd name="T69" fmla="*/ 2012 h 2406"/>
                <a:gd name="T70" fmla="*/ 0 w 1247"/>
                <a:gd name="T71" fmla="*/ 1959 h 2406"/>
                <a:gd name="T72" fmla="*/ 36 w 1247"/>
                <a:gd name="T73" fmla="*/ 1811 h 2406"/>
                <a:gd name="T74" fmla="*/ 83 w 1247"/>
                <a:gd name="T75" fmla="*/ 1678 h 2406"/>
                <a:gd name="T76" fmla="*/ 134 w 1247"/>
                <a:gd name="T77" fmla="*/ 1671 h 2406"/>
                <a:gd name="T78" fmla="*/ 322 w 1247"/>
                <a:gd name="T79" fmla="*/ 1747 h 2406"/>
                <a:gd name="T80" fmla="*/ 548 w 1247"/>
                <a:gd name="T81" fmla="*/ 1785 h 2406"/>
                <a:gd name="T82" fmla="*/ 711 w 1247"/>
                <a:gd name="T83" fmla="*/ 1752 h 2406"/>
                <a:gd name="T84" fmla="*/ 802 w 1247"/>
                <a:gd name="T85" fmla="*/ 1671 h 2406"/>
                <a:gd name="T86" fmla="*/ 817 w 1247"/>
                <a:gd name="T87" fmla="*/ 1561 h 2406"/>
                <a:gd name="T88" fmla="*/ 749 w 1247"/>
                <a:gd name="T89" fmla="*/ 1457 h 2406"/>
                <a:gd name="T90" fmla="*/ 627 w 1247"/>
                <a:gd name="T91" fmla="*/ 1385 h 2406"/>
                <a:gd name="T92" fmla="*/ 371 w 1247"/>
                <a:gd name="T93" fmla="*/ 1277 h 2406"/>
                <a:gd name="T94" fmla="*/ 184 w 1247"/>
                <a:gd name="T95" fmla="*/ 1157 h 2406"/>
                <a:gd name="T96" fmla="*/ 68 w 1247"/>
                <a:gd name="T97" fmla="*/ 1017 h 2406"/>
                <a:gd name="T98" fmla="*/ 17 w 1247"/>
                <a:gd name="T99" fmla="*/ 843 h 2406"/>
                <a:gd name="T100" fmla="*/ 39 w 1247"/>
                <a:gd name="T101" fmla="*/ 642 h 2406"/>
                <a:gd name="T102" fmla="*/ 125 w 1247"/>
                <a:gd name="T103" fmla="*/ 481 h 2406"/>
                <a:gd name="T104" fmla="*/ 265 w 1247"/>
                <a:gd name="T105" fmla="*/ 364 h 2406"/>
                <a:gd name="T106" fmla="*/ 419 w 1247"/>
                <a:gd name="T107" fmla="*/ 295 h 2406"/>
                <a:gd name="T108" fmla="*/ 470 w 1247"/>
                <a:gd name="T109" fmla="*/ 261 h 2406"/>
                <a:gd name="T110" fmla="*/ 477 w 1247"/>
                <a:gd name="T111" fmla="*/ 182 h 2406"/>
                <a:gd name="T112" fmla="*/ 483 w 1247"/>
                <a:gd name="T113" fmla="*/ 32 h 2406"/>
                <a:gd name="T114" fmla="*/ 531 w 1247"/>
                <a:gd name="T115" fmla="*/ 2 h 2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47" h="2406">
                  <a:moveTo>
                    <a:pt x="561" y="0"/>
                  </a:moveTo>
                  <a:lnTo>
                    <a:pt x="627" y="0"/>
                  </a:lnTo>
                  <a:lnTo>
                    <a:pt x="677" y="0"/>
                  </a:lnTo>
                  <a:lnTo>
                    <a:pt x="715" y="4"/>
                  </a:lnTo>
                  <a:lnTo>
                    <a:pt x="741" y="7"/>
                  </a:lnTo>
                  <a:lnTo>
                    <a:pt x="758" y="19"/>
                  </a:lnTo>
                  <a:lnTo>
                    <a:pt x="769" y="38"/>
                  </a:lnTo>
                  <a:lnTo>
                    <a:pt x="775" y="64"/>
                  </a:lnTo>
                  <a:lnTo>
                    <a:pt x="777" y="102"/>
                  </a:lnTo>
                  <a:lnTo>
                    <a:pt x="777" y="151"/>
                  </a:lnTo>
                  <a:lnTo>
                    <a:pt x="777" y="191"/>
                  </a:lnTo>
                  <a:lnTo>
                    <a:pt x="779" y="220"/>
                  </a:lnTo>
                  <a:lnTo>
                    <a:pt x="785" y="240"/>
                  </a:lnTo>
                  <a:lnTo>
                    <a:pt x="796" y="254"/>
                  </a:lnTo>
                  <a:lnTo>
                    <a:pt x="815" y="263"/>
                  </a:lnTo>
                  <a:lnTo>
                    <a:pt x="843" y="269"/>
                  </a:lnTo>
                  <a:lnTo>
                    <a:pt x="883" y="275"/>
                  </a:lnTo>
                  <a:lnTo>
                    <a:pt x="963" y="292"/>
                  </a:lnTo>
                  <a:lnTo>
                    <a:pt x="1041" y="316"/>
                  </a:lnTo>
                  <a:lnTo>
                    <a:pt x="1116" y="347"/>
                  </a:lnTo>
                  <a:lnTo>
                    <a:pt x="1139" y="358"/>
                  </a:lnTo>
                  <a:lnTo>
                    <a:pt x="1154" y="373"/>
                  </a:lnTo>
                  <a:lnTo>
                    <a:pt x="1164" y="390"/>
                  </a:lnTo>
                  <a:lnTo>
                    <a:pt x="1166" y="413"/>
                  </a:lnTo>
                  <a:lnTo>
                    <a:pt x="1162" y="438"/>
                  </a:lnTo>
                  <a:lnTo>
                    <a:pt x="1134" y="534"/>
                  </a:lnTo>
                  <a:lnTo>
                    <a:pt x="1105" y="633"/>
                  </a:lnTo>
                  <a:lnTo>
                    <a:pt x="1094" y="659"/>
                  </a:lnTo>
                  <a:lnTo>
                    <a:pt x="1084" y="676"/>
                  </a:lnTo>
                  <a:lnTo>
                    <a:pt x="1071" y="686"/>
                  </a:lnTo>
                  <a:lnTo>
                    <a:pt x="1054" y="689"/>
                  </a:lnTo>
                  <a:lnTo>
                    <a:pt x="1033" y="684"/>
                  </a:lnTo>
                  <a:lnTo>
                    <a:pt x="1007" y="672"/>
                  </a:lnTo>
                  <a:lnTo>
                    <a:pt x="917" y="636"/>
                  </a:lnTo>
                  <a:lnTo>
                    <a:pt x="826" y="612"/>
                  </a:lnTo>
                  <a:lnTo>
                    <a:pt x="732" y="599"/>
                  </a:lnTo>
                  <a:lnTo>
                    <a:pt x="635" y="599"/>
                  </a:lnTo>
                  <a:lnTo>
                    <a:pt x="603" y="602"/>
                  </a:lnTo>
                  <a:lnTo>
                    <a:pt x="570" y="608"/>
                  </a:lnTo>
                  <a:lnTo>
                    <a:pt x="536" y="619"/>
                  </a:lnTo>
                  <a:lnTo>
                    <a:pt x="502" y="638"/>
                  </a:lnTo>
                  <a:lnTo>
                    <a:pt x="476" y="661"/>
                  </a:lnTo>
                  <a:lnTo>
                    <a:pt x="457" y="689"/>
                  </a:lnTo>
                  <a:lnTo>
                    <a:pt x="445" y="718"/>
                  </a:lnTo>
                  <a:lnTo>
                    <a:pt x="440" y="750"/>
                  </a:lnTo>
                  <a:lnTo>
                    <a:pt x="443" y="780"/>
                  </a:lnTo>
                  <a:lnTo>
                    <a:pt x="455" y="813"/>
                  </a:lnTo>
                  <a:lnTo>
                    <a:pt x="476" y="841"/>
                  </a:lnTo>
                  <a:lnTo>
                    <a:pt x="502" y="869"/>
                  </a:lnTo>
                  <a:lnTo>
                    <a:pt x="553" y="904"/>
                  </a:lnTo>
                  <a:lnTo>
                    <a:pt x="606" y="934"/>
                  </a:lnTo>
                  <a:lnTo>
                    <a:pt x="663" y="960"/>
                  </a:lnTo>
                  <a:lnTo>
                    <a:pt x="764" y="1000"/>
                  </a:lnTo>
                  <a:lnTo>
                    <a:pt x="862" y="1044"/>
                  </a:lnTo>
                  <a:lnTo>
                    <a:pt x="959" y="1093"/>
                  </a:lnTo>
                  <a:lnTo>
                    <a:pt x="1020" y="1131"/>
                  </a:lnTo>
                  <a:lnTo>
                    <a:pt x="1075" y="1176"/>
                  </a:lnTo>
                  <a:lnTo>
                    <a:pt x="1122" y="1226"/>
                  </a:lnTo>
                  <a:lnTo>
                    <a:pt x="1162" y="1281"/>
                  </a:lnTo>
                  <a:lnTo>
                    <a:pt x="1194" y="1337"/>
                  </a:lnTo>
                  <a:lnTo>
                    <a:pt x="1219" y="1398"/>
                  </a:lnTo>
                  <a:lnTo>
                    <a:pt x="1236" y="1461"/>
                  </a:lnTo>
                  <a:lnTo>
                    <a:pt x="1245" y="1523"/>
                  </a:lnTo>
                  <a:lnTo>
                    <a:pt x="1247" y="1589"/>
                  </a:lnTo>
                  <a:lnTo>
                    <a:pt x="1242" y="1654"/>
                  </a:lnTo>
                  <a:lnTo>
                    <a:pt x="1226" y="1716"/>
                  </a:lnTo>
                  <a:lnTo>
                    <a:pt x="1202" y="1779"/>
                  </a:lnTo>
                  <a:lnTo>
                    <a:pt x="1171" y="1839"/>
                  </a:lnTo>
                  <a:lnTo>
                    <a:pt x="1130" y="1896"/>
                  </a:lnTo>
                  <a:lnTo>
                    <a:pt x="1080" y="1949"/>
                  </a:lnTo>
                  <a:lnTo>
                    <a:pt x="1027" y="1993"/>
                  </a:lnTo>
                  <a:lnTo>
                    <a:pt x="969" y="2031"/>
                  </a:lnTo>
                  <a:lnTo>
                    <a:pt x="904" y="2061"/>
                  </a:lnTo>
                  <a:lnTo>
                    <a:pt x="836" y="2084"/>
                  </a:lnTo>
                  <a:lnTo>
                    <a:pt x="809" y="2095"/>
                  </a:lnTo>
                  <a:lnTo>
                    <a:pt x="788" y="2109"/>
                  </a:lnTo>
                  <a:lnTo>
                    <a:pt x="775" y="2126"/>
                  </a:lnTo>
                  <a:lnTo>
                    <a:pt x="766" y="2148"/>
                  </a:lnTo>
                  <a:lnTo>
                    <a:pt x="766" y="2177"/>
                  </a:lnTo>
                  <a:lnTo>
                    <a:pt x="766" y="2256"/>
                  </a:lnTo>
                  <a:lnTo>
                    <a:pt x="766" y="2334"/>
                  </a:lnTo>
                  <a:lnTo>
                    <a:pt x="762" y="2359"/>
                  </a:lnTo>
                  <a:lnTo>
                    <a:pt x="754" y="2378"/>
                  </a:lnTo>
                  <a:lnTo>
                    <a:pt x="739" y="2393"/>
                  </a:lnTo>
                  <a:lnTo>
                    <a:pt x="720" y="2402"/>
                  </a:lnTo>
                  <a:lnTo>
                    <a:pt x="696" y="2406"/>
                  </a:lnTo>
                  <a:lnTo>
                    <a:pt x="529" y="2406"/>
                  </a:lnTo>
                  <a:lnTo>
                    <a:pt x="502" y="2402"/>
                  </a:lnTo>
                  <a:lnTo>
                    <a:pt x="481" y="2391"/>
                  </a:lnTo>
                  <a:lnTo>
                    <a:pt x="466" y="2376"/>
                  </a:lnTo>
                  <a:lnTo>
                    <a:pt x="459" y="2355"/>
                  </a:lnTo>
                  <a:lnTo>
                    <a:pt x="455" y="2328"/>
                  </a:lnTo>
                  <a:lnTo>
                    <a:pt x="455" y="2271"/>
                  </a:lnTo>
                  <a:lnTo>
                    <a:pt x="455" y="2215"/>
                  </a:lnTo>
                  <a:lnTo>
                    <a:pt x="453" y="2179"/>
                  </a:lnTo>
                  <a:lnTo>
                    <a:pt x="449" y="2154"/>
                  </a:lnTo>
                  <a:lnTo>
                    <a:pt x="441" y="2139"/>
                  </a:lnTo>
                  <a:lnTo>
                    <a:pt x="426" y="2127"/>
                  </a:lnTo>
                  <a:lnTo>
                    <a:pt x="404" y="2122"/>
                  </a:lnTo>
                  <a:lnTo>
                    <a:pt x="369" y="2114"/>
                  </a:lnTo>
                  <a:lnTo>
                    <a:pt x="294" y="2101"/>
                  </a:lnTo>
                  <a:lnTo>
                    <a:pt x="218" y="2084"/>
                  </a:lnTo>
                  <a:lnTo>
                    <a:pt x="144" y="2059"/>
                  </a:lnTo>
                  <a:lnTo>
                    <a:pt x="72" y="2029"/>
                  </a:lnTo>
                  <a:lnTo>
                    <a:pt x="39" y="2012"/>
                  </a:lnTo>
                  <a:lnTo>
                    <a:pt x="17" y="1997"/>
                  </a:lnTo>
                  <a:lnTo>
                    <a:pt x="5" y="1980"/>
                  </a:lnTo>
                  <a:lnTo>
                    <a:pt x="0" y="1959"/>
                  </a:lnTo>
                  <a:lnTo>
                    <a:pt x="3" y="1932"/>
                  </a:lnTo>
                  <a:lnTo>
                    <a:pt x="11" y="1898"/>
                  </a:lnTo>
                  <a:lnTo>
                    <a:pt x="36" y="1811"/>
                  </a:lnTo>
                  <a:lnTo>
                    <a:pt x="60" y="1724"/>
                  </a:lnTo>
                  <a:lnTo>
                    <a:pt x="72" y="1697"/>
                  </a:lnTo>
                  <a:lnTo>
                    <a:pt x="83" y="1678"/>
                  </a:lnTo>
                  <a:lnTo>
                    <a:pt x="94" y="1667"/>
                  </a:lnTo>
                  <a:lnTo>
                    <a:pt x="112" y="1665"/>
                  </a:lnTo>
                  <a:lnTo>
                    <a:pt x="134" y="1671"/>
                  </a:lnTo>
                  <a:lnTo>
                    <a:pt x="161" y="1682"/>
                  </a:lnTo>
                  <a:lnTo>
                    <a:pt x="240" y="1718"/>
                  </a:lnTo>
                  <a:lnTo>
                    <a:pt x="322" y="1747"/>
                  </a:lnTo>
                  <a:lnTo>
                    <a:pt x="405" y="1767"/>
                  </a:lnTo>
                  <a:lnTo>
                    <a:pt x="493" y="1781"/>
                  </a:lnTo>
                  <a:lnTo>
                    <a:pt x="548" y="1785"/>
                  </a:lnTo>
                  <a:lnTo>
                    <a:pt x="603" y="1783"/>
                  </a:lnTo>
                  <a:lnTo>
                    <a:pt x="658" y="1771"/>
                  </a:lnTo>
                  <a:lnTo>
                    <a:pt x="711" y="1752"/>
                  </a:lnTo>
                  <a:lnTo>
                    <a:pt x="749" y="1731"/>
                  </a:lnTo>
                  <a:lnTo>
                    <a:pt x="779" y="1703"/>
                  </a:lnTo>
                  <a:lnTo>
                    <a:pt x="802" y="1671"/>
                  </a:lnTo>
                  <a:lnTo>
                    <a:pt x="815" y="1637"/>
                  </a:lnTo>
                  <a:lnTo>
                    <a:pt x="821" y="1599"/>
                  </a:lnTo>
                  <a:lnTo>
                    <a:pt x="817" y="1561"/>
                  </a:lnTo>
                  <a:lnTo>
                    <a:pt x="804" y="1525"/>
                  </a:lnTo>
                  <a:lnTo>
                    <a:pt x="781" y="1489"/>
                  </a:lnTo>
                  <a:lnTo>
                    <a:pt x="749" y="1457"/>
                  </a:lnTo>
                  <a:lnTo>
                    <a:pt x="711" y="1428"/>
                  </a:lnTo>
                  <a:lnTo>
                    <a:pt x="671" y="1406"/>
                  </a:lnTo>
                  <a:lnTo>
                    <a:pt x="627" y="1385"/>
                  </a:lnTo>
                  <a:lnTo>
                    <a:pt x="542" y="1349"/>
                  </a:lnTo>
                  <a:lnTo>
                    <a:pt x="457" y="1313"/>
                  </a:lnTo>
                  <a:lnTo>
                    <a:pt x="371" y="1277"/>
                  </a:lnTo>
                  <a:lnTo>
                    <a:pt x="288" y="1233"/>
                  </a:lnTo>
                  <a:lnTo>
                    <a:pt x="233" y="1195"/>
                  </a:lnTo>
                  <a:lnTo>
                    <a:pt x="184" y="1157"/>
                  </a:lnTo>
                  <a:lnTo>
                    <a:pt x="138" y="1114"/>
                  </a:lnTo>
                  <a:lnTo>
                    <a:pt x="100" y="1068"/>
                  </a:lnTo>
                  <a:lnTo>
                    <a:pt x="68" y="1017"/>
                  </a:lnTo>
                  <a:lnTo>
                    <a:pt x="43" y="964"/>
                  </a:lnTo>
                  <a:lnTo>
                    <a:pt x="26" y="905"/>
                  </a:lnTo>
                  <a:lnTo>
                    <a:pt x="17" y="843"/>
                  </a:lnTo>
                  <a:lnTo>
                    <a:pt x="17" y="775"/>
                  </a:lnTo>
                  <a:lnTo>
                    <a:pt x="24" y="707"/>
                  </a:lnTo>
                  <a:lnTo>
                    <a:pt x="39" y="642"/>
                  </a:lnTo>
                  <a:lnTo>
                    <a:pt x="62" y="583"/>
                  </a:lnTo>
                  <a:lnTo>
                    <a:pt x="91" y="530"/>
                  </a:lnTo>
                  <a:lnTo>
                    <a:pt x="125" y="481"/>
                  </a:lnTo>
                  <a:lnTo>
                    <a:pt x="167" y="438"/>
                  </a:lnTo>
                  <a:lnTo>
                    <a:pt x="212" y="398"/>
                  </a:lnTo>
                  <a:lnTo>
                    <a:pt x="265" y="364"/>
                  </a:lnTo>
                  <a:lnTo>
                    <a:pt x="322" y="333"/>
                  </a:lnTo>
                  <a:lnTo>
                    <a:pt x="386" y="307"/>
                  </a:lnTo>
                  <a:lnTo>
                    <a:pt x="419" y="295"/>
                  </a:lnTo>
                  <a:lnTo>
                    <a:pt x="443" y="286"/>
                  </a:lnTo>
                  <a:lnTo>
                    <a:pt x="459" y="275"/>
                  </a:lnTo>
                  <a:lnTo>
                    <a:pt x="470" y="261"/>
                  </a:lnTo>
                  <a:lnTo>
                    <a:pt x="474" y="242"/>
                  </a:lnTo>
                  <a:lnTo>
                    <a:pt x="477" y="218"/>
                  </a:lnTo>
                  <a:lnTo>
                    <a:pt x="477" y="182"/>
                  </a:lnTo>
                  <a:lnTo>
                    <a:pt x="477" y="87"/>
                  </a:lnTo>
                  <a:lnTo>
                    <a:pt x="479" y="55"/>
                  </a:lnTo>
                  <a:lnTo>
                    <a:pt x="483" y="32"/>
                  </a:lnTo>
                  <a:lnTo>
                    <a:pt x="493" y="17"/>
                  </a:lnTo>
                  <a:lnTo>
                    <a:pt x="508" y="7"/>
                  </a:lnTo>
                  <a:lnTo>
                    <a:pt x="531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28" name="Group 515"/>
          <p:cNvGrpSpPr>
            <a:grpSpLocks noChangeAspect="1"/>
          </p:cNvGrpSpPr>
          <p:nvPr/>
        </p:nvGrpSpPr>
        <p:grpSpPr bwMode="auto">
          <a:xfrm>
            <a:off x="5778614" y="2711539"/>
            <a:ext cx="400631" cy="572573"/>
            <a:chOff x="5460" y="3463"/>
            <a:chExt cx="233" cy="333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9" name="Freeform 517"/>
            <p:cNvSpPr>
              <a:spLocks noEditPoints="1"/>
            </p:cNvSpPr>
            <p:nvPr/>
          </p:nvSpPr>
          <p:spPr bwMode="auto">
            <a:xfrm>
              <a:off x="5512" y="3463"/>
              <a:ext cx="129" cy="307"/>
            </a:xfrm>
            <a:custGeom>
              <a:avLst/>
              <a:gdLst>
                <a:gd name="T0" fmla="*/ 584 w 1290"/>
                <a:gd name="T1" fmla="*/ 375 h 3076"/>
                <a:gd name="T2" fmla="*/ 483 w 1290"/>
                <a:gd name="T3" fmla="*/ 536 h 3076"/>
                <a:gd name="T4" fmla="*/ 383 w 1290"/>
                <a:gd name="T5" fmla="*/ 746 h 3076"/>
                <a:gd name="T6" fmla="*/ 396 w 1290"/>
                <a:gd name="T7" fmla="*/ 927 h 3076"/>
                <a:gd name="T8" fmla="*/ 637 w 1290"/>
                <a:gd name="T9" fmla="*/ 943 h 3076"/>
                <a:gd name="T10" fmla="*/ 843 w 1290"/>
                <a:gd name="T11" fmla="*/ 932 h 3076"/>
                <a:gd name="T12" fmla="*/ 939 w 1290"/>
                <a:gd name="T13" fmla="*/ 825 h 3076"/>
                <a:gd name="T14" fmla="*/ 843 w 1290"/>
                <a:gd name="T15" fmla="*/ 598 h 3076"/>
                <a:gd name="T16" fmla="*/ 741 w 1290"/>
                <a:gd name="T17" fmla="*/ 422 h 3076"/>
                <a:gd name="T18" fmla="*/ 647 w 1290"/>
                <a:gd name="T19" fmla="*/ 295 h 3076"/>
                <a:gd name="T20" fmla="*/ 652 w 1290"/>
                <a:gd name="T21" fmla="*/ 7 h 3076"/>
                <a:gd name="T22" fmla="*/ 687 w 1290"/>
                <a:gd name="T23" fmla="*/ 37 h 3076"/>
                <a:gd name="T24" fmla="*/ 746 w 1290"/>
                <a:gd name="T25" fmla="*/ 95 h 3076"/>
                <a:gd name="T26" fmla="*/ 821 w 1290"/>
                <a:gd name="T27" fmla="*/ 183 h 3076"/>
                <a:gd name="T28" fmla="*/ 907 w 1290"/>
                <a:gd name="T29" fmla="*/ 300 h 3076"/>
                <a:gd name="T30" fmla="*/ 998 w 1290"/>
                <a:gd name="T31" fmla="*/ 450 h 3076"/>
                <a:gd name="T32" fmla="*/ 1086 w 1290"/>
                <a:gd name="T33" fmla="*/ 632 h 3076"/>
                <a:gd name="T34" fmla="*/ 1166 w 1290"/>
                <a:gd name="T35" fmla="*/ 849 h 3076"/>
                <a:gd name="T36" fmla="*/ 1231 w 1290"/>
                <a:gd name="T37" fmla="*/ 1102 h 3076"/>
                <a:gd name="T38" fmla="*/ 1274 w 1290"/>
                <a:gd name="T39" fmla="*/ 1391 h 3076"/>
                <a:gd name="T40" fmla="*/ 1290 w 1290"/>
                <a:gd name="T41" fmla="*/ 1720 h 3076"/>
                <a:gd name="T42" fmla="*/ 1274 w 1290"/>
                <a:gd name="T43" fmla="*/ 2051 h 3076"/>
                <a:gd name="T44" fmla="*/ 1229 w 1290"/>
                <a:gd name="T45" fmla="*/ 2342 h 3076"/>
                <a:gd name="T46" fmla="*/ 1161 w 1290"/>
                <a:gd name="T47" fmla="*/ 2588 h 3076"/>
                <a:gd name="T48" fmla="*/ 1068 w 1290"/>
                <a:gd name="T49" fmla="*/ 2788 h 3076"/>
                <a:gd name="T50" fmla="*/ 957 w 1290"/>
                <a:gd name="T51" fmla="*/ 2939 h 3076"/>
                <a:gd name="T52" fmla="*/ 832 w 1290"/>
                <a:gd name="T53" fmla="*/ 3039 h 3076"/>
                <a:gd name="T54" fmla="*/ 742 w 1290"/>
                <a:gd name="T55" fmla="*/ 2288 h 3076"/>
                <a:gd name="T56" fmla="*/ 720 w 1290"/>
                <a:gd name="T57" fmla="*/ 2228 h 3076"/>
                <a:gd name="T58" fmla="*/ 666 w 1290"/>
                <a:gd name="T59" fmla="*/ 2195 h 3076"/>
                <a:gd name="T60" fmla="*/ 603 w 1290"/>
                <a:gd name="T61" fmla="*/ 2203 h 3076"/>
                <a:gd name="T62" fmla="*/ 559 w 1290"/>
                <a:gd name="T63" fmla="*/ 2246 h 3076"/>
                <a:gd name="T64" fmla="*/ 549 w 1290"/>
                <a:gd name="T65" fmla="*/ 3076 h 3076"/>
                <a:gd name="T66" fmla="*/ 415 w 1290"/>
                <a:gd name="T67" fmla="*/ 3012 h 3076"/>
                <a:gd name="T68" fmla="*/ 293 w 1290"/>
                <a:gd name="T69" fmla="*/ 2895 h 3076"/>
                <a:gd name="T70" fmla="*/ 189 w 1290"/>
                <a:gd name="T71" fmla="*/ 2727 h 3076"/>
                <a:gd name="T72" fmla="*/ 105 w 1290"/>
                <a:gd name="T73" fmla="*/ 2511 h 3076"/>
                <a:gd name="T74" fmla="*/ 43 w 1290"/>
                <a:gd name="T75" fmla="*/ 2250 h 3076"/>
                <a:gd name="T76" fmla="*/ 8 w 1290"/>
                <a:gd name="T77" fmla="*/ 1946 h 3076"/>
                <a:gd name="T78" fmla="*/ 2 w 1290"/>
                <a:gd name="T79" fmla="*/ 1607 h 3076"/>
                <a:gd name="T80" fmla="*/ 28 w 1290"/>
                <a:gd name="T81" fmla="*/ 1295 h 3076"/>
                <a:gd name="T82" fmla="*/ 80 w 1290"/>
                <a:gd name="T83" fmla="*/ 1019 h 3076"/>
                <a:gd name="T84" fmla="*/ 150 w 1290"/>
                <a:gd name="T85" fmla="*/ 780 h 3076"/>
                <a:gd name="T86" fmla="*/ 233 w 1290"/>
                <a:gd name="T87" fmla="*/ 573 h 3076"/>
                <a:gd name="T88" fmla="*/ 322 w 1290"/>
                <a:gd name="T89" fmla="*/ 401 h 3076"/>
                <a:gd name="T90" fmla="*/ 412 w 1290"/>
                <a:gd name="T91" fmla="*/ 261 h 3076"/>
                <a:gd name="T92" fmla="*/ 496 w 1290"/>
                <a:gd name="T93" fmla="*/ 153 h 3076"/>
                <a:gd name="T94" fmla="*/ 566 w 1290"/>
                <a:gd name="T95" fmla="*/ 74 h 3076"/>
                <a:gd name="T96" fmla="*/ 617 w 1290"/>
                <a:gd name="T97" fmla="*/ 24 h 3076"/>
                <a:gd name="T98" fmla="*/ 644 w 1290"/>
                <a:gd name="T99" fmla="*/ 1 h 3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90" h="3076">
                  <a:moveTo>
                    <a:pt x="647" y="295"/>
                  </a:moveTo>
                  <a:lnTo>
                    <a:pt x="616" y="332"/>
                  </a:lnTo>
                  <a:lnTo>
                    <a:pt x="584" y="375"/>
                  </a:lnTo>
                  <a:lnTo>
                    <a:pt x="551" y="424"/>
                  </a:lnTo>
                  <a:lnTo>
                    <a:pt x="517" y="477"/>
                  </a:lnTo>
                  <a:lnTo>
                    <a:pt x="483" y="536"/>
                  </a:lnTo>
                  <a:lnTo>
                    <a:pt x="450" y="601"/>
                  </a:lnTo>
                  <a:lnTo>
                    <a:pt x="416" y="671"/>
                  </a:lnTo>
                  <a:lnTo>
                    <a:pt x="383" y="746"/>
                  </a:lnTo>
                  <a:lnTo>
                    <a:pt x="353" y="828"/>
                  </a:lnTo>
                  <a:lnTo>
                    <a:pt x="323" y="915"/>
                  </a:lnTo>
                  <a:lnTo>
                    <a:pt x="396" y="927"/>
                  </a:lnTo>
                  <a:lnTo>
                    <a:pt x="475" y="936"/>
                  </a:lnTo>
                  <a:lnTo>
                    <a:pt x="555" y="941"/>
                  </a:lnTo>
                  <a:lnTo>
                    <a:pt x="637" y="943"/>
                  </a:lnTo>
                  <a:lnTo>
                    <a:pt x="707" y="942"/>
                  </a:lnTo>
                  <a:lnTo>
                    <a:pt x="776" y="938"/>
                  </a:lnTo>
                  <a:lnTo>
                    <a:pt x="843" y="932"/>
                  </a:lnTo>
                  <a:lnTo>
                    <a:pt x="906" y="924"/>
                  </a:lnTo>
                  <a:lnTo>
                    <a:pt x="968" y="912"/>
                  </a:lnTo>
                  <a:lnTo>
                    <a:pt x="939" y="825"/>
                  </a:lnTo>
                  <a:lnTo>
                    <a:pt x="908" y="744"/>
                  </a:lnTo>
                  <a:lnTo>
                    <a:pt x="876" y="669"/>
                  </a:lnTo>
                  <a:lnTo>
                    <a:pt x="843" y="598"/>
                  </a:lnTo>
                  <a:lnTo>
                    <a:pt x="808" y="534"/>
                  </a:lnTo>
                  <a:lnTo>
                    <a:pt x="775" y="476"/>
                  </a:lnTo>
                  <a:lnTo>
                    <a:pt x="741" y="422"/>
                  </a:lnTo>
                  <a:lnTo>
                    <a:pt x="708" y="374"/>
                  </a:lnTo>
                  <a:lnTo>
                    <a:pt x="676" y="332"/>
                  </a:lnTo>
                  <a:lnTo>
                    <a:pt x="647" y="295"/>
                  </a:lnTo>
                  <a:close/>
                  <a:moveTo>
                    <a:pt x="645" y="0"/>
                  </a:moveTo>
                  <a:lnTo>
                    <a:pt x="647" y="1"/>
                  </a:lnTo>
                  <a:lnTo>
                    <a:pt x="652" y="7"/>
                  </a:lnTo>
                  <a:lnTo>
                    <a:pt x="661" y="13"/>
                  </a:lnTo>
                  <a:lnTo>
                    <a:pt x="673" y="23"/>
                  </a:lnTo>
                  <a:lnTo>
                    <a:pt x="687" y="37"/>
                  </a:lnTo>
                  <a:lnTo>
                    <a:pt x="704" y="53"/>
                  </a:lnTo>
                  <a:lnTo>
                    <a:pt x="724" y="73"/>
                  </a:lnTo>
                  <a:lnTo>
                    <a:pt x="746" y="95"/>
                  </a:lnTo>
                  <a:lnTo>
                    <a:pt x="770" y="121"/>
                  </a:lnTo>
                  <a:lnTo>
                    <a:pt x="795" y="150"/>
                  </a:lnTo>
                  <a:lnTo>
                    <a:pt x="821" y="183"/>
                  </a:lnTo>
                  <a:lnTo>
                    <a:pt x="849" y="218"/>
                  </a:lnTo>
                  <a:lnTo>
                    <a:pt x="878" y="257"/>
                  </a:lnTo>
                  <a:lnTo>
                    <a:pt x="907" y="300"/>
                  </a:lnTo>
                  <a:lnTo>
                    <a:pt x="938" y="346"/>
                  </a:lnTo>
                  <a:lnTo>
                    <a:pt x="968" y="396"/>
                  </a:lnTo>
                  <a:lnTo>
                    <a:pt x="998" y="450"/>
                  </a:lnTo>
                  <a:lnTo>
                    <a:pt x="1027" y="507"/>
                  </a:lnTo>
                  <a:lnTo>
                    <a:pt x="1057" y="567"/>
                  </a:lnTo>
                  <a:lnTo>
                    <a:pt x="1086" y="632"/>
                  </a:lnTo>
                  <a:lnTo>
                    <a:pt x="1114" y="701"/>
                  </a:lnTo>
                  <a:lnTo>
                    <a:pt x="1140" y="773"/>
                  </a:lnTo>
                  <a:lnTo>
                    <a:pt x="1166" y="849"/>
                  </a:lnTo>
                  <a:lnTo>
                    <a:pt x="1189" y="929"/>
                  </a:lnTo>
                  <a:lnTo>
                    <a:pt x="1211" y="1014"/>
                  </a:lnTo>
                  <a:lnTo>
                    <a:pt x="1231" y="1102"/>
                  </a:lnTo>
                  <a:lnTo>
                    <a:pt x="1247" y="1194"/>
                  </a:lnTo>
                  <a:lnTo>
                    <a:pt x="1262" y="1291"/>
                  </a:lnTo>
                  <a:lnTo>
                    <a:pt x="1274" y="1391"/>
                  </a:lnTo>
                  <a:lnTo>
                    <a:pt x="1283" y="1497"/>
                  </a:lnTo>
                  <a:lnTo>
                    <a:pt x="1288" y="1606"/>
                  </a:lnTo>
                  <a:lnTo>
                    <a:pt x="1290" y="1720"/>
                  </a:lnTo>
                  <a:lnTo>
                    <a:pt x="1288" y="1835"/>
                  </a:lnTo>
                  <a:lnTo>
                    <a:pt x="1283" y="1946"/>
                  </a:lnTo>
                  <a:lnTo>
                    <a:pt x="1274" y="2051"/>
                  </a:lnTo>
                  <a:lnTo>
                    <a:pt x="1263" y="2153"/>
                  </a:lnTo>
                  <a:lnTo>
                    <a:pt x="1247" y="2250"/>
                  </a:lnTo>
                  <a:lnTo>
                    <a:pt x="1229" y="2342"/>
                  </a:lnTo>
                  <a:lnTo>
                    <a:pt x="1210" y="2430"/>
                  </a:lnTo>
                  <a:lnTo>
                    <a:pt x="1186" y="2511"/>
                  </a:lnTo>
                  <a:lnTo>
                    <a:pt x="1161" y="2588"/>
                  </a:lnTo>
                  <a:lnTo>
                    <a:pt x="1131" y="2661"/>
                  </a:lnTo>
                  <a:lnTo>
                    <a:pt x="1101" y="2727"/>
                  </a:lnTo>
                  <a:lnTo>
                    <a:pt x="1068" y="2788"/>
                  </a:lnTo>
                  <a:lnTo>
                    <a:pt x="1033" y="2844"/>
                  </a:lnTo>
                  <a:lnTo>
                    <a:pt x="997" y="2895"/>
                  </a:lnTo>
                  <a:lnTo>
                    <a:pt x="957" y="2939"/>
                  </a:lnTo>
                  <a:lnTo>
                    <a:pt x="918" y="2979"/>
                  </a:lnTo>
                  <a:lnTo>
                    <a:pt x="875" y="3012"/>
                  </a:lnTo>
                  <a:lnTo>
                    <a:pt x="832" y="3039"/>
                  </a:lnTo>
                  <a:lnTo>
                    <a:pt x="787" y="3061"/>
                  </a:lnTo>
                  <a:lnTo>
                    <a:pt x="742" y="3076"/>
                  </a:lnTo>
                  <a:lnTo>
                    <a:pt x="742" y="2288"/>
                  </a:lnTo>
                  <a:lnTo>
                    <a:pt x="738" y="2266"/>
                  </a:lnTo>
                  <a:lnTo>
                    <a:pt x="731" y="2246"/>
                  </a:lnTo>
                  <a:lnTo>
                    <a:pt x="720" y="2228"/>
                  </a:lnTo>
                  <a:lnTo>
                    <a:pt x="705" y="2213"/>
                  </a:lnTo>
                  <a:lnTo>
                    <a:pt x="687" y="2203"/>
                  </a:lnTo>
                  <a:lnTo>
                    <a:pt x="666" y="2195"/>
                  </a:lnTo>
                  <a:lnTo>
                    <a:pt x="645" y="2192"/>
                  </a:lnTo>
                  <a:lnTo>
                    <a:pt x="623" y="2195"/>
                  </a:lnTo>
                  <a:lnTo>
                    <a:pt x="603" y="2203"/>
                  </a:lnTo>
                  <a:lnTo>
                    <a:pt x="585" y="2213"/>
                  </a:lnTo>
                  <a:lnTo>
                    <a:pt x="571" y="2228"/>
                  </a:lnTo>
                  <a:lnTo>
                    <a:pt x="559" y="2246"/>
                  </a:lnTo>
                  <a:lnTo>
                    <a:pt x="552" y="2266"/>
                  </a:lnTo>
                  <a:lnTo>
                    <a:pt x="549" y="2288"/>
                  </a:lnTo>
                  <a:lnTo>
                    <a:pt x="549" y="3076"/>
                  </a:lnTo>
                  <a:lnTo>
                    <a:pt x="503" y="3061"/>
                  </a:lnTo>
                  <a:lnTo>
                    <a:pt x="458" y="3039"/>
                  </a:lnTo>
                  <a:lnTo>
                    <a:pt x="415" y="3012"/>
                  </a:lnTo>
                  <a:lnTo>
                    <a:pt x="372" y="2979"/>
                  </a:lnTo>
                  <a:lnTo>
                    <a:pt x="333" y="2939"/>
                  </a:lnTo>
                  <a:lnTo>
                    <a:pt x="293" y="2895"/>
                  </a:lnTo>
                  <a:lnTo>
                    <a:pt x="257" y="2844"/>
                  </a:lnTo>
                  <a:lnTo>
                    <a:pt x="222" y="2788"/>
                  </a:lnTo>
                  <a:lnTo>
                    <a:pt x="189" y="2727"/>
                  </a:lnTo>
                  <a:lnTo>
                    <a:pt x="159" y="2661"/>
                  </a:lnTo>
                  <a:lnTo>
                    <a:pt x="130" y="2588"/>
                  </a:lnTo>
                  <a:lnTo>
                    <a:pt x="105" y="2511"/>
                  </a:lnTo>
                  <a:lnTo>
                    <a:pt x="81" y="2430"/>
                  </a:lnTo>
                  <a:lnTo>
                    <a:pt x="61" y="2342"/>
                  </a:lnTo>
                  <a:lnTo>
                    <a:pt x="43" y="2250"/>
                  </a:lnTo>
                  <a:lnTo>
                    <a:pt x="27" y="2153"/>
                  </a:lnTo>
                  <a:lnTo>
                    <a:pt x="16" y="2051"/>
                  </a:lnTo>
                  <a:lnTo>
                    <a:pt x="8" y="1946"/>
                  </a:lnTo>
                  <a:lnTo>
                    <a:pt x="2" y="1835"/>
                  </a:lnTo>
                  <a:lnTo>
                    <a:pt x="0" y="1720"/>
                  </a:lnTo>
                  <a:lnTo>
                    <a:pt x="2" y="1607"/>
                  </a:lnTo>
                  <a:lnTo>
                    <a:pt x="8" y="1499"/>
                  </a:lnTo>
                  <a:lnTo>
                    <a:pt x="16" y="1394"/>
                  </a:lnTo>
                  <a:lnTo>
                    <a:pt x="28" y="1295"/>
                  </a:lnTo>
                  <a:lnTo>
                    <a:pt x="43" y="1198"/>
                  </a:lnTo>
                  <a:lnTo>
                    <a:pt x="60" y="1107"/>
                  </a:lnTo>
                  <a:lnTo>
                    <a:pt x="80" y="1019"/>
                  </a:lnTo>
                  <a:lnTo>
                    <a:pt x="101" y="935"/>
                  </a:lnTo>
                  <a:lnTo>
                    <a:pt x="124" y="855"/>
                  </a:lnTo>
                  <a:lnTo>
                    <a:pt x="150" y="780"/>
                  </a:lnTo>
                  <a:lnTo>
                    <a:pt x="176" y="707"/>
                  </a:lnTo>
                  <a:lnTo>
                    <a:pt x="205" y="639"/>
                  </a:lnTo>
                  <a:lnTo>
                    <a:pt x="233" y="573"/>
                  </a:lnTo>
                  <a:lnTo>
                    <a:pt x="263" y="513"/>
                  </a:lnTo>
                  <a:lnTo>
                    <a:pt x="292" y="455"/>
                  </a:lnTo>
                  <a:lnTo>
                    <a:pt x="322" y="401"/>
                  </a:lnTo>
                  <a:lnTo>
                    <a:pt x="353" y="352"/>
                  </a:lnTo>
                  <a:lnTo>
                    <a:pt x="383" y="305"/>
                  </a:lnTo>
                  <a:lnTo>
                    <a:pt x="412" y="261"/>
                  </a:lnTo>
                  <a:lnTo>
                    <a:pt x="441" y="222"/>
                  </a:lnTo>
                  <a:lnTo>
                    <a:pt x="468" y="186"/>
                  </a:lnTo>
                  <a:lnTo>
                    <a:pt x="496" y="153"/>
                  </a:lnTo>
                  <a:lnTo>
                    <a:pt x="521" y="124"/>
                  </a:lnTo>
                  <a:lnTo>
                    <a:pt x="545" y="97"/>
                  </a:lnTo>
                  <a:lnTo>
                    <a:pt x="566" y="74"/>
                  </a:lnTo>
                  <a:lnTo>
                    <a:pt x="585" y="54"/>
                  </a:lnTo>
                  <a:lnTo>
                    <a:pt x="603" y="38"/>
                  </a:lnTo>
                  <a:lnTo>
                    <a:pt x="617" y="24"/>
                  </a:lnTo>
                  <a:lnTo>
                    <a:pt x="629" y="14"/>
                  </a:lnTo>
                  <a:lnTo>
                    <a:pt x="637" y="7"/>
                  </a:lnTo>
                  <a:lnTo>
                    <a:pt x="644" y="1"/>
                  </a:lnTo>
                  <a:lnTo>
                    <a:pt x="6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0" name="Freeform 518"/>
            <p:cNvSpPr>
              <a:spLocks/>
            </p:cNvSpPr>
            <p:nvPr/>
          </p:nvSpPr>
          <p:spPr bwMode="auto">
            <a:xfrm>
              <a:off x="5460" y="3689"/>
              <a:ext cx="63" cy="107"/>
            </a:xfrm>
            <a:custGeom>
              <a:avLst/>
              <a:gdLst>
                <a:gd name="T0" fmla="*/ 348 w 631"/>
                <a:gd name="T1" fmla="*/ 0 h 1072"/>
                <a:gd name="T2" fmla="*/ 426 w 631"/>
                <a:gd name="T3" fmla="*/ 0 h 1072"/>
                <a:gd name="T4" fmla="*/ 443 w 631"/>
                <a:gd name="T5" fmla="*/ 89 h 1072"/>
                <a:gd name="T6" fmla="*/ 463 w 631"/>
                <a:gd name="T7" fmla="*/ 175 h 1072"/>
                <a:gd name="T8" fmla="*/ 485 w 631"/>
                <a:gd name="T9" fmla="*/ 258 h 1072"/>
                <a:gd name="T10" fmla="*/ 509 w 631"/>
                <a:gd name="T11" fmla="*/ 335 h 1072"/>
                <a:gd name="T12" fmla="*/ 536 w 631"/>
                <a:gd name="T13" fmla="*/ 410 h 1072"/>
                <a:gd name="T14" fmla="*/ 565 w 631"/>
                <a:gd name="T15" fmla="*/ 480 h 1072"/>
                <a:gd name="T16" fmla="*/ 597 w 631"/>
                <a:gd name="T17" fmla="*/ 547 h 1072"/>
                <a:gd name="T18" fmla="*/ 631 w 631"/>
                <a:gd name="T19" fmla="*/ 608 h 1072"/>
                <a:gd name="T20" fmla="*/ 0 w 631"/>
                <a:gd name="T21" fmla="*/ 1072 h 1072"/>
                <a:gd name="T22" fmla="*/ 0 w 631"/>
                <a:gd name="T23" fmla="*/ 295 h 1072"/>
                <a:gd name="T24" fmla="*/ 3 w 631"/>
                <a:gd name="T25" fmla="*/ 255 h 1072"/>
                <a:gd name="T26" fmla="*/ 13 w 631"/>
                <a:gd name="T27" fmla="*/ 216 h 1072"/>
                <a:gd name="T28" fmla="*/ 27 w 631"/>
                <a:gd name="T29" fmla="*/ 180 h 1072"/>
                <a:gd name="T30" fmla="*/ 47 w 631"/>
                <a:gd name="T31" fmla="*/ 146 h 1072"/>
                <a:gd name="T32" fmla="*/ 72 w 631"/>
                <a:gd name="T33" fmla="*/ 115 h 1072"/>
                <a:gd name="T34" fmla="*/ 102 w 631"/>
                <a:gd name="T35" fmla="*/ 86 h 1072"/>
                <a:gd name="T36" fmla="*/ 136 w 631"/>
                <a:gd name="T37" fmla="*/ 61 h 1072"/>
                <a:gd name="T38" fmla="*/ 172 w 631"/>
                <a:gd name="T39" fmla="*/ 40 h 1072"/>
                <a:gd name="T40" fmla="*/ 213 w 631"/>
                <a:gd name="T41" fmla="*/ 22 h 1072"/>
                <a:gd name="T42" fmla="*/ 255 w 631"/>
                <a:gd name="T43" fmla="*/ 10 h 1072"/>
                <a:gd name="T44" fmla="*/ 301 w 631"/>
                <a:gd name="T45" fmla="*/ 2 h 1072"/>
                <a:gd name="T46" fmla="*/ 348 w 631"/>
                <a:gd name="T4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31" h="1072">
                  <a:moveTo>
                    <a:pt x="348" y="0"/>
                  </a:moveTo>
                  <a:lnTo>
                    <a:pt x="426" y="0"/>
                  </a:lnTo>
                  <a:lnTo>
                    <a:pt x="443" y="89"/>
                  </a:lnTo>
                  <a:lnTo>
                    <a:pt x="463" y="175"/>
                  </a:lnTo>
                  <a:lnTo>
                    <a:pt x="485" y="258"/>
                  </a:lnTo>
                  <a:lnTo>
                    <a:pt x="509" y="335"/>
                  </a:lnTo>
                  <a:lnTo>
                    <a:pt x="536" y="410"/>
                  </a:lnTo>
                  <a:lnTo>
                    <a:pt x="565" y="480"/>
                  </a:lnTo>
                  <a:lnTo>
                    <a:pt x="597" y="547"/>
                  </a:lnTo>
                  <a:lnTo>
                    <a:pt x="631" y="608"/>
                  </a:lnTo>
                  <a:lnTo>
                    <a:pt x="0" y="1072"/>
                  </a:lnTo>
                  <a:lnTo>
                    <a:pt x="0" y="295"/>
                  </a:lnTo>
                  <a:lnTo>
                    <a:pt x="3" y="255"/>
                  </a:lnTo>
                  <a:lnTo>
                    <a:pt x="13" y="216"/>
                  </a:lnTo>
                  <a:lnTo>
                    <a:pt x="27" y="180"/>
                  </a:lnTo>
                  <a:lnTo>
                    <a:pt x="47" y="146"/>
                  </a:lnTo>
                  <a:lnTo>
                    <a:pt x="72" y="115"/>
                  </a:lnTo>
                  <a:lnTo>
                    <a:pt x="102" y="86"/>
                  </a:lnTo>
                  <a:lnTo>
                    <a:pt x="136" y="61"/>
                  </a:lnTo>
                  <a:lnTo>
                    <a:pt x="172" y="40"/>
                  </a:lnTo>
                  <a:lnTo>
                    <a:pt x="213" y="22"/>
                  </a:lnTo>
                  <a:lnTo>
                    <a:pt x="255" y="10"/>
                  </a:lnTo>
                  <a:lnTo>
                    <a:pt x="301" y="2"/>
                  </a:lnTo>
                  <a:lnTo>
                    <a:pt x="3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1" name="Freeform 519"/>
            <p:cNvSpPr>
              <a:spLocks/>
            </p:cNvSpPr>
            <p:nvPr/>
          </p:nvSpPr>
          <p:spPr bwMode="auto">
            <a:xfrm>
              <a:off x="5630" y="3689"/>
              <a:ext cx="63" cy="107"/>
            </a:xfrm>
            <a:custGeom>
              <a:avLst/>
              <a:gdLst>
                <a:gd name="T0" fmla="*/ 205 w 631"/>
                <a:gd name="T1" fmla="*/ 0 h 1072"/>
                <a:gd name="T2" fmla="*/ 283 w 631"/>
                <a:gd name="T3" fmla="*/ 0 h 1072"/>
                <a:gd name="T4" fmla="*/ 330 w 631"/>
                <a:gd name="T5" fmla="*/ 2 h 1072"/>
                <a:gd name="T6" fmla="*/ 376 w 631"/>
                <a:gd name="T7" fmla="*/ 10 h 1072"/>
                <a:gd name="T8" fmla="*/ 419 w 631"/>
                <a:gd name="T9" fmla="*/ 22 h 1072"/>
                <a:gd name="T10" fmla="*/ 459 w 631"/>
                <a:gd name="T11" fmla="*/ 40 h 1072"/>
                <a:gd name="T12" fmla="*/ 496 w 631"/>
                <a:gd name="T13" fmla="*/ 61 h 1072"/>
                <a:gd name="T14" fmla="*/ 529 w 631"/>
                <a:gd name="T15" fmla="*/ 86 h 1072"/>
                <a:gd name="T16" fmla="*/ 558 w 631"/>
                <a:gd name="T17" fmla="*/ 115 h 1072"/>
                <a:gd name="T18" fmla="*/ 583 w 631"/>
                <a:gd name="T19" fmla="*/ 146 h 1072"/>
                <a:gd name="T20" fmla="*/ 604 w 631"/>
                <a:gd name="T21" fmla="*/ 180 h 1072"/>
                <a:gd name="T22" fmla="*/ 619 w 631"/>
                <a:gd name="T23" fmla="*/ 216 h 1072"/>
                <a:gd name="T24" fmla="*/ 628 w 631"/>
                <a:gd name="T25" fmla="*/ 255 h 1072"/>
                <a:gd name="T26" fmla="*/ 631 w 631"/>
                <a:gd name="T27" fmla="*/ 295 h 1072"/>
                <a:gd name="T28" fmla="*/ 631 w 631"/>
                <a:gd name="T29" fmla="*/ 1072 h 1072"/>
                <a:gd name="T30" fmla="*/ 0 w 631"/>
                <a:gd name="T31" fmla="*/ 608 h 1072"/>
                <a:gd name="T32" fmla="*/ 34 w 631"/>
                <a:gd name="T33" fmla="*/ 547 h 1072"/>
                <a:gd name="T34" fmla="*/ 66 w 631"/>
                <a:gd name="T35" fmla="*/ 480 h 1072"/>
                <a:gd name="T36" fmla="*/ 95 w 631"/>
                <a:gd name="T37" fmla="*/ 410 h 1072"/>
                <a:gd name="T38" fmla="*/ 122 w 631"/>
                <a:gd name="T39" fmla="*/ 335 h 1072"/>
                <a:gd name="T40" fmla="*/ 146 w 631"/>
                <a:gd name="T41" fmla="*/ 258 h 1072"/>
                <a:gd name="T42" fmla="*/ 168 w 631"/>
                <a:gd name="T43" fmla="*/ 175 h 1072"/>
                <a:gd name="T44" fmla="*/ 188 w 631"/>
                <a:gd name="T45" fmla="*/ 89 h 1072"/>
                <a:gd name="T46" fmla="*/ 205 w 631"/>
                <a:gd name="T4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31" h="1072">
                  <a:moveTo>
                    <a:pt x="205" y="0"/>
                  </a:moveTo>
                  <a:lnTo>
                    <a:pt x="283" y="0"/>
                  </a:lnTo>
                  <a:lnTo>
                    <a:pt x="330" y="2"/>
                  </a:lnTo>
                  <a:lnTo>
                    <a:pt x="376" y="10"/>
                  </a:lnTo>
                  <a:lnTo>
                    <a:pt x="419" y="22"/>
                  </a:lnTo>
                  <a:lnTo>
                    <a:pt x="459" y="40"/>
                  </a:lnTo>
                  <a:lnTo>
                    <a:pt x="496" y="61"/>
                  </a:lnTo>
                  <a:lnTo>
                    <a:pt x="529" y="86"/>
                  </a:lnTo>
                  <a:lnTo>
                    <a:pt x="558" y="115"/>
                  </a:lnTo>
                  <a:lnTo>
                    <a:pt x="583" y="146"/>
                  </a:lnTo>
                  <a:lnTo>
                    <a:pt x="604" y="180"/>
                  </a:lnTo>
                  <a:lnTo>
                    <a:pt x="619" y="216"/>
                  </a:lnTo>
                  <a:lnTo>
                    <a:pt x="628" y="255"/>
                  </a:lnTo>
                  <a:lnTo>
                    <a:pt x="631" y="295"/>
                  </a:lnTo>
                  <a:lnTo>
                    <a:pt x="631" y="1072"/>
                  </a:lnTo>
                  <a:lnTo>
                    <a:pt x="0" y="608"/>
                  </a:lnTo>
                  <a:lnTo>
                    <a:pt x="34" y="547"/>
                  </a:lnTo>
                  <a:lnTo>
                    <a:pt x="66" y="480"/>
                  </a:lnTo>
                  <a:lnTo>
                    <a:pt x="95" y="410"/>
                  </a:lnTo>
                  <a:lnTo>
                    <a:pt x="122" y="335"/>
                  </a:lnTo>
                  <a:lnTo>
                    <a:pt x="146" y="258"/>
                  </a:lnTo>
                  <a:lnTo>
                    <a:pt x="168" y="175"/>
                  </a:lnTo>
                  <a:lnTo>
                    <a:pt x="188" y="89"/>
                  </a:lnTo>
                  <a:lnTo>
                    <a:pt x="2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40" name="Group 34"/>
          <p:cNvGrpSpPr>
            <a:grpSpLocks noChangeAspect="1"/>
          </p:cNvGrpSpPr>
          <p:nvPr/>
        </p:nvGrpSpPr>
        <p:grpSpPr bwMode="auto">
          <a:xfrm>
            <a:off x="6854041" y="2743351"/>
            <a:ext cx="511385" cy="508951"/>
            <a:chOff x="285" y="355"/>
            <a:chExt cx="3783" cy="376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1" name="Freeform 36"/>
            <p:cNvSpPr>
              <a:spLocks/>
            </p:cNvSpPr>
            <p:nvPr/>
          </p:nvSpPr>
          <p:spPr bwMode="auto">
            <a:xfrm>
              <a:off x="285" y="1957"/>
              <a:ext cx="1376" cy="2048"/>
            </a:xfrm>
            <a:custGeom>
              <a:avLst/>
              <a:gdLst>
                <a:gd name="T0" fmla="*/ 0 w 1376"/>
                <a:gd name="T1" fmla="*/ 0 h 2048"/>
                <a:gd name="T2" fmla="*/ 1376 w 1376"/>
                <a:gd name="T3" fmla="*/ 867 h 2048"/>
                <a:gd name="T4" fmla="*/ 0 w 1376"/>
                <a:gd name="T5" fmla="*/ 2048 h 2048"/>
                <a:gd name="T6" fmla="*/ 0 w 1376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6" h="2048">
                  <a:moveTo>
                    <a:pt x="0" y="0"/>
                  </a:moveTo>
                  <a:lnTo>
                    <a:pt x="1376" y="867"/>
                  </a:lnTo>
                  <a:lnTo>
                    <a:pt x="0" y="204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2" name="Freeform 37"/>
            <p:cNvSpPr>
              <a:spLocks/>
            </p:cNvSpPr>
            <p:nvPr/>
          </p:nvSpPr>
          <p:spPr bwMode="auto">
            <a:xfrm>
              <a:off x="393" y="2913"/>
              <a:ext cx="3567" cy="1207"/>
            </a:xfrm>
            <a:custGeom>
              <a:avLst/>
              <a:gdLst>
                <a:gd name="T0" fmla="*/ 1406 w 3567"/>
                <a:gd name="T1" fmla="*/ 0 h 1207"/>
                <a:gd name="T2" fmla="*/ 1784 w 3567"/>
                <a:gd name="T3" fmla="*/ 237 h 1207"/>
                <a:gd name="T4" fmla="*/ 2160 w 3567"/>
                <a:gd name="T5" fmla="*/ 0 h 1207"/>
                <a:gd name="T6" fmla="*/ 3567 w 3567"/>
                <a:gd name="T7" fmla="*/ 1207 h 1207"/>
                <a:gd name="T8" fmla="*/ 0 w 3567"/>
                <a:gd name="T9" fmla="*/ 1207 h 1207"/>
                <a:gd name="T10" fmla="*/ 1406 w 3567"/>
                <a:gd name="T11" fmla="*/ 0 h 1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67" h="1207">
                  <a:moveTo>
                    <a:pt x="1406" y="0"/>
                  </a:moveTo>
                  <a:lnTo>
                    <a:pt x="1784" y="237"/>
                  </a:lnTo>
                  <a:lnTo>
                    <a:pt x="2160" y="0"/>
                  </a:lnTo>
                  <a:lnTo>
                    <a:pt x="3567" y="1207"/>
                  </a:lnTo>
                  <a:lnTo>
                    <a:pt x="0" y="1207"/>
                  </a:lnTo>
                  <a:lnTo>
                    <a:pt x="1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3" name="Freeform 38"/>
            <p:cNvSpPr>
              <a:spLocks/>
            </p:cNvSpPr>
            <p:nvPr/>
          </p:nvSpPr>
          <p:spPr bwMode="auto">
            <a:xfrm>
              <a:off x="2693" y="1957"/>
              <a:ext cx="1375" cy="2048"/>
            </a:xfrm>
            <a:custGeom>
              <a:avLst/>
              <a:gdLst>
                <a:gd name="T0" fmla="*/ 1375 w 1375"/>
                <a:gd name="T1" fmla="*/ 0 h 2048"/>
                <a:gd name="T2" fmla="*/ 1375 w 1375"/>
                <a:gd name="T3" fmla="*/ 2048 h 2048"/>
                <a:gd name="T4" fmla="*/ 0 w 1375"/>
                <a:gd name="T5" fmla="*/ 867 h 2048"/>
                <a:gd name="T6" fmla="*/ 1375 w 1375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5" h="2048">
                  <a:moveTo>
                    <a:pt x="1375" y="0"/>
                  </a:moveTo>
                  <a:lnTo>
                    <a:pt x="1375" y="2048"/>
                  </a:lnTo>
                  <a:lnTo>
                    <a:pt x="0" y="867"/>
                  </a:lnTo>
                  <a:lnTo>
                    <a:pt x="1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4" name="Freeform 39"/>
            <p:cNvSpPr>
              <a:spLocks/>
            </p:cNvSpPr>
            <p:nvPr/>
          </p:nvSpPr>
          <p:spPr bwMode="auto">
            <a:xfrm>
              <a:off x="358" y="355"/>
              <a:ext cx="3634" cy="1864"/>
            </a:xfrm>
            <a:custGeom>
              <a:avLst/>
              <a:gdLst>
                <a:gd name="T0" fmla="*/ 1819 w 3634"/>
                <a:gd name="T1" fmla="*/ 0 h 1864"/>
                <a:gd name="T2" fmla="*/ 2384 w 3634"/>
                <a:gd name="T3" fmla="*/ 457 h 1864"/>
                <a:gd name="T4" fmla="*/ 3158 w 3634"/>
                <a:gd name="T5" fmla="*/ 457 h 1864"/>
                <a:gd name="T6" fmla="*/ 3158 w 3634"/>
                <a:gd name="T7" fmla="*/ 1081 h 1864"/>
                <a:gd name="T8" fmla="*/ 3634 w 3634"/>
                <a:gd name="T9" fmla="*/ 1464 h 1864"/>
                <a:gd name="T10" fmla="*/ 3158 w 3634"/>
                <a:gd name="T11" fmla="*/ 1764 h 1864"/>
                <a:gd name="T12" fmla="*/ 3001 w 3634"/>
                <a:gd name="T13" fmla="*/ 1864 h 1864"/>
                <a:gd name="T14" fmla="*/ 3001 w 3634"/>
                <a:gd name="T15" fmla="*/ 614 h 1864"/>
                <a:gd name="T16" fmla="*/ 636 w 3634"/>
                <a:gd name="T17" fmla="*/ 614 h 1864"/>
                <a:gd name="T18" fmla="*/ 636 w 3634"/>
                <a:gd name="T19" fmla="*/ 1864 h 1864"/>
                <a:gd name="T20" fmla="*/ 479 w 3634"/>
                <a:gd name="T21" fmla="*/ 1764 h 1864"/>
                <a:gd name="T22" fmla="*/ 0 w 3634"/>
                <a:gd name="T23" fmla="*/ 1462 h 1864"/>
                <a:gd name="T24" fmla="*/ 479 w 3634"/>
                <a:gd name="T25" fmla="*/ 1078 h 1864"/>
                <a:gd name="T26" fmla="*/ 479 w 3634"/>
                <a:gd name="T27" fmla="*/ 457 h 1864"/>
                <a:gd name="T28" fmla="*/ 1252 w 3634"/>
                <a:gd name="T29" fmla="*/ 457 h 1864"/>
                <a:gd name="T30" fmla="*/ 1819 w 3634"/>
                <a:gd name="T31" fmla="*/ 0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4" h="1864">
                  <a:moveTo>
                    <a:pt x="1819" y="0"/>
                  </a:moveTo>
                  <a:lnTo>
                    <a:pt x="2384" y="457"/>
                  </a:lnTo>
                  <a:lnTo>
                    <a:pt x="3158" y="457"/>
                  </a:lnTo>
                  <a:lnTo>
                    <a:pt x="3158" y="1081"/>
                  </a:lnTo>
                  <a:lnTo>
                    <a:pt x="3634" y="1464"/>
                  </a:lnTo>
                  <a:lnTo>
                    <a:pt x="3158" y="1764"/>
                  </a:lnTo>
                  <a:lnTo>
                    <a:pt x="3001" y="1864"/>
                  </a:lnTo>
                  <a:lnTo>
                    <a:pt x="3001" y="614"/>
                  </a:lnTo>
                  <a:lnTo>
                    <a:pt x="636" y="614"/>
                  </a:lnTo>
                  <a:lnTo>
                    <a:pt x="636" y="1864"/>
                  </a:lnTo>
                  <a:lnTo>
                    <a:pt x="479" y="1764"/>
                  </a:lnTo>
                  <a:lnTo>
                    <a:pt x="0" y="1462"/>
                  </a:lnTo>
                  <a:lnTo>
                    <a:pt x="479" y="1078"/>
                  </a:lnTo>
                  <a:lnTo>
                    <a:pt x="479" y="457"/>
                  </a:lnTo>
                  <a:lnTo>
                    <a:pt x="1252" y="457"/>
                  </a:lnTo>
                  <a:lnTo>
                    <a:pt x="18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5" name="Rectangle 40"/>
            <p:cNvSpPr>
              <a:spLocks noChangeArrowheads="1"/>
            </p:cNvSpPr>
            <p:nvPr/>
          </p:nvSpPr>
          <p:spPr bwMode="auto">
            <a:xfrm>
              <a:off x="2570" y="1127"/>
              <a:ext cx="473" cy="1181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6" name="Rectangle 41"/>
            <p:cNvSpPr>
              <a:spLocks noChangeArrowheads="1"/>
            </p:cNvSpPr>
            <p:nvPr/>
          </p:nvSpPr>
          <p:spPr bwMode="auto">
            <a:xfrm>
              <a:off x="1941" y="1346"/>
              <a:ext cx="472" cy="962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7" name="Rectangle 42"/>
            <p:cNvSpPr>
              <a:spLocks noChangeArrowheads="1"/>
            </p:cNvSpPr>
            <p:nvPr/>
          </p:nvSpPr>
          <p:spPr bwMode="auto">
            <a:xfrm>
              <a:off x="1310" y="1639"/>
              <a:ext cx="472" cy="669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23" name="Group 420"/>
          <p:cNvGrpSpPr>
            <a:grpSpLocks noChangeAspect="1"/>
          </p:cNvGrpSpPr>
          <p:nvPr/>
        </p:nvGrpSpPr>
        <p:grpSpPr bwMode="auto">
          <a:xfrm>
            <a:off x="4615360" y="2732204"/>
            <a:ext cx="423907" cy="531243"/>
            <a:chOff x="4504" y="811"/>
            <a:chExt cx="2496" cy="312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4" name="Freeform 422"/>
            <p:cNvSpPr>
              <a:spLocks noEditPoints="1"/>
            </p:cNvSpPr>
            <p:nvPr/>
          </p:nvSpPr>
          <p:spPr bwMode="auto">
            <a:xfrm>
              <a:off x="4504" y="811"/>
              <a:ext cx="2496" cy="2550"/>
            </a:xfrm>
            <a:custGeom>
              <a:avLst/>
              <a:gdLst>
                <a:gd name="T0" fmla="*/ 1847 w 4993"/>
                <a:gd name="T1" fmla="*/ 1018 h 5101"/>
                <a:gd name="T2" fmla="*/ 1232 w 4993"/>
                <a:gd name="T3" fmla="*/ 1467 h 5101"/>
                <a:gd name="T4" fmla="*/ 880 w 4993"/>
                <a:gd name="T5" fmla="*/ 2152 h 5101"/>
                <a:gd name="T6" fmla="*/ 880 w 4993"/>
                <a:gd name="T7" fmla="*/ 2950 h 5101"/>
                <a:gd name="T8" fmla="*/ 1232 w 4993"/>
                <a:gd name="T9" fmla="*/ 3634 h 5101"/>
                <a:gd name="T10" fmla="*/ 1847 w 4993"/>
                <a:gd name="T11" fmla="*/ 4084 h 5101"/>
                <a:gd name="T12" fmla="*/ 2630 w 4993"/>
                <a:gd name="T13" fmla="*/ 4209 h 5101"/>
                <a:gd name="T14" fmla="*/ 3370 w 4993"/>
                <a:gd name="T15" fmla="*/ 3965 h 5101"/>
                <a:gd name="T16" fmla="*/ 3907 w 4993"/>
                <a:gd name="T17" fmla="*/ 3426 h 5101"/>
                <a:gd name="T18" fmla="*/ 4151 w 4993"/>
                <a:gd name="T19" fmla="*/ 2687 h 5101"/>
                <a:gd name="T20" fmla="*/ 4025 w 4993"/>
                <a:gd name="T21" fmla="*/ 1904 h 5101"/>
                <a:gd name="T22" fmla="*/ 3576 w 4993"/>
                <a:gd name="T23" fmla="*/ 1288 h 5101"/>
                <a:gd name="T24" fmla="*/ 2892 w 4993"/>
                <a:gd name="T25" fmla="*/ 936 h 5101"/>
                <a:gd name="T26" fmla="*/ 2586 w 4993"/>
                <a:gd name="T27" fmla="*/ 17 h 5101"/>
                <a:gd name="T28" fmla="*/ 2894 w 4993"/>
                <a:gd name="T29" fmla="*/ 275 h 5101"/>
                <a:gd name="T30" fmla="*/ 3193 w 4993"/>
                <a:gd name="T31" fmla="*/ 292 h 5101"/>
                <a:gd name="T32" fmla="*/ 3585 w 4993"/>
                <a:gd name="T33" fmla="*/ 244 h 5101"/>
                <a:gd name="T34" fmla="*/ 3799 w 4993"/>
                <a:gd name="T35" fmla="*/ 578 h 5101"/>
                <a:gd name="T36" fmla="*/ 4044 w 4993"/>
                <a:gd name="T37" fmla="*/ 810 h 5101"/>
                <a:gd name="T38" fmla="*/ 4440 w 4993"/>
                <a:gd name="T39" fmla="*/ 905 h 5101"/>
                <a:gd name="T40" fmla="*/ 4547 w 4993"/>
                <a:gd name="T41" fmla="*/ 1210 h 5101"/>
                <a:gd name="T42" fmla="*/ 4579 w 4993"/>
                <a:gd name="T43" fmla="*/ 1584 h 5101"/>
                <a:gd name="T44" fmla="*/ 4894 w 4993"/>
                <a:gd name="T45" fmla="*/ 1812 h 5101"/>
                <a:gd name="T46" fmla="*/ 4981 w 4993"/>
                <a:gd name="T47" fmla="*/ 2091 h 5101"/>
                <a:gd name="T48" fmla="*/ 4798 w 4993"/>
                <a:gd name="T49" fmla="*/ 2447 h 5101"/>
                <a:gd name="T50" fmla="*/ 4928 w 4993"/>
                <a:gd name="T51" fmla="*/ 2832 h 5101"/>
                <a:gd name="T52" fmla="*/ 4977 w 4993"/>
                <a:gd name="T53" fmla="*/ 3123 h 5101"/>
                <a:gd name="T54" fmla="*/ 4707 w 4993"/>
                <a:gd name="T55" fmla="*/ 3382 h 5101"/>
                <a:gd name="T56" fmla="*/ 4539 w 4993"/>
                <a:gd name="T57" fmla="*/ 3628 h 5101"/>
                <a:gd name="T58" fmla="*/ 4553 w 4993"/>
                <a:gd name="T59" fmla="*/ 4030 h 5101"/>
                <a:gd name="T60" fmla="*/ 4317 w 4993"/>
                <a:gd name="T61" fmla="*/ 4244 h 5101"/>
                <a:gd name="T62" fmla="*/ 3917 w 4993"/>
                <a:gd name="T63" fmla="*/ 4354 h 5101"/>
                <a:gd name="T64" fmla="*/ 3743 w 4993"/>
                <a:gd name="T65" fmla="*/ 4735 h 5101"/>
                <a:gd name="T66" fmla="*/ 3458 w 4993"/>
                <a:gd name="T67" fmla="*/ 4874 h 5101"/>
                <a:gd name="T68" fmla="*/ 3073 w 4993"/>
                <a:gd name="T69" fmla="*/ 4775 h 5101"/>
                <a:gd name="T70" fmla="*/ 2763 w 4993"/>
                <a:gd name="T71" fmla="*/ 4989 h 5101"/>
                <a:gd name="T72" fmla="*/ 2460 w 4993"/>
                <a:gd name="T73" fmla="*/ 5097 h 5101"/>
                <a:gd name="T74" fmla="*/ 2140 w 4993"/>
                <a:gd name="T75" fmla="*/ 4857 h 5101"/>
                <a:gd name="T76" fmla="*/ 1849 w 4993"/>
                <a:gd name="T77" fmla="*/ 4794 h 5101"/>
                <a:gd name="T78" fmla="*/ 1457 w 4993"/>
                <a:gd name="T79" fmla="*/ 4876 h 5101"/>
                <a:gd name="T80" fmla="*/ 1228 w 4993"/>
                <a:gd name="T81" fmla="*/ 4650 h 5101"/>
                <a:gd name="T82" fmla="*/ 1003 w 4993"/>
                <a:gd name="T83" fmla="*/ 4312 h 5101"/>
                <a:gd name="T84" fmla="*/ 596 w 4993"/>
                <a:gd name="T85" fmla="*/ 4230 h 5101"/>
                <a:gd name="T86" fmla="*/ 440 w 4993"/>
                <a:gd name="T87" fmla="*/ 3952 h 5101"/>
                <a:gd name="T88" fmla="*/ 438 w 4993"/>
                <a:gd name="T89" fmla="*/ 3563 h 5101"/>
                <a:gd name="T90" fmla="*/ 137 w 4993"/>
                <a:gd name="T91" fmla="*/ 3325 h 5101"/>
                <a:gd name="T92" fmla="*/ 6 w 4993"/>
                <a:gd name="T93" fmla="*/ 3062 h 5101"/>
                <a:gd name="T94" fmla="*/ 173 w 4993"/>
                <a:gd name="T95" fmla="*/ 2712 h 5101"/>
                <a:gd name="T96" fmla="*/ 141 w 4993"/>
                <a:gd name="T97" fmla="*/ 2374 h 5101"/>
                <a:gd name="T98" fmla="*/ 4 w 4993"/>
                <a:gd name="T99" fmla="*/ 2028 h 5101"/>
                <a:gd name="T100" fmla="*/ 171 w 4993"/>
                <a:gd name="T101" fmla="*/ 1784 h 5101"/>
                <a:gd name="T102" fmla="*/ 442 w 4993"/>
                <a:gd name="T103" fmla="*/ 1525 h 5101"/>
                <a:gd name="T104" fmla="*/ 425 w 4993"/>
                <a:gd name="T105" fmla="*/ 1126 h 5101"/>
                <a:gd name="T106" fmla="*/ 623 w 4993"/>
                <a:gd name="T107" fmla="*/ 877 h 5101"/>
                <a:gd name="T108" fmla="*/ 1030 w 4993"/>
                <a:gd name="T109" fmla="*/ 785 h 5101"/>
                <a:gd name="T110" fmla="*/ 1221 w 4993"/>
                <a:gd name="T111" fmla="*/ 418 h 5101"/>
                <a:gd name="T112" fmla="*/ 1478 w 4993"/>
                <a:gd name="T113" fmla="*/ 231 h 5101"/>
                <a:gd name="T114" fmla="*/ 1868 w 4993"/>
                <a:gd name="T115" fmla="*/ 326 h 5101"/>
                <a:gd name="T116" fmla="*/ 2144 w 4993"/>
                <a:gd name="T117" fmla="*/ 214 h 5101"/>
                <a:gd name="T118" fmla="*/ 2477 w 4993"/>
                <a:gd name="T119" fmla="*/ 0 h 5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93" h="5101">
                  <a:moveTo>
                    <a:pt x="2494" y="886"/>
                  </a:moveTo>
                  <a:lnTo>
                    <a:pt x="2357" y="892"/>
                  </a:lnTo>
                  <a:lnTo>
                    <a:pt x="2224" y="909"/>
                  </a:lnTo>
                  <a:lnTo>
                    <a:pt x="2095" y="936"/>
                  </a:lnTo>
                  <a:lnTo>
                    <a:pt x="1969" y="972"/>
                  </a:lnTo>
                  <a:lnTo>
                    <a:pt x="1847" y="1018"/>
                  </a:lnTo>
                  <a:lnTo>
                    <a:pt x="1731" y="1073"/>
                  </a:lnTo>
                  <a:lnTo>
                    <a:pt x="1618" y="1136"/>
                  </a:lnTo>
                  <a:lnTo>
                    <a:pt x="1512" y="1208"/>
                  </a:lnTo>
                  <a:lnTo>
                    <a:pt x="1413" y="1288"/>
                  </a:lnTo>
                  <a:lnTo>
                    <a:pt x="1320" y="1374"/>
                  </a:lnTo>
                  <a:lnTo>
                    <a:pt x="1232" y="1467"/>
                  </a:lnTo>
                  <a:lnTo>
                    <a:pt x="1152" y="1568"/>
                  </a:lnTo>
                  <a:lnTo>
                    <a:pt x="1082" y="1675"/>
                  </a:lnTo>
                  <a:lnTo>
                    <a:pt x="1017" y="1786"/>
                  </a:lnTo>
                  <a:lnTo>
                    <a:pt x="962" y="1904"/>
                  </a:lnTo>
                  <a:lnTo>
                    <a:pt x="916" y="2026"/>
                  </a:lnTo>
                  <a:lnTo>
                    <a:pt x="880" y="2152"/>
                  </a:lnTo>
                  <a:lnTo>
                    <a:pt x="853" y="2281"/>
                  </a:lnTo>
                  <a:lnTo>
                    <a:pt x="836" y="2414"/>
                  </a:lnTo>
                  <a:lnTo>
                    <a:pt x="832" y="2552"/>
                  </a:lnTo>
                  <a:lnTo>
                    <a:pt x="836" y="2687"/>
                  </a:lnTo>
                  <a:lnTo>
                    <a:pt x="853" y="2820"/>
                  </a:lnTo>
                  <a:lnTo>
                    <a:pt x="880" y="2950"/>
                  </a:lnTo>
                  <a:lnTo>
                    <a:pt x="916" y="3076"/>
                  </a:lnTo>
                  <a:lnTo>
                    <a:pt x="962" y="3198"/>
                  </a:lnTo>
                  <a:lnTo>
                    <a:pt x="1017" y="3316"/>
                  </a:lnTo>
                  <a:lnTo>
                    <a:pt x="1082" y="3426"/>
                  </a:lnTo>
                  <a:lnTo>
                    <a:pt x="1152" y="3533"/>
                  </a:lnTo>
                  <a:lnTo>
                    <a:pt x="1232" y="3634"/>
                  </a:lnTo>
                  <a:lnTo>
                    <a:pt x="1320" y="3727"/>
                  </a:lnTo>
                  <a:lnTo>
                    <a:pt x="1413" y="3813"/>
                  </a:lnTo>
                  <a:lnTo>
                    <a:pt x="1512" y="3893"/>
                  </a:lnTo>
                  <a:lnTo>
                    <a:pt x="1618" y="3965"/>
                  </a:lnTo>
                  <a:lnTo>
                    <a:pt x="1731" y="4028"/>
                  </a:lnTo>
                  <a:lnTo>
                    <a:pt x="1847" y="4084"/>
                  </a:lnTo>
                  <a:lnTo>
                    <a:pt x="1969" y="4129"/>
                  </a:lnTo>
                  <a:lnTo>
                    <a:pt x="2095" y="4166"/>
                  </a:lnTo>
                  <a:lnTo>
                    <a:pt x="2224" y="4192"/>
                  </a:lnTo>
                  <a:lnTo>
                    <a:pt x="2357" y="4209"/>
                  </a:lnTo>
                  <a:lnTo>
                    <a:pt x="2494" y="4215"/>
                  </a:lnTo>
                  <a:lnTo>
                    <a:pt x="2630" y="4209"/>
                  </a:lnTo>
                  <a:lnTo>
                    <a:pt x="2763" y="4192"/>
                  </a:lnTo>
                  <a:lnTo>
                    <a:pt x="2892" y="4166"/>
                  </a:lnTo>
                  <a:lnTo>
                    <a:pt x="3020" y="4129"/>
                  </a:lnTo>
                  <a:lnTo>
                    <a:pt x="3140" y="4084"/>
                  </a:lnTo>
                  <a:lnTo>
                    <a:pt x="3258" y="4028"/>
                  </a:lnTo>
                  <a:lnTo>
                    <a:pt x="3370" y="3965"/>
                  </a:lnTo>
                  <a:lnTo>
                    <a:pt x="3475" y="3893"/>
                  </a:lnTo>
                  <a:lnTo>
                    <a:pt x="3576" y="3813"/>
                  </a:lnTo>
                  <a:lnTo>
                    <a:pt x="3669" y="3727"/>
                  </a:lnTo>
                  <a:lnTo>
                    <a:pt x="3757" y="3634"/>
                  </a:lnTo>
                  <a:lnTo>
                    <a:pt x="3835" y="3533"/>
                  </a:lnTo>
                  <a:lnTo>
                    <a:pt x="3907" y="3426"/>
                  </a:lnTo>
                  <a:lnTo>
                    <a:pt x="3970" y="3316"/>
                  </a:lnTo>
                  <a:lnTo>
                    <a:pt x="4025" y="3198"/>
                  </a:lnTo>
                  <a:lnTo>
                    <a:pt x="4073" y="3076"/>
                  </a:lnTo>
                  <a:lnTo>
                    <a:pt x="4109" y="2950"/>
                  </a:lnTo>
                  <a:lnTo>
                    <a:pt x="4136" y="2820"/>
                  </a:lnTo>
                  <a:lnTo>
                    <a:pt x="4151" y="2687"/>
                  </a:lnTo>
                  <a:lnTo>
                    <a:pt x="4157" y="2552"/>
                  </a:lnTo>
                  <a:lnTo>
                    <a:pt x="4151" y="2414"/>
                  </a:lnTo>
                  <a:lnTo>
                    <a:pt x="4136" y="2281"/>
                  </a:lnTo>
                  <a:lnTo>
                    <a:pt x="4109" y="2152"/>
                  </a:lnTo>
                  <a:lnTo>
                    <a:pt x="4073" y="2026"/>
                  </a:lnTo>
                  <a:lnTo>
                    <a:pt x="4025" y="1904"/>
                  </a:lnTo>
                  <a:lnTo>
                    <a:pt x="3970" y="1786"/>
                  </a:lnTo>
                  <a:lnTo>
                    <a:pt x="3907" y="1675"/>
                  </a:lnTo>
                  <a:lnTo>
                    <a:pt x="3835" y="1568"/>
                  </a:lnTo>
                  <a:lnTo>
                    <a:pt x="3757" y="1467"/>
                  </a:lnTo>
                  <a:lnTo>
                    <a:pt x="3669" y="1374"/>
                  </a:lnTo>
                  <a:lnTo>
                    <a:pt x="3576" y="1288"/>
                  </a:lnTo>
                  <a:lnTo>
                    <a:pt x="3475" y="1208"/>
                  </a:lnTo>
                  <a:lnTo>
                    <a:pt x="3370" y="1136"/>
                  </a:lnTo>
                  <a:lnTo>
                    <a:pt x="3258" y="1073"/>
                  </a:lnTo>
                  <a:lnTo>
                    <a:pt x="3140" y="1018"/>
                  </a:lnTo>
                  <a:lnTo>
                    <a:pt x="3020" y="972"/>
                  </a:lnTo>
                  <a:lnTo>
                    <a:pt x="2892" y="936"/>
                  </a:lnTo>
                  <a:lnTo>
                    <a:pt x="2763" y="909"/>
                  </a:lnTo>
                  <a:lnTo>
                    <a:pt x="2630" y="892"/>
                  </a:lnTo>
                  <a:lnTo>
                    <a:pt x="2494" y="886"/>
                  </a:lnTo>
                  <a:close/>
                  <a:moveTo>
                    <a:pt x="2477" y="0"/>
                  </a:moveTo>
                  <a:lnTo>
                    <a:pt x="2532" y="4"/>
                  </a:lnTo>
                  <a:lnTo>
                    <a:pt x="2586" y="17"/>
                  </a:lnTo>
                  <a:lnTo>
                    <a:pt x="2637" y="40"/>
                  </a:lnTo>
                  <a:lnTo>
                    <a:pt x="2685" y="71"/>
                  </a:lnTo>
                  <a:lnTo>
                    <a:pt x="2727" y="111"/>
                  </a:lnTo>
                  <a:lnTo>
                    <a:pt x="2814" y="208"/>
                  </a:lnTo>
                  <a:lnTo>
                    <a:pt x="2852" y="244"/>
                  </a:lnTo>
                  <a:lnTo>
                    <a:pt x="2894" y="275"/>
                  </a:lnTo>
                  <a:lnTo>
                    <a:pt x="2942" y="296"/>
                  </a:lnTo>
                  <a:lnTo>
                    <a:pt x="2989" y="311"/>
                  </a:lnTo>
                  <a:lnTo>
                    <a:pt x="3041" y="318"/>
                  </a:lnTo>
                  <a:lnTo>
                    <a:pt x="3092" y="317"/>
                  </a:lnTo>
                  <a:lnTo>
                    <a:pt x="3142" y="309"/>
                  </a:lnTo>
                  <a:lnTo>
                    <a:pt x="3193" y="292"/>
                  </a:lnTo>
                  <a:lnTo>
                    <a:pt x="3313" y="240"/>
                  </a:lnTo>
                  <a:lnTo>
                    <a:pt x="3368" y="221"/>
                  </a:lnTo>
                  <a:lnTo>
                    <a:pt x="3425" y="214"/>
                  </a:lnTo>
                  <a:lnTo>
                    <a:pt x="3481" y="216"/>
                  </a:lnTo>
                  <a:lnTo>
                    <a:pt x="3534" y="225"/>
                  </a:lnTo>
                  <a:lnTo>
                    <a:pt x="3585" y="244"/>
                  </a:lnTo>
                  <a:lnTo>
                    <a:pt x="3633" y="273"/>
                  </a:lnTo>
                  <a:lnTo>
                    <a:pt x="3677" y="307"/>
                  </a:lnTo>
                  <a:lnTo>
                    <a:pt x="3713" y="349"/>
                  </a:lnTo>
                  <a:lnTo>
                    <a:pt x="3742" y="398"/>
                  </a:lnTo>
                  <a:lnTo>
                    <a:pt x="3763" y="454"/>
                  </a:lnTo>
                  <a:lnTo>
                    <a:pt x="3799" y="578"/>
                  </a:lnTo>
                  <a:lnTo>
                    <a:pt x="3820" y="635"/>
                  </a:lnTo>
                  <a:lnTo>
                    <a:pt x="3852" y="684"/>
                  </a:lnTo>
                  <a:lnTo>
                    <a:pt x="3890" y="728"/>
                  </a:lnTo>
                  <a:lnTo>
                    <a:pt x="3936" y="764"/>
                  </a:lnTo>
                  <a:lnTo>
                    <a:pt x="3987" y="791"/>
                  </a:lnTo>
                  <a:lnTo>
                    <a:pt x="4044" y="810"/>
                  </a:lnTo>
                  <a:lnTo>
                    <a:pt x="4103" y="818"/>
                  </a:lnTo>
                  <a:lnTo>
                    <a:pt x="4233" y="823"/>
                  </a:lnTo>
                  <a:lnTo>
                    <a:pt x="4292" y="829"/>
                  </a:lnTo>
                  <a:lnTo>
                    <a:pt x="4345" y="846"/>
                  </a:lnTo>
                  <a:lnTo>
                    <a:pt x="4395" y="873"/>
                  </a:lnTo>
                  <a:lnTo>
                    <a:pt x="4440" y="905"/>
                  </a:lnTo>
                  <a:lnTo>
                    <a:pt x="4478" y="945"/>
                  </a:lnTo>
                  <a:lnTo>
                    <a:pt x="4509" y="991"/>
                  </a:lnTo>
                  <a:lnTo>
                    <a:pt x="4532" y="1041"/>
                  </a:lnTo>
                  <a:lnTo>
                    <a:pt x="4547" y="1094"/>
                  </a:lnTo>
                  <a:lnTo>
                    <a:pt x="4551" y="1151"/>
                  </a:lnTo>
                  <a:lnTo>
                    <a:pt x="4547" y="1210"/>
                  </a:lnTo>
                  <a:lnTo>
                    <a:pt x="4526" y="1338"/>
                  </a:lnTo>
                  <a:lnTo>
                    <a:pt x="4520" y="1391"/>
                  </a:lnTo>
                  <a:lnTo>
                    <a:pt x="4524" y="1443"/>
                  </a:lnTo>
                  <a:lnTo>
                    <a:pt x="4536" y="1492"/>
                  </a:lnTo>
                  <a:lnTo>
                    <a:pt x="4555" y="1540"/>
                  </a:lnTo>
                  <a:lnTo>
                    <a:pt x="4579" y="1584"/>
                  </a:lnTo>
                  <a:lnTo>
                    <a:pt x="4612" y="1624"/>
                  </a:lnTo>
                  <a:lnTo>
                    <a:pt x="4652" y="1658"/>
                  </a:lnTo>
                  <a:lnTo>
                    <a:pt x="4696" y="1687"/>
                  </a:lnTo>
                  <a:lnTo>
                    <a:pt x="4810" y="1748"/>
                  </a:lnTo>
                  <a:lnTo>
                    <a:pt x="4855" y="1778"/>
                  </a:lnTo>
                  <a:lnTo>
                    <a:pt x="4894" y="1812"/>
                  </a:lnTo>
                  <a:lnTo>
                    <a:pt x="4926" y="1850"/>
                  </a:lnTo>
                  <a:lnTo>
                    <a:pt x="4951" y="1894"/>
                  </a:lnTo>
                  <a:lnTo>
                    <a:pt x="4970" y="1942"/>
                  </a:lnTo>
                  <a:lnTo>
                    <a:pt x="4981" y="1990"/>
                  </a:lnTo>
                  <a:lnTo>
                    <a:pt x="4985" y="2039"/>
                  </a:lnTo>
                  <a:lnTo>
                    <a:pt x="4981" y="2091"/>
                  </a:lnTo>
                  <a:lnTo>
                    <a:pt x="4970" y="2140"/>
                  </a:lnTo>
                  <a:lnTo>
                    <a:pt x="4951" y="2188"/>
                  </a:lnTo>
                  <a:lnTo>
                    <a:pt x="4924" y="2233"/>
                  </a:lnTo>
                  <a:lnTo>
                    <a:pt x="4848" y="2340"/>
                  </a:lnTo>
                  <a:lnTo>
                    <a:pt x="4817" y="2392"/>
                  </a:lnTo>
                  <a:lnTo>
                    <a:pt x="4798" y="2447"/>
                  </a:lnTo>
                  <a:lnTo>
                    <a:pt x="4789" y="2504"/>
                  </a:lnTo>
                  <a:lnTo>
                    <a:pt x="4789" y="2563"/>
                  </a:lnTo>
                  <a:lnTo>
                    <a:pt x="4800" y="2620"/>
                  </a:lnTo>
                  <a:lnTo>
                    <a:pt x="4821" y="2676"/>
                  </a:lnTo>
                  <a:lnTo>
                    <a:pt x="4852" y="2727"/>
                  </a:lnTo>
                  <a:lnTo>
                    <a:pt x="4928" y="2832"/>
                  </a:lnTo>
                  <a:lnTo>
                    <a:pt x="4956" y="2877"/>
                  </a:lnTo>
                  <a:lnTo>
                    <a:pt x="4975" y="2925"/>
                  </a:lnTo>
                  <a:lnTo>
                    <a:pt x="4989" y="2975"/>
                  </a:lnTo>
                  <a:lnTo>
                    <a:pt x="4993" y="3026"/>
                  </a:lnTo>
                  <a:lnTo>
                    <a:pt x="4989" y="3076"/>
                  </a:lnTo>
                  <a:lnTo>
                    <a:pt x="4977" y="3123"/>
                  </a:lnTo>
                  <a:lnTo>
                    <a:pt x="4960" y="3171"/>
                  </a:lnTo>
                  <a:lnTo>
                    <a:pt x="4935" y="3215"/>
                  </a:lnTo>
                  <a:lnTo>
                    <a:pt x="4903" y="3255"/>
                  </a:lnTo>
                  <a:lnTo>
                    <a:pt x="4865" y="3289"/>
                  </a:lnTo>
                  <a:lnTo>
                    <a:pt x="4821" y="3320"/>
                  </a:lnTo>
                  <a:lnTo>
                    <a:pt x="4707" y="3382"/>
                  </a:lnTo>
                  <a:lnTo>
                    <a:pt x="4663" y="3411"/>
                  </a:lnTo>
                  <a:lnTo>
                    <a:pt x="4625" y="3447"/>
                  </a:lnTo>
                  <a:lnTo>
                    <a:pt x="4593" y="3487"/>
                  </a:lnTo>
                  <a:lnTo>
                    <a:pt x="4568" y="3531"/>
                  </a:lnTo>
                  <a:lnTo>
                    <a:pt x="4551" y="3579"/>
                  </a:lnTo>
                  <a:lnTo>
                    <a:pt x="4539" y="3628"/>
                  </a:lnTo>
                  <a:lnTo>
                    <a:pt x="4536" y="3682"/>
                  </a:lnTo>
                  <a:lnTo>
                    <a:pt x="4541" y="3733"/>
                  </a:lnTo>
                  <a:lnTo>
                    <a:pt x="4564" y="3861"/>
                  </a:lnTo>
                  <a:lnTo>
                    <a:pt x="4570" y="3920"/>
                  </a:lnTo>
                  <a:lnTo>
                    <a:pt x="4566" y="3977"/>
                  </a:lnTo>
                  <a:lnTo>
                    <a:pt x="4553" y="4030"/>
                  </a:lnTo>
                  <a:lnTo>
                    <a:pt x="4530" y="4080"/>
                  </a:lnTo>
                  <a:lnTo>
                    <a:pt x="4499" y="4126"/>
                  </a:lnTo>
                  <a:lnTo>
                    <a:pt x="4463" y="4167"/>
                  </a:lnTo>
                  <a:lnTo>
                    <a:pt x="4419" y="4200"/>
                  </a:lnTo>
                  <a:lnTo>
                    <a:pt x="4370" y="4227"/>
                  </a:lnTo>
                  <a:lnTo>
                    <a:pt x="4317" y="4244"/>
                  </a:lnTo>
                  <a:lnTo>
                    <a:pt x="4258" y="4253"/>
                  </a:lnTo>
                  <a:lnTo>
                    <a:pt x="4128" y="4261"/>
                  </a:lnTo>
                  <a:lnTo>
                    <a:pt x="4067" y="4270"/>
                  </a:lnTo>
                  <a:lnTo>
                    <a:pt x="4012" y="4289"/>
                  </a:lnTo>
                  <a:lnTo>
                    <a:pt x="3961" y="4318"/>
                  </a:lnTo>
                  <a:lnTo>
                    <a:pt x="3917" y="4354"/>
                  </a:lnTo>
                  <a:lnTo>
                    <a:pt x="3879" y="4398"/>
                  </a:lnTo>
                  <a:lnTo>
                    <a:pt x="3848" y="4449"/>
                  </a:lnTo>
                  <a:lnTo>
                    <a:pt x="3827" y="4505"/>
                  </a:lnTo>
                  <a:lnTo>
                    <a:pt x="3793" y="4630"/>
                  </a:lnTo>
                  <a:lnTo>
                    <a:pt x="3772" y="4686"/>
                  </a:lnTo>
                  <a:lnTo>
                    <a:pt x="3743" y="4735"/>
                  </a:lnTo>
                  <a:lnTo>
                    <a:pt x="3707" y="4777"/>
                  </a:lnTo>
                  <a:lnTo>
                    <a:pt x="3665" y="4813"/>
                  </a:lnTo>
                  <a:lnTo>
                    <a:pt x="3618" y="4840"/>
                  </a:lnTo>
                  <a:lnTo>
                    <a:pt x="3568" y="4861"/>
                  </a:lnTo>
                  <a:lnTo>
                    <a:pt x="3513" y="4872"/>
                  </a:lnTo>
                  <a:lnTo>
                    <a:pt x="3458" y="4874"/>
                  </a:lnTo>
                  <a:lnTo>
                    <a:pt x="3403" y="4867"/>
                  </a:lnTo>
                  <a:lnTo>
                    <a:pt x="3346" y="4850"/>
                  </a:lnTo>
                  <a:lnTo>
                    <a:pt x="3226" y="4800"/>
                  </a:lnTo>
                  <a:lnTo>
                    <a:pt x="3176" y="4783"/>
                  </a:lnTo>
                  <a:lnTo>
                    <a:pt x="3125" y="4775"/>
                  </a:lnTo>
                  <a:lnTo>
                    <a:pt x="3073" y="4775"/>
                  </a:lnTo>
                  <a:lnTo>
                    <a:pt x="3022" y="4785"/>
                  </a:lnTo>
                  <a:lnTo>
                    <a:pt x="2974" y="4800"/>
                  </a:lnTo>
                  <a:lnTo>
                    <a:pt x="2929" y="4823"/>
                  </a:lnTo>
                  <a:lnTo>
                    <a:pt x="2887" y="4852"/>
                  </a:lnTo>
                  <a:lnTo>
                    <a:pt x="2849" y="4890"/>
                  </a:lnTo>
                  <a:lnTo>
                    <a:pt x="2763" y="4989"/>
                  </a:lnTo>
                  <a:lnTo>
                    <a:pt x="2721" y="5029"/>
                  </a:lnTo>
                  <a:lnTo>
                    <a:pt x="2673" y="5061"/>
                  </a:lnTo>
                  <a:lnTo>
                    <a:pt x="2622" y="5084"/>
                  </a:lnTo>
                  <a:lnTo>
                    <a:pt x="2569" y="5097"/>
                  </a:lnTo>
                  <a:lnTo>
                    <a:pt x="2515" y="5101"/>
                  </a:lnTo>
                  <a:lnTo>
                    <a:pt x="2460" y="5097"/>
                  </a:lnTo>
                  <a:lnTo>
                    <a:pt x="2407" y="5084"/>
                  </a:lnTo>
                  <a:lnTo>
                    <a:pt x="2355" y="5063"/>
                  </a:lnTo>
                  <a:lnTo>
                    <a:pt x="2308" y="5033"/>
                  </a:lnTo>
                  <a:lnTo>
                    <a:pt x="2266" y="4993"/>
                  </a:lnTo>
                  <a:lnTo>
                    <a:pt x="2178" y="4893"/>
                  </a:lnTo>
                  <a:lnTo>
                    <a:pt x="2140" y="4857"/>
                  </a:lnTo>
                  <a:lnTo>
                    <a:pt x="2096" y="4829"/>
                  </a:lnTo>
                  <a:lnTo>
                    <a:pt x="2051" y="4806"/>
                  </a:lnTo>
                  <a:lnTo>
                    <a:pt x="2001" y="4792"/>
                  </a:lnTo>
                  <a:lnTo>
                    <a:pt x="1952" y="4785"/>
                  </a:lnTo>
                  <a:lnTo>
                    <a:pt x="1900" y="4785"/>
                  </a:lnTo>
                  <a:lnTo>
                    <a:pt x="1849" y="4794"/>
                  </a:lnTo>
                  <a:lnTo>
                    <a:pt x="1799" y="4812"/>
                  </a:lnTo>
                  <a:lnTo>
                    <a:pt x="1679" y="4863"/>
                  </a:lnTo>
                  <a:lnTo>
                    <a:pt x="1624" y="4880"/>
                  </a:lnTo>
                  <a:lnTo>
                    <a:pt x="1567" y="4890"/>
                  </a:lnTo>
                  <a:lnTo>
                    <a:pt x="1512" y="4888"/>
                  </a:lnTo>
                  <a:lnTo>
                    <a:pt x="1457" y="4876"/>
                  </a:lnTo>
                  <a:lnTo>
                    <a:pt x="1405" y="4857"/>
                  </a:lnTo>
                  <a:lnTo>
                    <a:pt x="1358" y="4831"/>
                  </a:lnTo>
                  <a:lnTo>
                    <a:pt x="1316" y="4796"/>
                  </a:lnTo>
                  <a:lnTo>
                    <a:pt x="1280" y="4752"/>
                  </a:lnTo>
                  <a:lnTo>
                    <a:pt x="1249" y="4705"/>
                  </a:lnTo>
                  <a:lnTo>
                    <a:pt x="1228" y="4650"/>
                  </a:lnTo>
                  <a:lnTo>
                    <a:pt x="1194" y="4524"/>
                  </a:lnTo>
                  <a:lnTo>
                    <a:pt x="1171" y="4469"/>
                  </a:lnTo>
                  <a:lnTo>
                    <a:pt x="1141" y="4419"/>
                  </a:lnTo>
                  <a:lnTo>
                    <a:pt x="1101" y="4375"/>
                  </a:lnTo>
                  <a:lnTo>
                    <a:pt x="1055" y="4339"/>
                  </a:lnTo>
                  <a:lnTo>
                    <a:pt x="1003" y="4312"/>
                  </a:lnTo>
                  <a:lnTo>
                    <a:pt x="948" y="4293"/>
                  </a:lnTo>
                  <a:lnTo>
                    <a:pt x="889" y="4286"/>
                  </a:lnTo>
                  <a:lnTo>
                    <a:pt x="758" y="4280"/>
                  </a:lnTo>
                  <a:lnTo>
                    <a:pt x="701" y="4272"/>
                  </a:lnTo>
                  <a:lnTo>
                    <a:pt x="645" y="4255"/>
                  </a:lnTo>
                  <a:lnTo>
                    <a:pt x="596" y="4230"/>
                  </a:lnTo>
                  <a:lnTo>
                    <a:pt x="552" y="4198"/>
                  </a:lnTo>
                  <a:lnTo>
                    <a:pt x="514" y="4158"/>
                  </a:lnTo>
                  <a:lnTo>
                    <a:pt x="484" y="4112"/>
                  </a:lnTo>
                  <a:lnTo>
                    <a:pt x="461" y="4063"/>
                  </a:lnTo>
                  <a:lnTo>
                    <a:pt x="446" y="4009"/>
                  </a:lnTo>
                  <a:lnTo>
                    <a:pt x="440" y="3952"/>
                  </a:lnTo>
                  <a:lnTo>
                    <a:pt x="446" y="3893"/>
                  </a:lnTo>
                  <a:lnTo>
                    <a:pt x="467" y="3764"/>
                  </a:lnTo>
                  <a:lnTo>
                    <a:pt x="472" y="3712"/>
                  </a:lnTo>
                  <a:lnTo>
                    <a:pt x="468" y="3661"/>
                  </a:lnTo>
                  <a:lnTo>
                    <a:pt x="457" y="3609"/>
                  </a:lnTo>
                  <a:lnTo>
                    <a:pt x="438" y="3563"/>
                  </a:lnTo>
                  <a:lnTo>
                    <a:pt x="411" y="3520"/>
                  </a:lnTo>
                  <a:lnTo>
                    <a:pt x="379" y="3480"/>
                  </a:lnTo>
                  <a:lnTo>
                    <a:pt x="341" y="3445"/>
                  </a:lnTo>
                  <a:lnTo>
                    <a:pt x="297" y="3417"/>
                  </a:lnTo>
                  <a:lnTo>
                    <a:pt x="181" y="3354"/>
                  </a:lnTo>
                  <a:lnTo>
                    <a:pt x="137" y="3325"/>
                  </a:lnTo>
                  <a:lnTo>
                    <a:pt x="99" y="3291"/>
                  </a:lnTo>
                  <a:lnTo>
                    <a:pt x="67" y="3251"/>
                  </a:lnTo>
                  <a:lnTo>
                    <a:pt x="40" y="3207"/>
                  </a:lnTo>
                  <a:lnTo>
                    <a:pt x="23" y="3161"/>
                  </a:lnTo>
                  <a:lnTo>
                    <a:pt x="11" y="3114"/>
                  </a:lnTo>
                  <a:lnTo>
                    <a:pt x="6" y="3062"/>
                  </a:lnTo>
                  <a:lnTo>
                    <a:pt x="10" y="3013"/>
                  </a:lnTo>
                  <a:lnTo>
                    <a:pt x="21" y="2963"/>
                  </a:lnTo>
                  <a:lnTo>
                    <a:pt x="40" y="2916"/>
                  </a:lnTo>
                  <a:lnTo>
                    <a:pt x="67" y="2870"/>
                  </a:lnTo>
                  <a:lnTo>
                    <a:pt x="143" y="2763"/>
                  </a:lnTo>
                  <a:lnTo>
                    <a:pt x="173" y="2712"/>
                  </a:lnTo>
                  <a:lnTo>
                    <a:pt x="194" y="2656"/>
                  </a:lnTo>
                  <a:lnTo>
                    <a:pt x="204" y="2597"/>
                  </a:lnTo>
                  <a:lnTo>
                    <a:pt x="204" y="2540"/>
                  </a:lnTo>
                  <a:lnTo>
                    <a:pt x="192" y="2483"/>
                  </a:lnTo>
                  <a:lnTo>
                    <a:pt x="171" y="2428"/>
                  </a:lnTo>
                  <a:lnTo>
                    <a:pt x="141" y="2374"/>
                  </a:lnTo>
                  <a:lnTo>
                    <a:pt x="63" y="2270"/>
                  </a:lnTo>
                  <a:lnTo>
                    <a:pt x="36" y="2226"/>
                  </a:lnTo>
                  <a:lnTo>
                    <a:pt x="15" y="2176"/>
                  </a:lnTo>
                  <a:lnTo>
                    <a:pt x="4" y="2127"/>
                  </a:lnTo>
                  <a:lnTo>
                    <a:pt x="0" y="2077"/>
                  </a:lnTo>
                  <a:lnTo>
                    <a:pt x="4" y="2028"/>
                  </a:lnTo>
                  <a:lnTo>
                    <a:pt x="13" y="1980"/>
                  </a:lnTo>
                  <a:lnTo>
                    <a:pt x="32" y="1932"/>
                  </a:lnTo>
                  <a:lnTo>
                    <a:pt x="57" y="1889"/>
                  </a:lnTo>
                  <a:lnTo>
                    <a:pt x="88" y="1849"/>
                  </a:lnTo>
                  <a:lnTo>
                    <a:pt x="126" y="1814"/>
                  </a:lnTo>
                  <a:lnTo>
                    <a:pt x="171" y="1784"/>
                  </a:lnTo>
                  <a:lnTo>
                    <a:pt x="286" y="1721"/>
                  </a:lnTo>
                  <a:lnTo>
                    <a:pt x="329" y="1690"/>
                  </a:lnTo>
                  <a:lnTo>
                    <a:pt x="367" y="1656"/>
                  </a:lnTo>
                  <a:lnTo>
                    <a:pt x="398" y="1616"/>
                  </a:lnTo>
                  <a:lnTo>
                    <a:pt x="423" y="1572"/>
                  </a:lnTo>
                  <a:lnTo>
                    <a:pt x="442" y="1525"/>
                  </a:lnTo>
                  <a:lnTo>
                    <a:pt x="453" y="1473"/>
                  </a:lnTo>
                  <a:lnTo>
                    <a:pt x="455" y="1422"/>
                  </a:lnTo>
                  <a:lnTo>
                    <a:pt x="449" y="1368"/>
                  </a:lnTo>
                  <a:lnTo>
                    <a:pt x="427" y="1241"/>
                  </a:lnTo>
                  <a:lnTo>
                    <a:pt x="421" y="1184"/>
                  </a:lnTo>
                  <a:lnTo>
                    <a:pt x="425" y="1126"/>
                  </a:lnTo>
                  <a:lnTo>
                    <a:pt x="440" y="1073"/>
                  </a:lnTo>
                  <a:lnTo>
                    <a:pt x="461" y="1022"/>
                  </a:lnTo>
                  <a:lnTo>
                    <a:pt x="491" y="976"/>
                  </a:lnTo>
                  <a:lnTo>
                    <a:pt x="529" y="936"/>
                  </a:lnTo>
                  <a:lnTo>
                    <a:pt x="573" y="902"/>
                  </a:lnTo>
                  <a:lnTo>
                    <a:pt x="623" y="877"/>
                  </a:lnTo>
                  <a:lnTo>
                    <a:pt x="676" y="858"/>
                  </a:lnTo>
                  <a:lnTo>
                    <a:pt x="733" y="850"/>
                  </a:lnTo>
                  <a:lnTo>
                    <a:pt x="864" y="842"/>
                  </a:lnTo>
                  <a:lnTo>
                    <a:pt x="923" y="833"/>
                  </a:lnTo>
                  <a:lnTo>
                    <a:pt x="979" y="814"/>
                  </a:lnTo>
                  <a:lnTo>
                    <a:pt x="1030" y="785"/>
                  </a:lnTo>
                  <a:lnTo>
                    <a:pt x="1076" y="749"/>
                  </a:lnTo>
                  <a:lnTo>
                    <a:pt x="1114" y="703"/>
                  </a:lnTo>
                  <a:lnTo>
                    <a:pt x="1144" y="654"/>
                  </a:lnTo>
                  <a:lnTo>
                    <a:pt x="1165" y="597"/>
                  </a:lnTo>
                  <a:lnTo>
                    <a:pt x="1200" y="473"/>
                  </a:lnTo>
                  <a:lnTo>
                    <a:pt x="1221" y="418"/>
                  </a:lnTo>
                  <a:lnTo>
                    <a:pt x="1249" y="368"/>
                  </a:lnTo>
                  <a:lnTo>
                    <a:pt x="1283" y="326"/>
                  </a:lnTo>
                  <a:lnTo>
                    <a:pt x="1327" y="290"/>
                  </a:lnTo>
                  <a:lnTo>
                    <a:pt x="1373" y="261"/>
                  </a:lnTo>
                  <a:lnTo>
                    <a:pt x="1424" y="242"/>
                  </a:lnTo>
                  <a:lnTo>
                    <a:pt x="1478" y="231"/>
                  </a:lnTo>
                  <a:lnTo>
                    <a:pt x="1535" y="229"/>
                  </a:lnTo>
                  <a:lnTo>
                    <a:pt x="1590" y="235"/>
                  </a:lnTo>
                  <a:lnTo>
                    <a:pt x="1645" y="254"/>
                  </a:lnTo>
                  <a:lnTo>
                    <a:pt x="1767" y="303"/>
                  </a:lnTo>
                  <a:lnTo>
                    <a:pt x="1817" y="318"/>
                  </a:lnTo>
                  <a:lnTo>
                    <a:pt x="1868" y="326"/>
                  </a:lnTo>
                  <a:lnTo>
                    <a:pt x="1919" y="326"/>
                  </a:lnTo>
                  <a:lnTo>
                    <a:pt x="1969" y="318"/>
                  </a:lnTo>
                  <a:lnTo>
                    <a:pt x="2018" y="303"/>
                  </a:lnTo>
                  <a:lnTo>
                    <a:pt x="2064" y="280"/>
                  </a:lnTo>
                  <a:lnTo>
                    <a:pt x="2106" y="250"/>
                  </a:lnTo>
                  <a:lnTo>
                    <a:pt x="2144" y="214"/>
                  </a:lnTo>
                  <a:lnTo>
                    <a:pt x="2230" y="115"/>
                  </a:lnTo>
                  <a:lnTo>
                    <a:pt x="2272" y="75"/>
                  </a:lnTo>
                  <a:lnTo>
                    <a:pt x="2319" y="42"/>
                  </a:lnTo>
                  <a:lnTo>
                    <a:pt x="2369" y="19"/>
                  </a:lnTo>
                  <a:lnTo>
                    <a:pt x="2422" y="6"/>
                  </a:lnTo>
                  <a:lnTo>
                    <a:pt x="24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5" name="Freeform 423"/>
            <p:cNvSpPr>
              <a:spLocks/>
            </p:cNvSpPr>
            <p:nvPr/>
          </p:nvSpPr>
          <p:spPr bwMode="auto">
            <a:xfrm>
              <a:off x="6043" y="3122"/>
              <a:ext cx="811" cy="816"/>
            </a:xfrm>
            <a:custGeom>
              <a:avLst/>
              <a:gdLst>
                <a:gd name="T0" fmla="*/ 1154 w 1622"/>
                <a:gd name="T1" fmla="*/ 0 h 1633"/>
                <a:gd name="T2" fmla="*/ 1599 w 1622"/>
                <a:gd name="T3" fmla="*/ 808 h 1633"/>
                <a:gd name="T4" fmla="*/ 1615 w 1622"/>
                <a:gd name="T5" fmla="*/ 846 h 1633"/>
                <a:gd name="T6" fmla="*/ 1622 w 1622"/>
                <a:gd name="T7" fmla="*/ 888 h 1633"/>
                <a:gd name="T8" fmla="*/ 1620 w 1622"/>
                <a:gd name="T9" fmla="*/ 930 h 1633"/>
                <a:gd name="T10" fmla="*/ 1609 w 1622"/>
                <a:gd name="T11" fmla="*/ 972 h 1633"/>
                <a:gd name="T12" fmla="*/ 1394 w 1622"/>
                <a:gd name="T13" fmla="*/ 1511 h 1633"/>
                <a:gd name="T14" fmla="*/ 1375 w 1622"/>
                <a:gd name="T15" fmla="*/ 1545 h 1633"/>
                <a:gd name="T16" fmla="*/ 1352 w 1622"/>
                <a:gd name="T17" fmla="*/ 1576 h 1633"/>
                <a:gd name="T18" fmla="*/ 1323 w 1622"/>
                <a:gd name="T19" fmla="*/ 1599 h 1633"/>
                <a:gd name="T20" fmla="*/ 1291 w 1622"/>
                <a:gd name="T21" fmla="*/ 1618 h 1633"/>
                <a:gd name="T22" fmla="*/ 1255 w 1622"/>
                <a:gd name="T23" fmla="*/ 1629 h 1633"/>
                <a:gd name="T24" fmla="*/ 1219 w 1622"/>
                <a:gd name="T25" fmla="*/ 1633 h 1633"/>
                <a:gd name="T26" fmla="*/ 1179 w 1622"/>
                <a:gd name="T27" fmla="*/ 1629 h 1633"/>
                <a:gd name="T28" fmla="*/ 607 w 1622"/>
                <a:gd name="T29" fmla="*/ 1522 h 1633"/>
                <a:gd name="T30" fmla="*/ 567 w 1622"/>
                <a:gd name="T31" fmla="*/ 1511 h 1633"/>
                <a:gd name="T32" fmla="*/ 531 w 1622"/>
                <a:gd name="T33" fmla="*/ 1490 h 1633"/>
                <a:gd name="T34" fmla="*/ 499 w 1622"/>
                <a:gd name="T35" fmla="*/ 1461 h 1633"/>
                <a:gd name="T36" fmla="*/ 474 w 1622"/>
                <a:gd name="T37" fmla="*/ 1427 h 1633"/>
                <a:gd name="T38" fmla="*/ 0 w 1622"/>
                <a:gd name="T39" fmla="*/ 564 h 1633"/>
                <a:gd name="T40" fmla="*/ 31 w 1622"/>
                <a:gd name="T41" fmla="*/ 528 h 1633"/>
                <a:gd name="T42" fmla="*/ 128 w 1622"/>
                <a:gd name="T43" fmla="*/ 568 h 1633"/>
                <a:gd name="T44" fmla="*/ 213 w 1622"/>
                <a:gd name="T45" fmla="*/ 598 h 1633"/>
                <a:gd name="T46" fmla="*/ 303 w 1622"/>
                <a:gd name="T47" fmla="*/ 615 h 1633"/>
                <a:gd name="T48" fmla="*/ 394 w 1622"/>
                <a:gd name="T49" fmla="*/ 621 h 1633"/>
                <a:gd name="T50" fmla="*/ 478 w 1622"/>
                <a:gd name="T51" fmla="*/ 615 h 1633"/>
                <a:gd name="T52" fmla="*/ 560 w 1622"/>
                <a:gd name="T53" fmla="*/ 600 h 1633"/>
                <a:gd name="T54" fmla="*/ 640 w 1622"/>
                <a:gd name="T55" fmla="*/ 575 h 1633"/>
                <a:gd name="T56" fmla="*/ 714 w 1622"/>
                <a:gd name="T57" fmla="*/ 543 h 1633"/>
                <a:gd name="T58" fmla="*/ 785 w 1622"/>
                <a:gd name="T59" fmla="*/ 501 h 1633"/>
                <a:gd name="T60" fmla="*/ 849 w 1622"/>
                <a:gd name="T61" fmla="*/ 451 h 1633"/>
                <a:gd name="T62" fmla="*/ 908 w 1622"/>
                <a:gd name="T63" fmla="*/ 394 h 1633"/>
                <a:gd name="T64" fmla="*/ 960 w 1622"/>
                <a:gd name="T65" fmla="*/ 331 h 1633"/>
                <a:gd name="T66" fmla="*/ 1005 w 1622"/>
                <a:gd name="T67" fmla="*/ 261 h 1633"/>
                <a:gd name="T68" fmla="*/ 1042 w 1622"/>
                <a:gd name="T69" fmla="*/ 187 h 1633"/>
                <a:gd name="T70" fmla="*/ 1068 w 1622"/>
                <a:gd name="T71" fmla="*/ 107 h 1633"/>
                <a:gd name="T72" fmla="*/ 1097 w 1622"/>
                <a:gd name="T73" fmla="*/ 4 h 1633"/>
                <a:gd name="T74" fmla="*/ 1154 w 1622"/>
                <a:gd name="T75" fmla="*/ 0 h 1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22" h="1633">
                  <a:moveTo>
                    <a:pt x="1154" y="0"/>
                  </a:moveTo>
                  <a:lnTo>
                    <a:pt x="1599" y="808"/>
                  </a:lnTo>
                  <a:lnTo>
                    <a:pt x="1615" y="846"/>
                  </a:lnTo>
                  <a:lnTo>
                    <a:pt x="1622" y="888"/>
                  </a:lnTo>
                  <a:lnTo>
                    <a:pt x="1620" y="930"/>
                  </a:lnTo>
                  <a:lnTo>
                    <a:pt x="1609" y="972"/>
                  </a:lnTo>
                  <a:lnTo>
                    <a:pt x="1394" y="1511"/>
                  </a:lnTo>
                  <a:lnTo>
                    <a:pt x="1375" y="1545"/>
                  </a:lnTo>
                  <a:lnTo>
                    <a:pt x="1352" y="1576"/>
                  </a:lnTo>
                  <a:lnTo>
                    <a:pt x="1323" y="1599"/>
                  </a:lnTo>
                  <a:lnTo>
                    <a:pt x="1291" y="1618"/>
                  </a:lnTo>
                  <a:lnTo>
                    <a:pt x="1255" y="1629"/>
                  </a:lnTo>
                  <a:lnTo>
                    <a:pt x="1219" y="1633"/>
                  </a:lnTo>
                  <a:lnTo>
                    <a:pt x="1179" y="1629"/>
                  </a:lnTo>
                  <a:lnTo>
                    <a:pt x="607" y="1522"/>
                  </a:lnTo>
                  <a:lnTo>
                    <a:pt x="567" y="1511"/>
                  </a:lnTo>
                  <a:lnTo>
                    <a:pt x="531" y="1490"/>
                  </a:lnTo>
                  <a:lnTo>
                    <a:pt x="499" y="1461"/>
                  </a:lnTo>
                  <a:lnTo>
                    <a:pt x="474" y="1427"/>
                  </a:lnTo>
                  <a:lnTo>
                    <a:pt x="0" y="564"/>
                  </a:lnTo>
                  <a:lnTo>
                    <a:pt x="31" y="528"/>
                  </a:lnTo>
                  <a:lnTo>
                    <a:pt x="128" y="568"/>
                  </a:lnTo>
                  <a:lnTo>
                    <a:pt x="213" y="598"/>
                  </a:lnTo>
                  <a:lnTo>
                    <a:pt x="303" y="615"/>
                  </a:lnTo>
                  <a:lnTo>
                    <a:pt x="394" y="621"/>
                  </a:lnTo>
                  <a:lnTo>
                    <a:pt x="478" y="615"/>
                  </a:lnTo>
                  <a:lnTo>
                    <a:pt x="560" y="600"/>
                  </a:lnTo>
                  <a:lnTo>
                    <a:pt x="640" y="575"/>
                  </a:lnTo>
                  <a:lnTo>
                    <a:pt x="714" y="543"/>
                  </a:lnTo>
                  <a:lnTo>
                    <a:pt x="785" y="501"/>
                  </a:lnTo>
                  <a:lnTo>
                    <a:pt x="849" y="451"/>
                  </a:lnTo>
                  <a:lnTo>
                    <a:pt x="908" y="394"/>
                  </a:lnTo>
                  <a:lnTo>
                    <a:pt x="960" y="331"/>
                  </a:lnTo>
                  <a:lnTo>
                    <a:pt x="1005" y="261"/>
                  </a:lnTo>
                  <a:lnTo>
                    <a:pt x="1042" y="187"/>
                  </a:lnTo>
                  <a:lnTo>
                    <a:pt x="1068" y="107"/>
                  </a:lnTo>
                  <a:lnTo>
                    <a:pt x="1097" y="4"/>
                  </a:lnTo>
                  <a:lnTo>
                    <a:pt x="1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6" name="Freeform 424"/>
            <p:cNvSpPr>
              <a:spLocks/>
            </p:cNvSpPr>
            <p:nvPr/>
          </p:nvSpPr>
          <p:spPr bwMode="auto">
            <a:xfrm>
              <a:off x="4649" y="3135"/>
              <a:ext cx="818" cy="804"/>
            </a:xfrm>
            <a:custGeom>
              <a:avLst/>
              <a:gdLst>
                <a:gd name="T0" fmla="*/ 454 w 1636"/>
                <a:gd name="T1" fmla="*/ 0 h 1608"/>
                <a:gd name="T2" fmla="*/ 556 w 1636"/>
                <a:gd name="T3" fmla="*/ 3 h 1608"/>
                <a:gd name="T4" fmla="*/ 585 w 1636"/>
                <a:gd name="T5" fmla="*/ 104 h 1608"/>
                <a:gd name="T6" fmla="*/ 614 w 1636"/>
                <a:gd name="T7" fmla="*/ 182 h 1608"/>
                <a:gd name="T8" fmla="*/ 650 w 1636"/>
                <a:gd name="T9" fmla="*/ 257 h 1608"/>
                <a:gd name="T10" fmla="*/ 695 w 1636"/>
                <a:gd name="T11" fmla="*/ 323 h 1608"/>
                <a:gd name="T12" fmla="*/ 747 w 1636"/>
                <a:gd name="T13" fmla="*/ 386 h 1608"/>
                <a:gd name="T14" fmla="*/ 806 w 1636"/>
                <a:gd name="T15" fmla="*/ 442 h 1608"/>
                <a:gd name="T16" fmla="*/ 871 w 1636"/>
                <a:gd name="T17" fmla="*/ 491 h 1608"/>
                <a:gd name="T18" fmla="*/ 941 w 1636"/>
                <a:gd name="T19" fmla="*/ 531 h 1608"/>
                <a:gd name="T20" fmla="*/ 1015 w 1636"/>
                <a:gd name="T21" fmla="*/ 564 h 1608"/>
                <a:gd name="T22" fmla="*/ 1093 w 1636"/>
                <a:gd name="T23" fmla="*/ 588 h 1608"/>
                <a:gd name="T24" fmla="*/ 1173 w 1636"/>
                <a:gd name="T25" fmla="*/ 604 h 1608"/>
                <a:gd name="T26" fmla="*/ 1257 w 1636"/>
                <a:gd name="T27" fmla="*/ 607 h 1608"/>
                <a:gd name="T28" fmla="*/ 1328 w 1636"/>
                <a:gd name="T29" fmla="*/ 604 h 1608"/>
                <a:gd name="T30" fmla="*/ 1398 w 1636"/>
                <a:gd name="T31" fmla="*/ 594 h 1608"/>
                <a:gd name="T32" fmla="*/ 1467 w 1636"/>
                <a:gd name="T33" fmla="*/ 575 h 1608"/>
                <a:gd name="T34" fmla="*/ 1533 w 1636"/>
                <a:gd name="T35" fmla="*/ 550 h 1608"/>
                <a:gd name="T36" fmla="*/ 1632 w 1636"/>
                <a:gd name="T37" fmla="*/ 510 h 1608"/>
                <a:gd name="T38" fmla="*/ 1636 w 1636"/>
                <a:gd name="T39" fmla="*/ 514 h 1608"/>
                <a:gd name="T40" fmla="*/ 1149 w 1636"/>
                <a:gd name="T41" fmla="*/ 1402 h 1608"/>
                <a:gd name="T42" fmla="*/ 1124 w 1636"/>
                <a:gd name="T43" fmla="*/ 1436 h 1608"/>
                <a:gd name="T44" fmla="*/ 1093 w 1636"/>
                <a:gd name="T45" fmla="*/ 1465 h 1608"/>
                <a:gd name="T46" fmla="*/ 1055 w 1636"/>
                <a:gd name="T47" fmla="*/ 1486 h 1608"/>
                <a:gd name="T48" fmla="*/ 1015 w 1636"/>
                <a:gd name="T49" fmla="*/ 1497 h 1608"/>
                <a:gd name="T50" fmla="*/ 444 w 1636"/>
                <a:gd name="T51" fmla="*/ 1604 h 1608"/>
                <a:gd name="T52" fmla="*/ 406 w 1636"/>
                <a:gd name="T53" fmla="*/ 1608 h 1608"/>
                <a:gd name="T54" fmla="*/ 368 w 1636"/>
                <a:gd name="T55" fmla="*/ 1602 h 1608"/>
                <a:gd name="T56" fmla="*/ 334 w 1636"/>
                <a:gd name="T57" fmla="*/ 1591 h 1608"/>
                <a:gd name="T58" fmla="*/ 301 w 1636"/>
                <a:gd name="T59" fmla="*/ 1573 h 1608"/>
                <a:gd name="T60" fmla="*/ 273 w 1636"/>
                <a:gd name="T61" fmla="*/ 1551 h 1608"/>
                <a:gd name="T62" fmla="*/ 248 w 1636"/>
                <a:gd name="T63" fmla="*/ 1520 h 1608"/>
                <a:gd name="T64" fmla="*/ 231 w 1636"/>
                <a:gd name="T65" fmla="*/ 1486 h 1608"/>
                <a:gd name="T66" fmla="*/ 14 w 1636"/>
                <a:gd name="T67" fmla="*/ 947 h 1608"/>
                <a:gd name="T68" fmla="*/ 2 w 1636"/>
                <a:gd name="T69" fmla="*/ 905 h 1608"/>
                <a:gd name="T70" fmla="*/ 0 w 1636"/>
                <a:gd name="T71" fmla="*/ 863 h 1608"/>
                <a:gd name="T72" fmla="*/ 8 w 1636"/>
                <a:gd name="T73" fmla="*/ 821 h 1608"/>
                <a:gd name="T74" fmla="*/ 23 w 1636"/>
                <a:gd name="T75" fmla="*/ 783 h 1608"/>
                <a:gd name="T76" fmla="*/ 454 w 1636"/>
                <a:gd name="T77" fmla="*/ 0 h 1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36" h="1608">
                  <a:moveTo>
                    <a:pt x="454" y="0"/>
                  </a:moveTo>
                  <a:lnTo>
                    <a:pt x="556" y="3"/>
                  </a:lnTo>
                  <a:lnTo>
                    <a:pt x="585" y="104"/>
                  </a:lnTo>
                  <a:lnTo>
                    <a:pt x="614" y="182"/>
                  </a:lnTo>
                  <a:lnTo>
                    <a:pt x="650" y="257"/>
                  </a:lnTo>
                  <a:lnTo>
                    <a:pt x="695" y="323"/>
                  </a:lnTo>
                  <a:lnTo>
                    <a:pt x="747" y="386"/>
                  </a:lnTo>
                  <a:lnTo>
                    <a:pt x="806" y="442"/>
                  </a:lnTo>
                  <a:lnTo>
                    <a:pt x="871" y="491"/>
                  </a:lnTo>
                  <a:lnTo>
                    <a:pt x="941" y="531"/>
                  </a:lnTo>
                  <a:lnTo>
                    <a:pt x="1015" y="564"/>
                  </a:lnTo>
                  <a:lnTo>
                    <a:pt x="1093" y="588"/>
                  </a:lnTo>
                  <a:lnTo>
                    <a:pt x="1173" y="604"/>
                  </a:lnTo>
                  <a:lnTo>
                    <a:pt x="1257" y="607"/>
                  </a:lnTo>
                  <a:lnTo>
                    <a:pt x="1328" y="604"/>
                  </a:lnTo>
                  <a:lnTo>
                    <a:pt x="1398" y="594"/>
                  </a:lnTo>
                  <a:lnTo>
                    <a:pt x="1467" y="575"/>
                  </a:lnTo>
                  <a:lnTo>
                    <a:pt x="1533" y="550"/>
                  </a:lnTo>
                  <a:lnTo>
                    <a:pt x="1632" y="510"/>
                  </a:lnTo>
                  <a:lnTo>
                    <a:pt x="1636" y="514"/>
                  </a:lnTo>
                  <a:lnTo>
                    <a:pt x="1149" y="1402"/>
                  </a:lnTo>
                  <a:lnTo>
                    <a:pt x="1124" y="1436"/>
                  </a:lnTo>
                  <a:lnTo>
                    <a:pt x="1093" y="1465"/>
                  </a:lnTo>
                  <a:lnTo>
                    <a:pt x="1055" y="1486"/>
                  </a:lnTo>
                  <a:lnTo>
                    <a:pt x="1015" y="1497"/>
                  </a:lnTo>
                  <a:lnTo>
                    <a:pt x="444" y="1604"/>
                  </a:lnTo>
                  <a:lnTo>
                    <a:pt x="406" y="1608"/>
                  </a:lnTo>
                  <a:lnTo>
                    <a:pt x="368" y="1602"/>
                  </a:lnTo>
                  <a:lnTo>
                    <a:pt x="334" y="1591"/>
                  </a:lnTo>
                  <a:lnTo>
                    <a:pt x="301" y="1573"/>
                  </a:lnTo>
                  <a:lnTo>
                    <a:pt x="273" y="1551"/>
                  </a:lnTo>
                  <a:lnTo>
                    <a:pt x="248" y="1520"/>
                  </a:lnTo>
                  <a:lnTo>
                    <a:pt x="231" y="1486"/>
                  </a:lnTo>
                  <a:lnTo>
                    <a:pt x="14" y="947"/>
                  </a:lnTo>
                  <a:lnTo>
                    <a:pt x="2" y="905"/>
                  </a:lnTo>
                  <a:lnTo>
                    <a:pt x="0" y="863"/>
                  </a:lnTo>
                  <a:lnTo>
                    <a:pt x="8" y="821"/>
                  </a:lnTo>
                  <a:lnTo>
                    <a:pt x="23" y="783"/>
                  </a:lnTo>
                  <a:lnTo>
                    <a:pt x="4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7" name="Freeform 425"/>
            <p:cNvSpPr>
              <a:spLocks/>
            </p:cNvSpPr>
            <p:nvPr/>
          </p:nvSpPr>
          <p:spPr bwMode="auto">
            <a:xfrm>
              <a:off x="5189" y="1451"/>
              <a:ext cx="1079" cy="1115"/>
            </a:xfrm>
            <a:custGeom>
              <a:avLst/>
              <a:gdLst>
                <a:gd name="T0" fmla="*/ 1245 w 2157"/>
                <a:gd name="T1" fmla="*/ 7 h 2229"/>
                <a:gd name="T2" fmla="*/ 1337 w 2157"/>
                <a:gd name="T3" fmla="*/ 49 h 2229"/>
                <a:gd name="T4" fmla="*/ 1409 w 2157"/>
                <a:gd name="T5" fmla="*/ 146 h 2229"/>
                <a:gd name="T6" fmla="*/ 1426 w 2157"/>
                <a:gd name="T7" fmla="*/ 320 h 2229"/>
                <a:gd name="T8" fmla="*/ 1361 w 2157"/>
                <a:gd name="T9" fmla="*/ 579 h 2229"/>
                <a:gd name="T10" fmla="*/ 1321 w 2157"/>
                <a:gd name="T11" fmla="*/ 773 h 2229"/>
                <a:gd name="T12" fmla="*/ 1329 w 2157"/>
                <a:gd name="T13" fmla="*/ 863 h 2229"/>
                <a:gd name="T14" fmla="*/ 1359 w 2157"/>
                <a:gd name="T15" fmla="*/ 888 h 2229"/>
                <a:gd name="T16" fmla="*/ 1382 w 2157"/>
                <a:gd name="T17" fmla="*/ 886 h 2229"/>
                <a:gd name="T18" fmla="*/ 1483 w 2157"/>
                <a:gd name="T19" fmla="*/ 865 h 2229"/>
                <a:gd name="T20" fmla="*/ 1592 w 2157"/>
                <a:gd name="T21" fmla="*/ 846 h 2229"/>
                <a:gd name="T22" fmla="*/ 1784 w 2157"/>
                <a:gd name="T23" fmla="*/ 834 h 2229"/>
                <a:gd name="T24" fmla="*/ 1978 w 2157"/>
                <a:gd name="T25" fmla="*/ 867 h 2229"/>
                <a:gd name="T26" fmla="*/ 2100 w 2157"/>
                <a:gd name="T27" fmla="*/ 977 h 2229"/>
                <a:gd name="T28" fmla="*/ 2112 w 2157"/>
                <a:gd name="T29" fmla="*/ 1101 h 2229"/>
                <a:gd name="T30" fmla="*/ 2083 w 2157"/>
                <a:gd name="T31" fmla="*/ 1173 h 2229"/>
                <a:gd name="T32" fmla="*/ 2102 w 2157"/>
                <a:gd name="T33" fmla="*/ 1200 h 2229"/>
                <a:gd name="T34" fmla="*/ 2150 w 2157"/>
                <a:gd name="T35" fmla="*/ 1292 h 2229"/>
                <a:gd name="T36" fmla="*/ 2136 w 2157"/>
                <a:gd name="T37" fmla="*/ 1435 h 2229"/>
                <a:gd name="T38" fmla="*/ 2087 w 2157"/>
                <a:gd name="T39" fmla="*/ 1534 h 2229"/>
                <a:gd name="T40" fmla="*/ 2110 w 2157"/>
                <a:gd name="T41" fmla="*/ 1631 h 2229"/>
                <a:gd name="T42" fmla="*/ 2068 w 2157"/>
                <a:gd name="T43" fmla="*/ 1779 h 2229"/>
                <a:gd name="T44" fmla="*/ 1995 w 2157"/>
                <a:gd name="T45" fmla="*/ 1869 h 2229"/>
                <a:gd name="T46" fmla="*/ 2001 w 2157"/>
                <a:gd name="T47" fmla="*/ 1943 h 2229"/>
                <a:gd name="T48" fmla="*/ 1963 w 2157"/>
                <a:gd name="T49" fmla="*/ 2054 h 2229"/>
                <a:gd name="T50" fmla="*/ 1832 w 2157"/>
                <a:gd name="T51" fmla="*/ 2159 h 2229"/>
                <a:gd name="T52" fmla="*/ 1571 w 2157"/>
                <a:gd name="T53" fmla="*/ 2212 h 2229"/>
                <a:gd name="T54" fmla="*/ 1230 w 2157"/>
                <a:gd name="T55" fmla="*/ 2206 h 2229"/>
                <a:gd name="T56" fmla="*/ 889 w 2157"/>
                <a:gd name="T57" fmla="*/ 2185 h 2229"/>
                <a:gd name="T58" fmla="*/ 744 w 2157"/>
                <a:gd name="T59" fmla="*/ 2079 h 2229"/>
                <a:gd name="T60" fmla="*/ 663 w 2157"/>
                <a:gd name="T61" fmla="*/ 1907 h 2229"/>
                <a:gd name="T62" fmla="*/ 625 w 2157"/>
                <a:gd name="T63" fmla="*/ 1730 h 2229"/>
                <a:gd name="T64" fmla="*/ 615 w 2157"/>
                <a:gd name="T65" fmla="*/ 1606 h 2229"/>
                <a:gd name="T66" fmla="*/ 611 w 2157"/>
                <a:gd name="T67" fmla="*/ 2090 h 2229"/>
                <a:gd name="T68" fmla="*/ 583 w 2157"/>
                <a:gd name="T69" fmla="*/ 2183 h 2229"/>
                <a:gd name="T70" fmla="*/ 505 w 2157"/>
                <a:gd name="T71" fmla="*/ 2225 h 2229"/>
                <a:gd name="T72" fmla="*/ 105 w 2157"/>
                <a:gd name="T73" fmla="*/ 2210 h 2229"/>
                <a:gd name="T74" fmla="*/ 6 w 2157"/>
                <a:gd name="T75" fmla="*/ 2084 h 2229"/>
                <a:gd name="T76" fmla="*/ 19 w 2157"/>
                <a:gd name="T77" fmla="*/ 1212 h 2229"/>
                <a:gd name="T78" fmla="*/ 145 w 2157"/>
                <a:gd name="T79" fmla="*/ 1112 h 2229"/>
                <a:gd name="T80" fmla="*/ 552 w 2157"/>
                <a:gd name="T81" fmla="*/ 1128 h 2229"/>
                <a:gd name="T82" fmla="*/ 653 w 2157"/>
                <a:gd name="T83" fmla="*/ 1027 h 2229"/>
                <a:gd name="T84" fmla="*/ 794 w 2157"/>
                <a:gd name="T85" fmla="*/ 871 h 2229"/>
                <a:gd name="T86" fmla="*/ 923 w 2157"/>
                <a:gd name="T87" fmla="*/ 655 h 2229"/>
                <a:gd name="T88" fmla="*/ 1030 w 2157"/>
                <a:gd name="T89" fmla="*/ 430 h 2229"/>
                <a:gd name="T90" fmla="*/ 1099 w 2157"/>
                <a:gd name="T91" fmla="*/ 265 h 2229"/>
                <a:gd name="T92" fmla="*/ 1116 w 2157"/>
                <a:gd name="T93" fmla="*/ 215 h 2229"/>
                <a:gd name="T94" fmla="*/ 1110 w 2157"/>
                <a:gd name="T95" fmla="*/ 137 h 2229"/>
                <a:gd name="T96" fmla="*/ 1129 w 2157"/>
                <a:gd name="T97" fmla="*/ 34 h 2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157" h="2229">
                  <a:moveTo>
                    <a:pt x="1184" y="0"/>
                  </a:moveTo>
                  <a:lnTo>
                    <a:pt x="1203" y="0"/>
                  </a:lnTo>
                  <a:lnTo>
                    <a:pt x="1222" y="4"/>
                  </a:lnTo>
                  <a:lnTo>
                    <a:pt x="1245" y="7"/>
                  </a:lnTo>
                  <a:lnTo>
                    <a:pt x="1268" y="13"/>
                  </a:lnTo>
                  <a:lnTo>
                    <a:pt x="1291" y="23"/>
                  </a:lnTo>
                  <a:lnTo>
                    <a:pt x="1314" y="34"/>
                  </a:lnTo>
                  <a:lnTo>
                    <a:pt x="1337" y="49"/>
                  </a:lnTo>
                  <a:lnTo>
                    <a:pt x="1358" y="68"/>
                  </a:lnTo>
                  <a:lnTo>
                    <a:pt x="1377" y="89"/>
                  </a:lnTo>
                  <a:lnTo>
                    <a:pt x="1394" y="116"/>
                  </a:lnTo>
                  <a:lnTo>
                    <a:pt x="1409" y="146"/>
                  </a:lnTo>
                  <a:lnTo>
                    <a:pt x="1420" y="183"/>
                  </a:lnTo>
                  <a:lnTo>
                    <a:pt x="1426" y="223"/>
                  </a:lnTo>
                  <a:lnTo>
                    <a:pt x="1430" y="268"/>
                  </a:lnTo>
                  <a:lnTo>
                    <a:pt x="1426" y="320"/>
                  </a:lnTo>
                  <a:lnTo>
                    <a:pt x="1419" y="377"/>
                  </a:lnTo>
                  <a:lnTo>
                    <a:pt x="1405" y="440"/>
                  </a:lnTo>
                  <a:lnTo>
                    <a:pt x="1384" y="510"/>
                  </a:lnTo>
                  <a:lnTo>
                    <a:pt x="1361" y="579"/>
                  </a:lnTo>
                  <a:lnTo>
                    <a:pt x="1346" y="640"/>
                  </a:lnTo>
                  <a:lnTo>
                    <a:pt x="1333" y="691"/>
                  </a:lnTo>
                  <a:lnTo>
                    <a:pt x="1325" y="735"/>
                  </a:lnTo>
                  <a:lnTo>
                    <a:pt x="1321" y="773"/>
                  </a:lnTo>
                  <a:lnTo>
                    <a:pt x="1320" y="804"/>
                  </a:lnTo>
                  <a:lnTo>
                    <a:pt x="1320" y="829"/>
                  </a:lnTo>
                  <a:lnTo>
                    <a:pt x="1323" y="848"/>
                  </a:lnTo>
                  <a:lnTo>
                    <a:pt x="1329" y="863"/>
                  </a:lnTo>
                  <a:lnTo>
                    <a:pt x="1337" y="874"/>
                  </a:lnTo>
                  <a:lnTo>
                    <a:pt x="1344" y="882"/>
                  </a:lnTo>
                  <a:lnTo>
                    <a:pt x="1352" y="886"/>
                  </a:lnTo>
                  <a:lnTo>
                    <a:pt x="1359" y="888"/>
                  </a:lnTo>
                  <a:lnTo>
                    <a:pt x="1367" y="888"/>
                  </a:lnTo>
                  <a:lnTo>
                    <a:pt x="1375" y="888"/>
                  </a:lnTo>
                  <a:lnTo>
                    <a:pt x="1379" y="886"/>
                  </a:lnTo>
                  <a:lnTo>
                    <a:pt x="1382" y="886"/>
                  </a:lnTo>
                  <a:lnTo>
                    <a:pt x="1384" y="884"/>
                  </a:lnTo>
                  <a:lnTo>
                    <a:pt x="1432" y="874"/>
                  </a:lnTo>
                  <a:lnTo>
                    <a:pt x="1478" y="865"/>
                  </a:lnTo>
                  <a:lnTo>
                    <a:pt x="1483" y="865"/>
                  </a:lnTo>
                  <a:lnTo>
                    <a:pt x="1498" y="861"/>
                  </a:lnTo>
                  <a:lnTo>
                    <a:pt x="1523" y="857"/>
                  </a:lnTo>
                  <a:lnTo>
                    <a:pt x="1554" y="851"/>
                  </a:lnTo>
                  <a:lnTo>
                    <a:pt x="1592" y="846"/>
                  </a:lnTo>
                  <a:lnTo>
                    <a:pt x="1636" y="842"/>
                  </a:lnTo>
                  <a:lnTo>
                    <a:pt x="1683" y="836"/>
                  </a:lnTo>
                  <a:lnTo>
                    <a:pt x="1733" y="834"/>
                  </a:lnTo>
                  <a:lnTo>
                    <a:pt x="1784" y="834"/>
                  </a:lnTo>
                  <a:lnTo>
                    <a:pt x="1836" y="838"/>
                  </a:lnTo>
                  <a:lnTo>
                    <a:pt x="1885" y="844"/>
                  </a:lnTo>
                  <a:lnTo>
                    <a:pt x="1935" y="853"/>
                  </a:lnTo>
                  <a:lnTo>
                    <a:pt x="1978" y="867"/>
                  </a:lnTo>
                  <a:lnTo>
                    <a:pt x="2018" y="888"/>
                  </a:lnTo>
                  <a:lnTo>
                    <a:pt x="2053" y="912"/>
                  </a:lnTo>
                  <a:lnTo>
                    <a:pt x="2081" y="945"/>
                  </a:lnTo>
                  <a:lnTo>
                    <a:pt x="2100" y="977"/>
                  </a:lnTo>
                  <a:lnTo>
                    <a:pt x="2112" y="1010"/>
                  </a:lnTo>
                  <a:lnTo>
                    <a:pt x="2115" y="1042"/>
                  </a:lnTo>
                  <a:lnTo>
                    <a:pt x="2115" y="1072"/>
                  </a:lnTo>
                  <a:lnTo>
                    <a:pt x="2112" y="1101"/>
                  </a:lnTo>
                  <a:lnTo>
                    <a:pt x="2104" y="1126"/>
                  </a:lnTo>
                  <a:lnTo>
                    <a:pt x="2096" y="1147"/>
                  </a:lnTo>
                  <a:lnTo>
                    <a:pt x="2089" y="1162"/>
                  </a:lnTo>
                  <a:lnTo>
                    <a:pt x="2083" y="1173"/>
                  </a:lnTo>
                  <a:lnTo>
                    <a:pt x="2081" y="1175"/>
                  </a:lnTo>
                  <a:lnTo>
                    <a:pt x="2083" y="1179"/>
                  </a:lnTo>
                  <a:lnTo>
                    <a:pt x="2091" y="1187"/>
                  </a:lnTo>
                  <a:lnTo>
                    <a:pt x="2102" y="1200"/>
                  </a:lnTo>
                  <a:lnTo>
                    <a:pt x="2115" y="1217"/>
                  </a:lnTo>
                  <a:lnTo>
                    <a:pt x="2129" y="1238"/>
                  </a:lnTo>
                  <a:lnTo>
                    <a:pt x="2140" y="1263"/>
                  </a:lnTo>
                  <a:lnTo>
                    <a:pt x="2150" y="1292"/>
                  </a:lnTo>
                  <a:lnTo>
                    <a:pt x="2157" y="1324"/>
                  </a:lnTo>
                  <a:lnTo>
                    <a:pt x="2157" y="1358"/>
                  </a:lnTo>
                  <a:lnTo>
                    <a:pt x="2152" y="1396"/>
                  </a:lnTo>
                  <a:lnTo>
                    <a:pt x="2136" y="1435"/>
                  </a:lnTo>
                  <a:lnTo>
                    <a:pt x="2114" y="1476"/>
                  </a:lnTo>
                  <a:lnTo>
                    <a:pt x="2079" y="1518"/>
                  </a:lnTo>
                  <a:lnTo>
                    <a:pt x="2081" y="1522"/>
                  </a:lnTo>
                  <a:lnTo>
                    <a:pt x="2087" y="1534"/>
                  </a:lnTo>
                  <a:lnTo>
                    <a:pt x="2093" y="1551"/>
                  </a:lnTo>
                  <a:lnTo>
                    <a:pt x="2100" y="1572"/>
                  </a:lnTo>
                  <a:lnTo>
                    <a:pt x="2106" y="1600"/>
                  </a:lnTo>
                  <a:lnTo>
                    <a:pt x="2110" y="1631"/>
                  </a:lnTo>
                  <a:lnTo>
                    <a:pt x="2110" y="1665"/>
                  </a:lnTo>
                  <a:lnTo>
                    <a:pt x="2104" y="1701"/>
                  </a:lnTo>
                  <a:lnTo>
                    <a:pt x="2091" y="1741"/>
                  </a:lnTo>
                  <a:lnTo>
                    <a:pt x="2068" y="1779"/>
                  </a:lnTo>
                  <a:lnTo>
                    <a:pt x="2035" y="1819"/>
                  </a:lnTo>
                  <a:lnTo>
                    <a:pt x="1992" y="1858"/>
                  </a:lnTo>
                  <a:lnTo>
                    <a:pt x="1992" y="1859"/>
                  </a:lnTo>
                  <a:lnTo>
                    <a:pt x="1995" y="1869"/>
                  </a:lnTo>
                  <a:lnTo>
                    <a:pt x="1997" y="1882"/>
                  </a:lnTo>
                  <a:lnTo>
                    <a:pt x="1999" y="1899"/>
                  </a:lnTo>
                  <a:lnTo>
                    <a:pt x="2001" y="1920"/>
                  </a:lnTo>
                  <a:lnTo>
                    <a:pt x="2001" y="1943"/>
                  </a:lnTo>
                  <a:lnTo>
                    <a:pt x="1997" y="1970"/>
                  </a:lnTo>
                  <a:lnTo>
                    <a:pt x="1992" y="1997"/>
                  </a:lnTo>
                  <a:lnTo>
                    <a:pt x="1980" y="2025"/>
                  </a:lnTo>
                  <a:lnTo>
                    <a:pt x="1963" y="2054"/>
                  </a:lnTo>
                  <a:lnTo>
                    <a:pt x="1942" y="2082"/>
                  </a:lnTo>
                  <a:lnTo>
                    <a:pt x="1914" y="2109"/>
                  </a:lnTo>
                  <a:lnTo>
                    <a:pt x="1876" y="2134"/>
                  </a:lnTo>
                  <a:lnTo>
                    <a:pt x="1832" y="2159"/>
                  </a:lnTo>
                  <a:lnTo>
                    <a:pt x="1776" y="2178"/>
                  </a:lnTo>
                  <a:lnTo>
                    <a:pt x="1712" y="2195"/>
                  </a:lnTo>
                  <a:lnTo>
                    <a:pt x="1645" y="2206"/>
                  </a:lnTo>
                  <a:lnTo>
                    <a:pt x="1571" y="2212"/>
                  </a:lnTo>
                  <a:lnTo>
                    <a:pt x="1493" y="2214"/>
                  </a:lnTo>
                  <a:lnTo>
                    <a:pt x="1415" y="2212"/>
                  </a:lnTo>
                  <a:lnTo>
                    <a:pt x="1337" y="2206"/>
                  </a:lnTo>
                  <a:lnTo>
                    <a:pt x="1230" y="2206"/>
                  </a:lnTo>
                  <a:lnTo>
                    <a:pt x="1127" y="2204"/>
                  </a:lnTo>
                  <a:lnTo>
                    <a:pt x="1028" y="2201"/>
                  </a:lnTo>
                  <a:lnTo>
                    <a:pt x="937" y="2195"/>
                  </a:lnTo>
                  <a:lnTo>
                    <a:pt x="889" y="2185"/>
                  </a:lnTo>
                  <a:lnTo>
                    <a:pt x="847" y="2168"/>
                  </a:lnTo>
                  <a:lnTo>
                    <a:pt x="807" y="2143"/>
                  </a:lnTo>
                  <a:lnTo>
                    <a:pt x="775" y="2113"/>
                  </a:lnTo>
                  <a:lnTo>
                    <a:pt x="744" y="2079"/>
                  </a:lnTo>
                  <a:lnTo>
                    <a:pt x="718" y="2039"/>
                  </a:lnTo>
                  <a:lnTo>
                    <a:pt x="697" y="1997"/>
                  </a:lnTo>
                  <a:lnTo>
                    <a:pt x="678" y="1953"/>
                  </a:lnTo>
                  <a:lnTo>
                    <a:pt x="663" y="1907"/>
                  </a:lnTo>
                  <a:lnTo>
                    <a:pt x="649" y="1861"/>
                  </a:lnTo>
                  <a:lnTo>
                    <a:pt x="640" y="1816"/>
                  </a:lnTo>
                  <a:lnTo>
                    <a:pt x="630" y="1772"/>
                  </a:lnTo>
                  <a:lnTo>
                    <a:pt x="625" y="1730"/>
                  </a:lnTo>
                  <a:lnTo>
                    <a:pt x="621" y="1692"/>
                  </a:lnTo>
                  <a:lnTo>
                    <a:pt x="617" y="1657"/>
                  </a:lnTo>
                  <a:lnTo>
                    <a:pt x="615" y="1629"/>
                  </a:lnTo>
                  <a:lnTo>
                    <a:pt x="615" y="1606"/>
                  </a:lnTo>
                  <a:lnTo>
                    <a:pt x="613" y="1593"/>
                  </a:lnTo>
                  <a:lnTo>
                    <a:pt x="613" y="1585"/>
                  </a:lnTo>
                  <a:lnTo>
                    <a:pt x="613" y="2050"/>
                  </a:lnTo>
                  <a:lnTo>
                    <a:pt x="611" y="2090"/>
                  </a:lnTo>
                  <a:lnTo>
                    <a:pt x="607" y="2122"/>
                  </a:lnTo>
                  <a:lnTo>
                    <a:pt x="600" y="2149"/>
                  </a:lnTo>
                  <a:lnTo>
                    <a:pt x="590" y="2168"/>
                  </a:lnTo>
                  <a:lnTo>
                    <a:pt x="583" y="2183"/>
                  </a:lnTo>
                  <a:lnTo>
                    <a:pt x="575" y="2191"/>
                  </a:lnTo>
                  <a:lnTo>
                    <a:pt x="571" y="2197"/>
                  </a:lnTo>
                  <a:lnTo>
                    <a:pt x="539" y="2214"/>
                  </a:lnTo>
                  <a:lnTo>
                    <a:pt x="505" y="2225"/>
                  </a:lnTo>
                  <a:lnTo>
                    <a:pt x="466" y="2229"/>
                  </a:lnTo>
                  <a:lnTo>
                    <a:pt x="187" y="2229"/>
                  </a:lnTo>
                  <a:lnTo>
                    <a:pt x="145" y="2223"/>
                  </a:lnTo>
                  <a:lnTo>
                    <a:pt x="105" y="2210"/>
                  </a:lnTo>
                  <a:lnTo>
                    <a:pt x="70" y="2187"/>
                  </a:lnTo>
                  <a:lnTo>
                    <a:pt x="42" y="2159"/>
                  </a:lnTo>
                  <a:lnTo>
                    <a:pt x="19" y="2124"/>
                  </a:lnTo>
                  <a:lnTo>
                    <a:pt x="6" y="2084"/>
                  </a:lnTo>
                  <a:lnTo>
                    <a:pt x="0" y="2042"/>
                  </a:lnTo>
                  <a:lnTo>
                    <a:pt x="0" y="1294"/>
                  </a:lnTo>
                  <a:lnTo>
                    <a:pt x="6" y="1252"/>
                  </a:lnTo>
                  <a:lnTo>
                    <a:pt x="19" y="1212"/>
                  </a:lnTo>
                  <a:lnTo>
                    <a:pt x="40" y="1177"/>
                  </a:lnTo>
                  <a:lnTo>
                    <a:pt x="70" y="1149"/>
                  </a:lnTo>
                  <a:lnTo>
                    <a:pt x="105" y="1126"/>
                  </a:lnTo>
                  <a:lnTo>
                    <a:pt x="145" y="1112"/>
                  </a:lnTo>
                  <a:lnTo>
                    <a:pt x="187" y="1107"/>
                  </a:lnTo>
                  <a:lnTo>
                    <a:pt x="466" y="1107"/>
                  </a:lnTo>
                  <a:lnTo>
                    <a:pt x="512" y="1112"/>
                  </a:lnTo>
                  <a:lnTo>
                    <a:pt x="552" y="1128"/>
                  </a:lnTo>
                  <a:lnTo>
                    <a:pt x="588" y="1153"/>
                  </a:lnTo>
                  <a:lnTo>
                    <a:pt x="604" y="1114"/>
                  </a:lnTo>
                  <a:lnTo>
                    <a:pt x="625" y="1072"/>
                  </a:lnTo>
                  <a:lnTo>
                    <a:pt x="653" y="1027"/>
                  </a:lnTo>
                  <a:lnTo>
                    <a:pt x="689" y="981"/>
                  </a:lnTo>
                  <a:lnTo>
                    <a:pt x="724" y="951"/>
                  </a:lnTo>
                  <a:lnTo>
                    <a:pt x="760" y="914"/>
                  </a:lnTo>
                  <a:lnTo>
                    <a:pt x="794" y="871"/>
                  </a:lnTo>
                  <a:lnTo>
                    <a:pt x="828" y="821"/>
                  </a:lnTo>
                  <a:lnTo>
                    <a:pt x="861" y="768"/>
                  </a:lnTo>
                  <a:lnTo>
                    <a:pt x="893" y="712"/>
                  </a:lnTo>
                  <a:lnTo>
                    <a:pt x="923" y="655"/>
                  </a:lnTo>
                  <a:lnTo>
                    <a:pt x="954" y="598"/>
                  </a:lnTo>
                  <a:lnTo>
                    <a:pt x="981" y="541"/>
                  </a:lnTo>
                  <a:lnTo>
                    <a:pt x="1007" y="484"/>
                  </a:lnTo>
                  <a:lnTo>
                    <a:pt x="1030" y="430"/>
                  </a:lnTo>
                  <a:lnTo>
                    <a:pt x="1053" y="381"/>
                  </a:lnTo>
                  <a:lnTo>
                    <a:pt x="1070" y="335"/>
                  </a:lnTo>
                  <a:lnTo>
                    <a:pt x="1087" y="297"/>
                  </a:lnTo>
                  <a:lnTo>
                    <a:pt x="1099" y="265"/>
                  </a:lnTo>
                  <a:lnTo>
                    <a:pt x="1108" y="240"/>
                  </a:lnTo>
                  <a:lnTo>
                    <a:pt x="1114" y="225"/>
                  </a:lnTo>
                  <a:lnTo>
                    <a:pt x="1116" y="219"/>
                  </a:lnTo>
                  <a:lnTo>
                    <a:pt x="1116" y="215"/>
                  </a:lnTo>
                  <a:lnTo>
                    <a:pt x="1114" y="202"/>
                  </a:lnTo>
                  <a:lnTo>
                    <a:pt x="1112" y="185"/>
                  </a:lnTo>
                  <a:lnTo>
                    <a:pt x="1112" y="162"/>
                  </a:lnTo>
                  <a:lnTo>
                    <a:pt x="1110" y="137"/>
                  </a:lnTo>
                  <a:lnTo>
                    <a:pt x="1112" y="110"/>
                  </a:lnTo>
                  <a:lnTo>
                    <a:pt x="1116" y="82"/>
                  </a:lnTo>
                  <a:lnTo>
                    <a:pt x="1121" y="57"/>
                  </a:lnTo>
                  <a:lnTo>
                    <a:pt x="1129" y="34"/>
                  </a:lnTo>
                  <a:lnTo>
                    <a:pt x="1144" y="17"/>
                  </a:lnTo>
                  <a:lnTo>
                    <a:pt x="1161" y="4"/>
                  </a:lnTo>
                  <a:lnTo>
                    <a:pt x="118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60" name="Group 192"/>
          <p:cNvGrpSpPr>
            <a:grpSpLocks noChangeAspect="1"/>
          </p:cNvGrpSpPr>
          <p:nvPr/>
        </p:nvGrpSpPr>
        <p:grpSpPr bwMode="auto">
          <a:xfrm>
            <a:off x="9372001" y="2769932"/>
            <a:ext cx="635144" cy="455787"/>
            <a:chOff x="4283" y="2577"/>
            <a:chExt cx="3134" cy="2249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1" name="Freeform 194"/>
            <p:cNvSpPr>
              <a:spLocks/>
            </p:cNvSpPr>
            <p:nvPr/>
          </p:nvSpPr>
          <p:spPr bwMode="auto">
            <a:xfrm>
              <a:off x="4718" y="2723"/>
              <a:ext cx="958" cy="1276"/>
            </a:xfrm>
            <a:custGeom>
              <a:avLst/>
              <a:gdLst>
                <a:gd name="T0" fmla="*/ 1134 w 1917"/>
                <a:gd name="T1" fmla="*/ 13 h 2554"/>
                <a:gd name="T2" fmla="*/ 1314 w 1917"/>
                <a:gd name="T3" fmla="*/ 74 h 2554"/>
                <a:gd name="T4" fmla="*/ 1459 w 1917"/>
                <a:gd name="T5" fmla="*/ 164 h 2554"/>
                <a:gd name="T6" fmla="*/ 1548 w 1917"/>
                <a:gd name="T7" fmla="*/ 253 h 2554"/>
                <a:gd name="T8" fmla="*/ 1586 w 1917"/>
                <a:gd name="T9" fmla="*/ 306 h 2554"/>
                <a:gd name="T10" fmla="*/ 1598 w 1917"/>
                <a:gd name="T11" fmla="*/ 312 h 2554"/>
                <a:gd name="T12" fmla="*/ 1634 w 1917"/>
                <a:gd name="T13" fmla="*/ 321 h 2554"/>
                <a:gd name="T14" fmla="*/ 1687 w 1917"/>
                <a:gd name="T15" fmla="*/ 350 h 2554"/>
                <a:gd name="T16" fmla="*/ 1750 w 1917"/>
                <a:gd name="T17" fmla="*/ 407 h 2554"/>
                <a:gd name="T18" fmla="*/ 1807 w 1917"/>
                <a:gd name="T19" fmla="*/ 500 h 2554"/>
                <a:gd name="T20" fmla="*/ 1849 w 1917"/>
                <a:gd name="T21" fmla="*/ 639 h 2554"/>
                <a:gd name="T22" fmla="*/ 1862 w 1917"/>
                <a:gd name="T23" fmla="*/ 835 h 2554"/>
                <a:gd name="T24" fmla="*/ 1835 w 1917"/>
                <a:gd name="T25" fmla="*/ 1097 h 2554"/>
                <a:gd name="T26" fmla="*/ 1822 w 1917"/>
                <a:gd name="T27" fmla="*/ 1217 h 2554"/>
                <a:gd name="T28" fmla="*/ 1872 w 1917"/>
                <a:gd name="T29" fmla="*/ 1230 h 2554"/>
                <a:gd name="T30" fmla="*/ 1908 w 1917"/>
                <a:gd name="T31" fmla="*/ 1280 h 2554"/>
                <a:gd name="T32" fmla="*/ 1915 w 1917"/>
                <a:gd name="T33" fmla="*/ 1380 h 2554"/>
                <a:gd name="T34" fmla="*/ 1883 w 1917"/>
                <a:gd name="T35" fmla="*/ 1546 h 2554"/>
                <a:gd name="T36" fmla="*/ 1816 w 1917"/>
                <a:gd name="T37" fmla="*/ 1726 h 2554"/>
                <a:gd name="T38" fmla="*/ 1757 w 1917"/>
                <a:gd name="T39" fmla="*/ 1808 h 2554"/>
                <a:gd name="T40" fmla="*/ 1710 w 1917"/>
                <a:gd name="T41" fmla="*/ 1888 h 2554"/>
                <a:gd name="T42" fmla="*/ 1632 w 1917"/>
                <a:gd name="T43" fmla="*/ 2092 h 2554"/>
                <a:gd name="T44" fmla="*/ 1497 w 1917"/>
                <a:gd name="T45" fmla="*/ 2284 h 2554"/>
                <a:gd name="T46" fmla="*/ 1312 w 1917"/>
                <a:gd name="T47" fmla="*/ 2443 h 2554"/>
                <a:gd name="T48" fmla="*/ 1096 w 1917"/>
                <a:gd name="T49" fmla="*/ 2536 h 2554"/>
                <a:gd name="T50" fmla="*/ 888 w 1917"/>
                <a:gd name="T51" fmla="*/ 2550 h 2554"/>
                <a:gd name="T52" fmla="*/ 673 w 1917"/>
                <a:gd name="T53" fmla="*/ 2485 h 2554"/>
                <a:gd name="T54" fmla="*/ 472 w 1917"/>
                <a:gd name="T55" fmla="*/ 2344 h 2554"/>
                <a:gd name="T56" fmla="*/ 322 w 1917"/>
                <a:gd name="T57" fmla="*/ 2160 h 2554"/>
                <a:gd name="T58" fmla="*/ 226 w 1917"/>
                <a:gd name="T59" fmla="*/ 1957 h 2554"/>
                <a:gd name="T60" fmla="*/ 177 w 1917"/>
                <a:gd name="T61" fmla="*/ 1822 h 2554"/>
                <a:gd name="T62" fmla="*/ 120 w 1917"/>
                <a:gd name="T63" fmla="*/ 1766 h 2554"/>
                <a:gd name="T64" fmla="*/ 57 w 1917"/>
                <a:gd name="T65" fmla="*/ 1620 h 2554"/>
                <a:gd name="T66" fmla="*/ 8 w 1917"/>
                <a:gd name="T67" fmla="*/ 1428 h 2554"/>
                <a:gd name="T68" fmla="*/ 4 w 1917"/>
                <a:gd name="T69" fmla="*/ 1308 h 2554"/>
                <a:gd name="T70" fmla="*/ 32 w 1917"/>
                <a:gd name="T71" fmla="*/ 1244 h 2554"/>
                <a:gd name="T72" fmla="*/ 78 w 1917"/>
                <a:gd name="T73" fmla="*/ 1219 h 2554"/>
                <a:gd name="T74" fmla="*/ 95 w 1917"/>
                <a:gd name="T75" fmla="*/ 1156 h 2554"/>
                <a:gd name="T76" fmla="*/ 61 w 1917"/>
                <a:gd name="T77" fmla="*/ 935 h 2554"/>
                <a:gd name="T78" fmla="*/ 80 w 1917"/>
                <a:gd name="T79" fmla="*/ 709 h 2554"/>
                <a:gd name="T80" fmla="*/ 169 w 1917"/>
                <a:gd name="T81" fmla="*/ 489 h 2554"/>
                <a:gd name="T82" fmla="*/ 306 w 1917"/>
                <a:gd name="T83" fmla="*/ 314 h 2554"/>
                <a:gd name="T84" fmla="*/ 514 w 1917"/>
                <a:gd name="T85" fmla="*/ 141 h 2554"/>
                <a:gd name="T86" fmla="*/ 717 w 1917"/>
                <a:gd name="T87" fmla="*/ 38 h 2554"/>
                <a:gd name="T88" fmla="*/ 902 w 1917"/>
                <a:gd name="T89" fmla="*/ 4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917" h="2554">
                  <a:moveTo>
                    <a:pt x="983" y="0"/>
                  </a:moveTo>
                  <a:lnTo>
                    <a:pt x="1061" y="4"/>
                  </a:lnTo>
                  <a:lnTo>
                    <a:pt x="1134" y="13"/>
                  </a:lnTo>
                  <a:lnTo>
                    <a:pt x="1198" y="29"/>
                  </a:lnTo>
                  <a:lnTo>
                    <a:pt x="1259" y="49"/>
                  </a:lnTo>
                  <a:lnTo>
                    <a:pt x="1314" y="74"/>
                  </a:lnTo>
                  <a:lnTo>
                    <a:pt x="1364" y="101"/>
                  </a:lnTo>
                  <a:lnTo>
                    <a:pt x="1415" y="131"/>
                  </a:lnTo>
                  <a:lnTo>
                    <a:pt x="1459" y="164"/>
                  </a:lnTo>
                  <a:lnTo>
                    <a:pt x="1495" y="196"/>
                  </a:lnTo>
                  <a:lnTo>
                    <a:pt x="1525" y="224"/>
                  </a:lnTo>
                  <a:lnTo>
                    <a:pt x="1548" y="253"/>
                  </a:lnTo>
                  <a:lnTo>
                    <a:pt x="1567" y="276"/>
                  </a:lnTo>
                  <a:lnTo>
                    <a:pt x="1579" y="295"/>
                  </a:lnTo>
                  <a:lnTo>
                    <a:pt x="1586" y="306"/>
                  </a:lnTo>
                  <a:lnTo>
                    <a:pt x="1588" y="310"/>
                  </a:lnTo>
                  <a:lnTo>
                    <a:pt x="1590" y="310"/>
                  </a:lnTo>
                  <a:lnTo>
                    <a:pt x="1598" y="312"/>
                  </a:lnTo>
                  <a:lnTo>
                    <a:pt x="1605" y="314"/>
                  </a:lnTo>
                  <a:lnTo>
                    <a:pt x="1619" y="316"/>
                  </a:lnTo>
                  <a:lnTo>
                    <a:pt x="1634" y="321"/>
                  </a:lnTo>
                  <a:lnTo>
                    <a:pt x="1649" y="329"/>
                  </a:lnTo>
                  <a:lnTo>
                    <a:pt x="1668" y="338"/>
                  </a:lnTo>
                  <a:lnTo>
                    <a:pt x="1687" y="350"/>
                  </a:lnTo>
                  <a:lnTo>
                    <a:pt x="1708" y="365"/>
                  </a:lnTo>
                  <a:lnTo>
                    <a:pt x="1729" y="384"/>
                  </a:lnTo>
                  <a:lnTo>
                    <a:pt x="1750" y="407"/>
                  </a:lnTo>
                  <a:lnTo>
                    <a:pt x="1771" y="432"/>
                  </a:lnTo>
                  <a:lnTo>
                    <a:pt x="1790" y="464"/>
                  </a:lnTo>
                  <a:lnTo>
                    <a:pt x="1807" y="500"/>
                  </a:lnTo>
                  <a:lnTo>
                    <a:pt x="1824" y="540"/>
                  </a:lnTo>
                  <a:lnTo>
                    <a:pt x="1837" y="588"/>
                  </a:lnTo>
                  <a:lnTo>
                    <a:pt x="1849" y="639"/>
                  </a:lnTo>
                  <a:lnTo>
                    <a:pt x="1856" y="698"/>
                  </a:lnTo>
                  <a:lnTo>
                    <a:pt x="1862" y="762"/>
                  </a:lnTo>
                  <a:lnTo>
                    <a:pt x="1862" y="835"/>
                  </a:lnTo>
                  <a:lnTo>
                    <a:pt x="1858" y="915"/>
                  </a:lnTo>
                  <a:lnTo>
                    <a:pt x="1851" y="1002"/>
                  </a:lnTo>
                  <a:lnTo>
                    <a:pt x="1835" y="1097"/>
                  </a:lnTo>
                  <a:lnTo>
                    <a:pt x="1822" y="1156"/>
                  </a:lnTo>
                  <a:lnTo>
                    <a:pt x="1805" y="1217"/>
                  </a:lnTo>
                  <a:lnTo>
                    <a:pt x="1822" y="1217"/>
                  </a:lnTo>
                  <a:lnTo>
                    <a:pt x="1839" y="1217"/>
                  </a:lnTo>
                  <a:lnTo>
                    <a:pt x="1856" y="1223"/>
                  </a:lnTo>
                  <a:lnTo>
                    <a:pt x="1872" y="1230"/>
                  </a:lnTo>
                  <a:lnTo>
                    <a:pt x="1885" y="1242"/>
                  </a:lnTo>
                  <a:lnTo>
                    <a:pt x="1898" y="1259"/>
                  </a:lnTo>
                  <a:lnTo>
                    <a:pt x="1908" y="1280"/>
                  </a:lnTo>
                  <a:lnTo>
                    <a:pt x="1913" y="1306"/>
                  </a:lnTo>
                  <a:lnTo>
                    <a:pt x="1917" y="1340"/>
                  </a:lnTo>
                  <a:lnTo>
                    <a:pt x="1915" y="1380"/>
                  </a:lnTo>
                  <a:lnTo>
                    <a:pt x="1910" y="1428"/>
                  </a:lnTo>
                  <a:lnTo>
                    <a:pt x="1900" y="1483"/>
                  </a:lnTo>
                  <a:lnTo>
                    <a:pt x="1883" y="1546"/>
                  </a:lnTo>
                  <a:lnTo>
                    <a:pt x="1860" y="1620"/>
                  </a:lnTo>
                  <a:lnTo>
                    <a:pt x="1839" y="1679"/>
                  </a:lnTo>
                  <a:lnTo>
                    <a:pt x="1816" y="1726"/>
                  </a:lnTo>
                  <a:lnTo>
                    <a:pt x="1795" y="1765"/>
                  </a:lnTo>
                  <a:lnTo>
                    <a:pt x="1776" y="1791"/>
                  </a:lnTo>
                  <a:lnTo>
                    <a:pt x="1757" y="1808"/>
                  </a:lnTo>
                  <a:lnTo>
                    <a:pt x="1740" y="1820"/>
                  </a:lnTo>
                  <a:lnTo>
                    <a:pt x="1723" y="1823"/>
                  </a:lnTo>
                  <a:lnTo>
                    <a:pt x="1710" y="1888"/>
                  </a:lnTo>
                  <a:lnTo>
                    <a:pt x="1691" y="1957"/>
                  </a:lnTo>
                  <a:lnTo>
                    <a:pt x="1664" y="2023"/>
                  </a:lnTo>
                  <a:lnTo>
                    <a:pt x="1632" y="2092"/>
                  </a:lnTo>
                  <a:lnTo>
                    <a:pt x="1592" y="2158"/>
                  </a:lnTo>
                  <a:lnTo>
                    <a:pt x="1548" y="2223"/>
                  </a:lnTo>
                  <a:lnTo>
                    <a:pt x="1497" y="2284"/>
                  </a:lnTo>
                  <a:lnTo>
                    <a:pt x="1440" y="2343"/>
                  </a:lnTo>
                  <a:lnTo>
                    <a:pt x="1379" y="2396"/>
                  </a:lnTo>
                  <a:lnTo>
                    <a:pt x="1312" y="2443"/>
                  </a:lnTo>
                  <a:lnTo>
                    <a:pt x="1240" y="2483"/>
                  </a:lnTo>
                  <a:lnTo>
                    <a:pt x="1162" y="2517"/>
                  </a:lnTo>
                  <a:lnTo>
                    <a:pt x="1096" y="2536"/>
                  </a:lnTo>
                  <a:lnTo>
                    <a:pt x="1027" y="2550"/>
                  </a:lnTo>
                  <a:lnTo>
                    <a:pt x="957" y="2554"/>
                  </a:lnTo>
                  <a:lnTo>
                    <a:pt x="888" y="2550"/>
                  </a:lnTo>
                  <a:lnTo>
                    <a:pt x="820" y="2536"/>
                  </a:lnTo>
                  <a:lnTo>
                    <a:pt x="753" y="2517"/>
                  </a:lnTo>
                  <a:lnTo>
                    <a:pt x="673" y="2485"/>
                  </a:lnTo>
                  <a:lnTo>
                    <a:pt x="601" y="2445"/>
                  </a:lnTo>
                  <a:lnTo>
                    <a:pt x="535" y="2398"/>
                  </a:lnTo>
                  <a:lnTo>
                    <a:pt x="472" y="2344"/>
                  </a:lnTo>
                  <a:lnTo>
                    <a:pt x="417" y="2285"/>
                  </a:lnTo>
                  <a:lnTo>
                    <a:pt x="365" y="2225"/>
                  </a:lnTo>
                  <a:lnTo>
                    <a:pt x="322" y="2160"/>
                  </a:lnTo>
                  <a:lnTo>
                    <a:pt x="284" y="2093"/>
                  </a:lnTo>
                  <a:lnTo>
                    <a:pt x="251" y="2025"/>
                  </a:lnTo>
                  <a:lnTo>
                    <a:pt x="226" y="1957"/>
                  </a:lnTo>
                  <a:lnTo>
                    <a:pt x="206" y="1890"/>
                  </a:lnTo>
                  <a:lnTo>
                    <a:pt x="192" y="1825"/>
                  </a:lnTo>
                  <a:lnTo>
                    <a:pt x="177" y="1822"/>
                  </a:lnTo>
                  <a:lnTo>
                    <a:pt x="158" y="1810"/>
                  </a:lnTo>
                  <a:lnTo>
                    <a:pt x="139" y="1793"/>
                  </a:lnTo>
                  <a:lnTo>
                    <a:pt x="120" y="1766"/>
                  </a:lnTo>
                  <a:lnTo>
                    <a:pt x="99" y="1728"/>
                  </a:lnTo>
                  <a:lnTo>
                    <a:pt x="78" y="1681"/>
                  </a:lnTo>
                  <a:lnTo>
                    <a:pt x="57" y="1620"/>
                  </a:lnTo>
                  <a:lnTo>
                    <a:pt x="34" y="1546"/>
                  </a:lnTo>
                  <a:lnTo>
                    <a:pt x="17" y="1483"/>
                  </a:lnTo>
                  <a:lnTo>
                    <a:pt x="8" y="1428"/>
                  </a:lnTo>
                  <a:lnTo>
                    <a:pt x="2" y="1380"/>
                  </a:lnTo>
                  <a:lnTo>
                    <a:pt x="0" y="1340"/>
                  </a:lnTo>
                  <a:lnTo>
                    <a:pt x="4" y="1308"/>
                  </a:lnTo>
                  <a:lnTo>
                    <a:pt x="10" y="1280"/>
                  </a:lnTo>
                  <a:lnTo>
                    <a:pt x="19" y="1259"/>
                  </a:lnTo>
                  <a:lnTo>
                    <a:pt x="32" y="1244"/>
                  </a:lnTo>
                  <a:lnTo>
                    <a:pt x="46" y="1230"/>
                  </a:lnTo>
                  <a:lnTo>
                    <a:pt x="63" y="1223"/>
                  </a:lnTo>
                  <a:lnTo>
                    <a:pt x="78" y="1219"/>
                  </a:lnTo>
                  <a:lnTo>
                    <a:pt x="95" y="1217"/>
                  </a:lnTo>
                  <a:lnTo>
                    <a:pt x="114" y="1217"/>
                  </a:lnTo>
                  <a:lnTo>
                    <a:pt x="95" y="1156"/>
                  </a:lnTo>
                  <a:lnTo>
                    <a:pt x="82" y="1097"/>
                  </a:lnTo>
                  <a:lnTo>
                    <a:pt x="69" y="1015"/>
                  </a:lnTo>
                  <a:lnTo>
                    <a:pt x="61" y="935"/>
                  </a:lnTo>
                  <a:lnTo>
                    <a:pt x="59" y="859"/>
                  </a:lnTo>
                  <a:lnTo>
                    <a:pt x="65" y="783"/>
                  </a:lnTo>
                  <a:lnTo>
                    <a:pt x="80" y="709"/>
                  </a:lnTo>
                  <a:lnTo>
                    <a:pt x="103" y="631"/>
                  </a:lnTo>
                  <a:lnTo>
                    <a:pt x="133" y="557"/>
                  </a:lnTo>
                  <a:lnTo>
                    <a:pt x="169" y="489"/>
                  </a:lnTo>
                  <a:lnTo>
                    <a:pt x="211" y="426"/>
                  </a:lnTo>
                  <a:lnTo>
                    <a:pt x="257" y="367"/>
                  </a:lnTo>
                  <a:lnTo>
                    <a:pt x="306" y="314"/>
                  </a:lnTo>
                  <a:lnTo>
                    <a:pt x="371" y="251"/>
                  </a:lnTo>
                  <a:lnTo>
                    <a:pt x="441" y="192"/>
                  </a:lnTo>
                  <a:lnTo>
                    <a:pt x="514" y="141"/>
                  </a:lnTo>
                  <a:lnTo>
                    <a:pt x="576" y="101"/>
                  </a:lnTo>
                  <a:lnTo>
                    <a:pt x="645" y="67"/>
                  </a:lnTo>
                  <a:lnTo>
                    <a:pt x="717" y="38"/>
                  </a:lnTo>
                  <a:lnTo>
                    <a:pt x="776" y="21"/>
                  </a:lnTo>
                  <a:lnTo>
                    <a:pt x="837" y="10"/>
                  </a:lnTo>
                  <a:lnTo>
                    <a:pt x="902" y="4"/>
                  </a:lnTo>
                  <a:lnTo>
                    <a:pt x="9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2" name="Freeform 195"/>
            <p:cNvSpPr>
              <a:spLocks/>
            </p:cNvSpPr>
            <p:nvPr/>
          </p:nvSpPr>
          <p:spPr bwMode="auto">
            <a:xfrm>
              <a:off x="4283" y="3981"/>
              <a:ext cx="1831" cy="845"/>
            </a:xfrm>
            <a:custGeom>
              <a:avLst/>
              <a:gdLst>
                <a:gd name="T0" fmla="*/ 1531 w 3661"/>
                <a:gd name="T1" fmla="*/ 1090 h 1691"/>
                <a:gd name="T2" fmla="*/ 1733 w 3661"/>
                <a:gd name="T3" fmla="*/ 801 h 1691"/>
                <a:gd name="T4" fmla="*/ 1653 w 3661"/>
                <a:gd name="T5" fmla="*/ 677 h 1691"/>
                <a:gd name="T6" fmla="*/ 1607 w 3661"/>
                <a:gd name="T7" fmla="*/ 575 h 1691"/>
                <a:gd name="T8" fmla="*/ 1586 w 3661"/>
                <a:gd name="T9" fmla="*/ 493 h 1691"/>
                <a:gd name="T10" fmla="*/ 1588 w 3661"/>
                <a:gd name="T11" fmla="*/ 426 h 1691"/>
                <a:gd name="T12" fmla="*/ 1607 w 3661"/>
                <a:gd name="T13" fmla="*/ 377 h 1691"/>
                <a:gd name="T14" fmla="*/ 1639 w 3661"/>
                <a:gd name="T15" fmla="*/ 339 h 1691"/>
                <a:gd name="T16" fmla="*/ 1679 w 3661"/>
                <a:gd name="T17" fmla="*/ 314 h 1691"/>
                <a:gd name="T18" fmla="*/ 1723 w 3661"/>
                <a:gd name="T19" fmla="*/ 297 h 1691"/>
                <a:gd name="T20" fmla="*/ 1765 w 3661"/>
                <a:gd name="T21" fmla="*/ 288 h 1691"/>
                <a:gd name="T22" fmla="*/ 1801 w 3661"/>
                <a:gd name="T23" fmla="*/ 284 h 1691"/>
                <a:gd name="T24" fmla="*/ 1826 w 3661"/>
                <a:gd name="T25" fmla="*/ 282 h 1691"/>
                <a:gd name="T26" fmla="*/ 1843 w 3661"/>
                <a:gd name="T27" fmla="*/ 284 h 1691"/>
                <a:gd name="T28" fmla="*/ 1873 w 3661"/>
                <a:gd name="T29" fmla="*/ 286 h 1691"/>
                <a:gd name="T30" fmla="*/ 1913 w 3661"/>
                <a:gd name="T31" fmla="*/ 291 h 1691"/>
                <a:gd name="T32" fmla="*/ 1957 w 3661"/>
                <a:gd name="T33" fmla="*/ 305 h 1691"/>
                <a:gd name="T34" fmla="*/ 1999 w 3661"/>
                <a:gd name="T35" fmla="*/ 326 h 1691"/>
                <a:gd name="T36" fmla="*/ 2037 w 3661"/>
                <a:gd name="T37" fmla="*/ 356 h 1691"/>
                <a:gd name="T38" fmla="*/ 2063 w 3661"/>
                <a:gd name="T39" fmla="*/ 400 h 1691"/>
                <a:gd name="T40" fmla="*/ 2073 w 3661"/>
                <a:gd name="T41" fmla="*/ 457 h 1691"/>
                <a:gd name="T42" fmla="*/ 2065 w 3661"/>
                <a:gd name="T43" fmla="*/ 531 h 1691"/>
                <a:gd name="T44" fmla="*/ 2031 w 3661"/>
                <a:gd name="T45" fmla="*/ 624 h 1691"/>
                <a:gd name="T46" fmla="*/ 1968 w 3661"/>
                <a:gd name="T47" fmla="*/ 736 h 1691"/>
                <a:gd name="T48" fmla="*/ 2081 w 3661"/>
                <a:gd name="T49" fmla="*/ 1240 h 1691"/>
                <a:gd name="T50" fmla="*/ 2472 w 3661"/>
                <a:gd name="T51" fmla="*/ 0 h 1691"/>
                <a:gd name="T52" fmla="*/ 2488 w 3661"/>
                <a:gd name="T53" fmla="*/ 10 h 1691"/>
                <a:gd name="T54" fmla="*/ 2535 w 3661"/>
                <a:gd name="T55" fmla="*/ 38 h 1691"/>
                <a:gd name="T56" fmla="*/ 2613 w 3661"/>
                <a:gd name="T57" fmla="*/ 82 h 1691"/>
                <a:gd name="T58" fmla="*/ 2718 w 3661"/>
                <a:gd name="T59" fmla="*/ 137 h 1691"/>
                <a:gd name="T60" fmla="*/ 2851 w 3661"/>
                <a:gd name="T61" fmla="*/ 202 h 1691"/>
                <a:gd name="T62" fmla="*/ 3007 w 3661"/>
                <a:gd name="T63" fmla="*/ 272 h 1691"/>
                <a:gd name="T64" fmla="*/ 3187 w 3661"/>
                <a:gd name="T65" fmla="*/ 345 h 1691"/>
                <a:gd name="T66" fmla="*/ 3334 w 3661"/>
                <a:gd name="T67" fmla="*/ 413 h 1691"/>
                <a:gd name="T68" fmla="*/ 3446 w 3661"/>
                <a:gd name="T69" fmla="*/ 501 h 1691"/>
                <a:gd name="T70" fmla="*/ 3528 w 3661"/>
                <a:gd name="T71" fmla="*/ 605 h 1691"/>
                <a:gd name="T72" fmla="*/ 3585 w 3661"/>
                <a:gd name="T73" fmla="*/ 731 h 1691"/>
                <a:gd name="T74" fmla="*/ 3621 w 3661"/>
                <a:gd name="T75" fmla="*/ 875 h 1691"/>
                <a:gd name="T76" fmla="*/ 3644 w 3661"/>
                <a:gd name="T77" fmla="*/ 1044 h 1691"/>
                <a:gd name="T78" fmla="*/ 3653 w 3661"/>
                <a:gd name="T79" fmla="*/ 1234 h 1691"/>
                <a:gd name="T80" fmla="*/ 3657 w 3661"/>
                <a:gd name="T81" fmla="*/ 1449 h 1691"/>
                <a:gd name="T82" fmla="*/ 3661 w 3661"/>
                <a:gd name="T83" fmla="*/ 1691 h 1691"/>
                <a:gd name="T84" fmla="*/ 2 w 3661"/>
                <a:gd name="T85" fmla="*/ 1567 h 1691"/>
                <a:gd name="T86" fmla="*/ 4 w 3661"/>
                <a:gd name="T87" fmla="*/ 1339 h 1691"/>
                <a:gd name="T88" fmla="*/ 11 w 3661"/>
                <a:gd name="T89" fmla="*/ 1136 h 1691"/>
                <a:gd name="T90" fmla="*/ 27 w 3661"/>
                <a:gd name="T91" fmla="*/ 957 h 1691"/>
                <a:gd name="T92" fmla="*/ 55 w 3661"/>
                <a:gd name="T93" fmla="*/ 801 h 1691"/>
                <a:gd name="T94" fmla="*/ 103 w 3661"/>
                <a:gd name="T95" fmla="*/ 664 h 1691"/>
                <a:gd name="T96" fmla="*/ 171 w 3661"/>
                <a:gd name="T97" fmla="*/ 550 h 1691"/>
                <a:gd name="T98" fmla="*/ 266 w 3661"/>
                <a:gd name="T99" fmla="*/ 455 h 1691"/>
                <a:gd name="T100" fmla="*/ 396 w 3661"/>
                <a:gd name="T101" fmla="*/ 377 h 1691"/>
                <a:gd name="T102" fmla="*/ 567 w 3661"/>
                <a:gd name="T103" fmla="*/ 308 h 1691"/>
                <a:gd name="T104" fmla="*/ 736 w 3661"/>
                <a:gd name="T105" fmla="*/ 236 h 1691"/>
                <a:gd name="T106" fmla="*/ 881 w 3661"/>
                <a:gd name="T107" fmla="*/ 170 h 1691"/>
                <a:gd name="T108" fmla="*/ 998 w 3661"/>
                <a:gd name="T109" fmla="*/ 109 h 1691"/>
                <a:gd name="T110" fmla="*/ 1090 w 3661"/>
                <a:gd name="T111" fmla="*/ 59 h 1691"/>
                <a:gd name="T112" fmla="*/ 1153 w 3661"/>
                <a:gd name="T113" fmla="*/ 21 h 1691"/>
                <a:gd name="T114" fmla="*/ 1185 w 3661"/>
                <a:gd name="T115" fmla="*/ 2 h 1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661" h="1691">
                  <a:moveTo>
                    <a:pt x="1189" y="0"/>
                  </a:moveTo>
                  <a:lnTo>
                    <a:pt x="1531" y="1090"/>
                  </a:lnTo>
                  <a:lnTo>
                    <a:pt x="1579" y="1240"/>
                  </a:lnTo>
                  <a:lnTo>
                    <a:pt x="1733" y="801"/>
                  </a:lnTo>
                  <a:lnTo>
                    <a:pt x="1689" y="736"/>
                  </a:lnTo>
                  <a:lnTo>
                    <a:pt x="1653" y="677"/>
                  </a:lnTo>
                  <a:lnTo>
                    <a:pt x="1626" y="624"/>
                  </a:lnTo>
                  <a:lnTo>
                    <a:pt x="1607" y="575"/>
                  </a:lnTo>
                  <a:lnTo>
                    <a:pt x="1594" y="531"/>
                  </a:lnTo>
                  <a:lnTo>
                    <a:pt x="1586" y="493"/>
                  </a:lnTo>
                  <a:lnTo>
                    <a:pt x="1584" y="459"/>
                  </a:lnTo>
                  <a:lnTo>
                    <a:pt x="1588" y="426"/>
                  </a:lnTo>
                  <a:lnTo>
                    <a:pt x="1596" y="400"/>
                  </a:lnTo>
                  <a:lnTo>
                    <a:pt x="1607" y="377"/>
                  </a:lnTo>
                  <a:lnTo>
                    <a:pt x="1622" y="356"/>
                  </a:lnTo>
                  <a:lnTo>
                    <a:pt x="1639" y="339"/>
                  </a:lnTo>
                  <a:lnTo>
                    <a:pt x="1658" y="326"/>
                  </a:lnTo>
                  <a:lnTo>
                    <a:pt x="1679" y="314"/>
                  </a:lnTo>
                  <a:lnTo>
                    <a:pt x="1700" y="305"/>
                  </a:lnTo>
                  <a:lnTo>
                    <a:pt x="1723" y="297"/>
                  </a:lnTo>
                  <a:lnTo>
                    <a:pt x="1744" y="291"/>
                  </a:lnTo>
                  <a:lnTo>
                    <a:pt x="1765" y="288"/>
                  </a:lnTo>
                  <a:lnTo>
                    <a:pt x="1784" y="286"/>
                  </a:lnTo>
                  <a:lnTo>
                    <a:pt x="1801" y="284"/>
                  </a:lnTo>
                  <a:lnTo>
                    <a:pt x="1816" y="284"/>
                  </a:lnTo>
                  <a:lnTo>
                    <a:pt x="1826" y="282"/>
                  </a:lnTo>
                  <a:lnTo>
                    <a:pt x="1831" y="282"/>
                  </a:lnTo>
                  <a:lnTo>
                    <a:pt x="1843" y="284"/>
                  </a:lnTo>
                  <a:lnTo>
                    <a:pt x="1856" y="284"/>
                  </a:lnTo>
                  <a:lnTo>
                    <a:pt x="1873" y="286"/>
                  </a:lnTo>
                  <a:lnTo>
                    <a:pt x="1892" y="288"/>
                  </a:lnTo>
                  <a:lnTo>
                    <a:pt x="1913" y="291"/>
                  </a:lnTo>
                  <a:lnTo>
                    <a:pt x="1934" y="297"/>
                  </a:lnTo>
                  <a:lnTo>
                    <a:pt x="1957" y="305"/>
                  </a:lnTo>
                  <a:lnTo>
                    <a:pt x="1978" y="314"/>
                  </a:lnTo>
                  <a:lnTo>
                    <a:pt x="1999" y="326"/>
                  </a:lnTo>
                  <a:lnTo>
                    <a:pt x="2020" y="339"/>
                  </a:lnTo>
                  <a:lnTo>
                    <a:pt x="2037" y="356"/>
                  </a:lnTo>
                  <a:lnTo>
                    <a:pt x="2050" y="377"/>
                  </a:lnTo>
                  <a:lnTo>
                    <a:pt x="2063" y="400"/>
                  </a:lnTo>
                  <a:lnTo>
                    <a:pt x="2071" y="426"/>
                  </a:lnTo>
                  <a:lnTo>
                    <a:pt x="2073" y="457"/>
                  </a:lnTo>
                  <a:lnTo>
                    <a:pt x="2073" y="493"/>
                  </a:lnTo>
                  <a:lnTo>
                    <a:pt x="2065" y="531"/>
                  </a:lnTo>
                  <a:lnTo>
                    <a:pt x="2052" y="575"/>
                  </a:lnTo>
                  <a:lnTo>
                    <a:pt x="2031" y="624"/>
                  </a:lnTo>
                  <a:lnTo>
                    <a:pt x="2005" y="677"/>
                  </a:lnTo>
                  <a:lnTo>
                    <a:pt x="1968" y="736"/>
                  </a:lnTo>
                  <a:lnTo>
                    <a:pt x="1925" y="801"/>
                  </a:lnTo>
                  <a:lnTo>
                    <a:pt x="2081" y="1240"/>
                  </a:lnTo>
                  <a:lnTo>
                    <a:pt x="2128" y="1090"/>
                  </a:lnTo>
                  <a:lnTo>
                    <a:pt x="2472" y="0"/>
                  </a:lnTo>
                  <a:lnTo>
                    <a:pt x="2476" y="2"/>
                  </a:lnTo>
                  <a:lnTo>
                    <a:pt x="2488" y="10"/>
                  </a:lnTo>
                  <a:lnTo>
                    <a:pt x="2508" y="21"/>
                  </a:lnTo>
                  <a:lnTo>
                    <a:pt x="2535" y="38"/>
                  </a:lnTo>
                  <a:lnTo>
                    <a:pt x="2571" y="59"/>
                  </a:lnTo>
                  <a:lnTo>
                    <a:pt x="2613" y="82"/>
                  </a:lnTo>
                  <a:lnTo>
                    <a:pt x="2663" y="109"/>
                  </a:lnTo>
                  <a:lnTo>
                    <a:pt x="2718" y="137"/>
                  </a:lnTo>
                  <a:lnTo>
                    <a:pt x="2780" y="170"/>
                  </a:lnTo>
                  <a:lnTo>
                    <a:pt x="2851" y="202"/>
                  </a:lnTo>
                  <a:lnTo>
                    <a:pt x="2927" y="236"/>
                  </a:lnTo>
                  <a:lnTo>
                    <a:pt x="3007" y="272"/>
                  </a:lnTo>
                  <a:lnTo>
                    <a:pt x="3094" y="308"/>
                  </a:lnTo>
                  <a:lnTo>
                    <a:pt x="3187" y="345"/>
                  </a:lnTo>
                  <a:lnTo>
                    <a:pt x="3265" y="377"/>
                  </a:lnTo>
                  <a:lnTo>
                    <a:pt x="3334" y="413"/>
                  </a:lnTo>
                  <a:lnTo>
                    <a:pt x="3393" y="455"/>
                  </a:lnTo>
                  <a:lnTo>
                    <a:pt x="3446" y="501"/>
                  </a:lnTo>
                  <a:lnTo>
                    <a:pt x="3490" y="550"/>
                  </a:lnTo>
                  <a:lnTo>
                    <a:pt x="3528" y="605"/>
                  </a:lnTo>
                  <a:lnTo>
                    <a:pt x="3558" y="664"/>
                  </a:lnTo>
                  <a:lnTo>
                    <a:pt x="3585" y="731"/>
                  </a:lnTo>
                  <a:lnTo>
                    <a:pt x="3606" y="801"/>
                  </a:lnTo>
                  <a:lnTo>
                    <a:pt x="3621" y="875"/>
                  </a:lnTo>
                  <a:lnTo>
                    <a:pt x="3634" y="957"/>
                  </a:lnTo>
                  <a:lnTo>
                    <a:pt x="3644" y="1044"/>
                  </a:lnTo>
                  <a:lnTo>
                    <a:pt x="3650" y="1136"/>
                  </a:lnTo>
                  <a:lnTo>
                    <a:pt x="3653" y="1234"/>
                  </a:lnTo>
                  <a:lnTo>
                    <a:pt x="3657" y="1339"/>
                  </a:lnTo>
                  <a:lnTo>
                    <a:pt x="3657" y="1449"/>
                  </a:lnTo>
                  <a:lnTo>
                    <a:pt x="3659" y="1567"/>
                  </a:lnTo>
                  <a:lnTo>
                    <a:pt x="3661" y="1691"/>
                  </a:lnTo>
                  <a:lnTo>
                    <a:pt x="0" y="1691"/>
                  </a:lnTo>
                  <a:lnTo>
                    <a:pt x="2" y="1567"/>
                  </a:lnTo>
                  <a:lnTo>
                    <a:pt x="2" y="1449"/>
                  </a:lnTo>
                  <a:lnTo>
                    <a:pt x="4" y="1339"/>
                  </a:lnTo>
                  <a:lnTo>
                    <a:pt x="8" y="1234"/>
                  </a:lnTo>
                  <a:lnTo>
                    <a:pt x="11" y="1136"/>
                  </a:lnTo>
                  <a:lnTo>
                    <a:pt x="17" y="1044"/>
                  </a:lnTo>
                  <a:lnTo>
                    <a:pt x="27" y="957"/>
                  </a:lnTo>
                  <a:lnTo>
                    <a:pt x="38" y="875"/>
                  </a:lnTo>
                  <a:lnTo>
                    <a:pt x="55" y="801"/>
                  </a:lnTo>
                  <a:lnTo>
                    <a:pt x="76" y="731"/>
                  </a:lnTo>
                  <a:lnTo>
                    <a:pt x="103" y="664"/>
                  </a:lnTo>
                  <a:lnTo>
                    <a:pt x="133" y="605"/>
                  </a:lnTo>
                  <a:lnTo>
                    <a:pt x="171" y="550"/>
                  </a:lnTo>
                  <a:lnTo>
                    <a:pt x="215" y="501"/>
                  </a:lnTo>
                  <a:lnTo>
                    <a:pt x="266" y="455"/>
                  </a:lnTo>
                  <a:lnTo>
                    <a:pt x="327" y="413"/>
                  </a:lnTo>
                  <a:lnTo>
                    <a:pt x="396" y="377"/>
                  </a:lnTo>
                  <a:lnTo>
                    <a:pt x="474" y="345"/>
                  </a:lnTo>
                  <a:lnTo>
                    <a:pt x="567" y="308"/>
                  </a:lnTo>
                  <a:lnTo>
                    <a:pt x="654" y="272"/>
                  </a:lnTo>
                  <a:lnTo>
                    <a:pt x="736" y="236"/>
                  </a:lnTo>
                  <a:lnTo>
                    <a:pt x="810" y="202"/>
                  </a:lnTo>
                  <a:lnTo>
                    <a:pt x="881" y="170"/>
                  </a:lnTo>
                  <a:lnTo>
                    <a:pt x="943" y="137"/>
                  </a:lnTo>
                  <a:lnTo>
                    <a:pt x="998" y="109"/>
                  </a:lnTo>
                  <a:lnTo>
                    <a:pt x="1048" y="82"/>
                  </a:lnTo>
                  <a:lnTo>
                    <a:pt x="1090" y="59"/>
                  </a:lnTo>
                  <a:lnTo>
                    <a:pt x="1126" y="38"/>
                  </a:lnTo>
                  <a:lnTo>
                    <a:pt x="1153" y="21"/>
                  </a:lnTo>
                  <a:lnTo>
                    <a:pt x="1172" y="10"/>
                  </a:lnTo>
                  <a:lnTo>
                    <a:pt x="1185" y="2"/>
                  </a:lnTo>
                  <a:lnTo>
                    <a:pt x="11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3" name="Freeform 196"/>
            <p:cNvSpPr>
              <a:spLocks/>
            </p:cNvSpPr>
            <p:nvPr/>
          </p:nvSpPr>
          <p:spPr bwMode="auto">
            <a:xfrm>
              <a:off x="5653" y="3148"/>
              <a:ext cx="841" cy="828"/>
            </a:xfrm>
            <a:custGeom>
              <a:avLst/>
              <a:gdLst>
                <a:gd name="T0" fmla="*/ 1150 w 1681"/>
                <a:gd name="T1" fmla="*/ 0 h 1656"/>
                <a:gd name="T2" fmla="*/ 1259 w 1681"/>
                <a:gd name="T3" fmla="*/ 6 h 1656"/>
                <a:gd name="T4" fmla="*/ 1367 w 1681"/>
                <a:gd name="T5" fmla="*/ 19 h 1656"/>
                <a:gd name="T6" fmla="*/ 1473 w 1681"/>
                <a:gd name="T7" fmla="*/ 44 h 1656"/>
                <a:gd name="T8" fmla="*/ 1578 w 1681"/>
                <a:gd name="T9" fmla="*/ 78 h 1656"/>
                <a:gd name="T10" fmla="*/ 1681 w 1681"/>
                <a:gd name="T11" fmla="*/ 122 h 1656"/>
                <a:gd name="T12" fmla="*/ 1356 w 1681"/>
                <a:gd name="T13" fmla="*/ 447 h 1656"/>
                <a:gd name="T14" fmla="*/ 1272 w 1681"/>
                <a:gd name="T15" fmla="*/ 430 h 1656"/>
                <a:gd name="T16" fmla="*/ 1186 w 1681"/>
                <a:gd name="T17" fmla="*/ 420 h 1656"/>
                <a:gd name="T18" fmla="*/ 1101 w 1681"/>
                <a:gd name="T19" fmla="*/ 418 h 1656"/>
                <a:gd name="T20" fmla="*/ 1015 w 1681"/>
                <a:gd name="T21" fmla="*/ 428 h 1656"/>
                <a:gd name="T22" fmla="*/ 931 w 1681"/>
                <a:gd name="T23" fmla="*/ 445 h 1656"/>
                <a:gd name="T24" fmla="*/ 850 w 1681"/>
                <a:gd name="T25" fmla="*/ 469 h 1656"/>
                <a:gd name="T26" fmla="*/ 770 w 1681"/>
                <a:gd name="T27" fmla="*/ 504 h 1656"/>
                <a:gd name="T28" fmla="*/ 692 w 1681"/>
                <a:gd name="T29" fmla="*/ 547 h 1656"/>
                <a:gd name="T30" fmla="*/ 620 w 1681"/>
                <a:gd name="T31" fmla="*/ 601 h 1656"/>
                <a:gd name="T32" fmla="*/ 551 w 1681"/>
                <a:gd name="T33" fmla="*/ 662 h 1656"/>
                <a:gd name="T34" fmla="*/ 488 w 1681"/>
                <a:gd name="T35" fmla="*/ 732 h 1656"/>
                <a:gd name="T36" fmla="*/ 435 w 1681"/>
                <a:gd name="T37" fmla="*/ 806 h 1656"/>
                <a:gd name="T38" fmla="*/ 391 w 1681"/>
                <a:gd name="T39" fmla="*/ 886 h 1656"/>
                <a:gd name="T40" fmla="*/ 357 w 1681"/>
                <a:gd name="T41" fmla="*/ 968 h 1656"/>
                <a:gd name="T42" fmla="*/ 332 w 1681"/>
                <a:gd name="T43" fmla="*/ 1053 h 1656"/>
                <a:gd name="T44" fmla="*/ 315 w 1681"/>
                <a:gd name="T45" fmla="*/ 1141 h 1656"/>
                <a:gd name="T46" fmla="*/ 310 w 1681"/>
                <a:gd name="T47" fmla="*/ 1228 h 1656"/>
                <a:gd name="T48" fmla="*/ 311 w 1681"/>
                <a:gd name="T49" fmla="*/ 1317 h 1656"/>
                <a:gd name="T50" fmla="*/ 323 w 1681"/>
                <a:gd name="T51" fmla="*/ 1405 h 1656"/>
                <a:gd name="T52" fmla="*/ 346 w 1681"/>
                <a:gd name="T53" fmla="*/ 1491 h 1656"/>
                <a:gd name="T54" fmla="*/ 376 w 1681"/>
                <a:gd name="T55" fmla="*/ 1574 h 1656"/>
                <a:gd name="T56" fmla="*/ 416 w 1681"/>
                <a:gd name="T57" fmla="*/ 1656 h 1656"/>
                <a:gd name="T58" fmla="*/ 327 w 1681"/>
                <a:gd name="T59" fmla="*/ 1618 h 1656"/>
                <a:gd name="T60" fmla="*/ 245 w 1681"/>
                <a:gd name="T61" fmla="*/ 1580 h 1656"/>
                <a:gd name="T62" fmla="*/ 171 w 1681"/>
                <a:gd name="T63" fmla="*/ 1544 h 1656"/>
                <a:gd name="T64" fmla="*/ 106 w 1681"/>
                <a:gd name="T65" fmla="*/ 1511 h 1656"/>
                <a:gd name="T66" fmla="*/ 49 w 1681"/>
                <a:gd name="T67" fmla="*/ 1481 h 1656"/>
                <a:gd name="T68" fmla="*/ 0 w 1681"/>
                <a:gd name="T69" fmla="*/ 1456 h 1656"/>
                <a:gd name="T70" fmla="*/ 34 w 1681"/>
                <a:gd name="T71" fmla="*/ 1382 h 1656"/>
                <a:gd name="T72" fmla="*/ 66 w 1681"/>
                <a:gd name="T73" fmla="*/ 1306 h 1656"/>
                <a:gd name="T74" fmla="*/ 93 w 1681"/>
                <a:gd name="T75" fmla="*/ 1224 h 1656"/>
                <a:gd name="T76" fmla="*/ 129 w 1681"/>
                <a:gd name="T77" fmla="*/ 1192 h 1656"/>
                <a:gd name="T78" fmla="*/ 163 w 1681"/>
                <a:gd name="T79" fmla="*/ 1154 h 1656"/>
                <a:gd name="T80" fmla="*/ 197 w 1681"/>
                <a:gd name="T81" fmla="*/ 1108 h 1656"/>
                <a:gd name="T82" fmla="*/ 233 w 1681"/>
                <a:gd name="T83" fmla="*/ 1046 h 1656"/>
                <a:gd name="T84" fmla="*/ 268 w 1681"/>
                <a:gd name="T85" fmla="*/ 973 h 1656"/>
                <a:gd name="T86" fmla="*/ 298 w 1681"/>
                <a:gd name="T87" fmla="*/ 890 h 1656"/>
                <a:gd name="T88" fmla="*/ 329 w 1681"/>
                <a:gd name="T89" fmla="*/ 793 h 1656"/>
                <a:gd name="T90" fmla="*/ 349 w 1681"/>
                <a:gd name="T91" fmla="*/ 717 h 1656"/>
                <a:gd name="T92" fmla="*/ 363 w 1681"/>
                <a:gd name="T93" fmla="*/ 646 h 1656"/>
                <a:gd name="T94" fmla="*/ 372 w 1681"/>
                <a:gd name="T95" fmla="*/ 580 h 1656"/>
                <a:gd name="T96" fmla="*/ 376 w 1681"/>
                <a:gd name="T97" fmla="*/ 519 h 1656"/>
                <a:gd name="T98" fmla="*/ 374 w 1681"/>
                <a:gd name="T99" fmla="*/ 460 h 1656"/>
                <a:gd name="T100" fmla="*/ 368 w 1681"/>
                <a:gd name="T101" fmla="*/ 407 h 1656"/>
                <a:gd name="T102" fmla="*/ 353 w 1681"/>
                <a:gd name="T103" fmla="*/ 348 h 1656"/>
                <a:gd name="T104" fmla="*/ 332 w 1681"/>
                <a:gd name="T105" fmla="*/ 293 h 1656"/>
                <a:gd name="T106" fmla="*/ 424 w 1681"/>
                <a:gd name="T107" fmla="*/ 224 h 1656"/>
                <a:gd name="T108" fmla="*/ 519 w 1681"/>
                <a:gd name="T109" fmla="*/ 163 h 1656"/>
                <a:gd name="T110" fmla="*/ 620 w 1681"/>
                <a:gd name="T111" fmla="*/ 112 h 1656"/>
                <a:gd name="T112" fmla="*/ 720 w 1681"/>
                <a:gd name="T113" fmla="*/ 70 h 1656"/>
                <a:gd name="T114" fmla="*/ 827 w 1681"/>
                <a:gd name="T115" fmla="*/ 38 h 1656"/>
                <a:gd name="T116" fmla="*/ 933 w 1681"/>
                <a:gd name="T117" fmla="*/ 15 h 1656"/>
                <a:gd name="T118" fmla="*/ 1042 w 1681"/>
                <a:gd name="T119" fmla="*/ 4 h 1656"/>
                <a:gd name="T120" fmla="*/ 1150 w 1681"/>
                <a:gd name="T121" fmla="*/ 0 h 1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81" h="1656">
                  <a:moveTo>
                    <a:pt x="1150" y="0"/>
                  </a:moveTo>
                  <a:lnTo>
                    <a:pt x="1259" y="6"/>
                  </a:lnTo>
                  <a:lnTo>
                    <a:pt x="1367" y="19"/>
                  </a:lnTo>
                  <a:lnTo>
                    <a:pt x="1473" y="44"/>
                  </a:lnTo>
                  <a:lnTo>
                    <a:pt x="1578" y="78"/>
                  </a:lnTo>
                  <a:lnTo>
                    <a:pt x="1681" y="122"/>
                  </a:lnTo>
                  <a:lnTo>
                    <a:pt x="1356" y="447"/>
                  </a:lnTo>
                  <a:lnTo>
                    <a:pt x="1272" y="430"/>
                  </a:lnTo>
                  <a:lnTo>
                    <a:pt x="1186" y="420"/>
                  </a:lnTo>
                  <a:lnTo>
                    <a:pt x="1101" y="418"/>
                  </a:lnTo>
                  <a:lnTo>
                    <a:pt x="1015" y="428"/>
                  </a:lnTo>
                  <a:lnTo>
                    <a:pt x="931" y="445"/>
                  </a:lnTo>
                  <a:lnTo>
                    <a:pt x="850" y="469"/>
                  </a:lnTo>
                  <a:lnTo>
                    <a:pt x="770" y="504"/>
                  </a:lnTo>
                  <a:lnTo>
                    <a:pt x="692" y="547"/>
                  </a:lnTo>
                  <a:lnTo>
                    <a:pt x="620" y="601"/>
                  </a:lnTo>
                  <a:lnTo>
                    <a:pt x="551" y="662"/>
                  </a:lnTo>
                  <a:lnTo>
                    <a:pt x="488" y="732"/>
                  </a:lnTo>
                  <a:lnTo>
                    <a:pt x="435" y="806"/>
                  </a:lnTo>
                  <a:lnTo>
                    <a:pt x="391" y="886"/>
                  </a:lnTo>
                  <a:lnTo>
                    <a:pt x="357" y="968"/>
                  </a:lnTo>
                  <a:lnTo>
                    <a:pt x="332" y="1053"/>
                  </a:lnTo>
                  <a:lnTo>
                    <a:pt x="315" y="1141"/>
                  </a:lnTo>
                  <a:lnTo>
                    <a:pt x="310" y="1228"/>
                  </a:lnTo>
                  <a:lnTo>
                    <a:pt x="311" y="1317"/>
                  </a:lnTo>
                  <a:lnTo>
                    <a:pt x="323" y="1405"/>
                  </a:lnTo>
                  <a:lnTo>
                    <a:pt x="346" y="1491"/>
                  </a:lnTo>
                  <a:lnTo>
                    <a:pt x="376" y="1574"/>
                  </a:lnTo>
                  <a:lnTo>
                    <a:pt x="416" y="1656"/>
                  </a:lnTo>
                  <a:lnTo>
                    <a:pt x="327" y="1618"/>
                  </a:lnTo>
                  <a:lnTo>
                    <a:pt x="245" y="1580"/>
                  </a:lnTo>
                  <a:lnTo>
                    <a:pt x="171" y="1544"/>
                  </a:lnTo>
                  <a:lnTo>
                    <a:pt x="106" y="1511"/>
                  </a:lnTo>
                  <a:lnTo>
                    <a:pt x="49" y="1481"/>
                  </a:lnTo>
                  <a:lnTo>
                    <a:pt x="0" y="1456"/>
                  </a:lnTo>
                  <a:lnTo>
                    <a:pt x="34" y="1382"/>
                  </a:lnTo>
                  <a:lnTo>
                    <a:pt x="66" y="1306"/>
                  </a:lnTo>
                  <a:lnTo>
                    <a:pt x="93" y="1224"/>
                  </a:lnTo>
                  <a:lnTo>
                    <a:pt x="129" y="1192"/>
                  </a:lnTo>
                  <a:lnTo>
                    <a:pt x="163" y="1154"/>
                  </a:lnTo>
                  <a:lnTo>
                    <a:pt x="197" y="1108"/>
                  </a:lnTo>
                  <a:lnTo>
                    <a:pt x="233" y="1046"/>
                  </a:lnTo>
                  <a:lnTo>
                    <a:pt x="268" y="973"/>
                  </a:lnTo>
                  <a:lnTo>
                    <a:pt x="298" y="890"/>
                  </a:lnTo>
                  <a:lnTo>
                    <a:pt x="329" y="793"/>
                  </a:lnTo>
                  <a:lnTo>
                    <a:pt x="349" y="717"/>
                  </a:lnTo>
                  <a:lnTo>
                    <a:pt x="363" y="646"/>
                  </a:lnTo>
                  <a:lnTo>
                    <a:pt x="372" y="580"/>
                  </a:lnTo>
                  <a:lnTo>
                    <a:pt x="376" y="519"/>
                  </a:lnTo>
                  <a:lnTo>
                    <a:pt x="374" y="460"/>
                  </a:lnTo>
                  <a:lnTo>
                    <a:pt x="368" y="407"/>
                  </a:lnTo>
                  <a:lnTo>
                    <a:pt x="353" y="348"/>
                  </a:lnTo>
                  <a:lnTo>
                    <a:pt x="332" y="293"/>
                  </a:lnTo>
                  <a:lnTo>
                    <a:pt x="424" y="224"/>
                  </a:lnTo>
                  <a:lnTo>
                    <a:pt x="519" y="163"/>
                  </a:lnTo>
                  <a:lnTo>
                    <a:pt x="620" y="112"/>
                  </a:lnTo>
                  <a:lnTo>
                    <a:pt x="720" y="70"/>
                  </a:lnTo>
                  <a:lnTo>
                    <a:pt x="827" y="38"/>
                  </a:lnTo>
                  <a:lnTo>
                    <a:pt x="933" y="15"/>
                  </a:lnTo>
                  <a:lnTo>
                    <a:pt x="1042" y="4"/>
                  </a:lnTo>
                  <a:lnTo>
                    <a:pt x="1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4" name="Freeform 197"/>
            <p:cNvSpPr>
              <a:spLocks/>
            </p:cNvSpPr>
            <p:nvPr/>
          </p:nvSpPr>
          <p:spPr bwMode="auto">
            <a:xfrm>
              <a:off x="6172" y="3502"/>
              <a:ext cx="677" cy="895"/>
            </a:xfrm>
            <a:custGeom>
              <a:avLst/>
              <a:gdLst>
                <a:gd name="T0" fmla="*/ 1228 w 1352"/>
                <a:gd name="T1" fmla="*/ 0 h 1789"/>
                <a:gd name="T2" fmla="*/ 1272 w 1352"/>
                <a:gd name="T3" fmla="*/ 101 h 1789"/>
                <a:gd name="T4" fmla="*/ 1306 w 1352"/>
                <a:gd name="T5" fmla="*/ 206 h 1789"/>
                <a:gd name="T6" fmla="*/ 1331 w 1352"/>
                <a:gd name="T7" fmla="*/ 310 h 1789"/>
                <a:gd name="T8" fmla="*/ 1346 w 1352"/>
                <a:gd name="T9" fmla="*/ 418 h 1789"/>
                <a:gd name="T10" fmla="*/ 1352 w 1352"/>
                <a:gd name="T11" fmla="*/ 527 h 1789"/>
                <a:gd name="T12" fmla="*/ 1348 w 1352"/>
                <a:gd name="T13" fmla="*/ 635 h 1789"/>
                <a:gd name="T14" fmla="*/ 1335 w 1352"/>
                <a:gd name="T15" fmla="*/ 742 h 1789"/>
                <a:gd name="T16" fmla="*/ 1314 w 1352"/>
                <a:gd name="T17" fmla="*/ 848 h 1789"/>
                <a:gd name="T18" fmla="*/ 1282 w 1352"/>
                <a:gd name="T19" fmla="*/ 953 h 1789"/>
                <a:gd name="T20" fmla="*/ 1242 w 1352"/>
                <a:gd name="T21" fmla="*/ 1055 h 1789"/>
                <a:gd name="T22" fmla="*/ 1192 w 1352"/>
                <a:gd name="T23" fmla="*/ 1154 h 1789"/>
                <a:gd name="T24" fmla="*/ 1133 w 1352"/>
                <a:gd name="T25" fmla="*/ 1249 h 1789"/>
                <a:gd name="T26" fmla="*/ 1065 w 1352"/>
                <a:gd name="T27" fmla="*/ 1339 h 1789"/>
                <a:gd name="T28" fmla="*/ 987 w 1352"/>
                <a:gd name="T29" fmla="*/ 1424 h 1789"/>
                <a:gd name="T30" fmla="*/ 909 w 1352"/>
                <a:gd name="T31" fmla="*/ 1498 h 1789"/>
                <a:gd name="T32" fmla="*/ 825 w 1352"/>
                <a:gd name="T33" fmla="*/ 1563 h 1789"/>
                <a:gd name="T34" fmla="*/ 738 w 1352"/>
                <a:gd name="T35" fmla="*/ 1618 h 1789"/>
                <a:gd name="T36" fmla="*/ 647 w 1352"/>
                <a:gd name="T37" fmla="*/ 1668 h 1789"/>
                <a:gd name="T38" fmla="*/ 553 w 1352"/>
                <a:gd name="T39" fmla="*/ 1708 h 1789"/>
                <a:gd name="T40" fmla="*/ 456 w 1352"/>
                <a:gd name="T41" fmla="*/ 1740 h 1789"/>
                <a:gd name="T42" fmla="*/ 359 w 1352"/>
                <a:gd name="T43" fmla="*/ 1765 h 1789"/>
                <a:gd name="T44" fmla="*/ 260 w 1352"/>
                <a:gd name="T45" fmla="*/ 1782 h 1789"/>
                <a:gd name="T46" fmla="*/ 160 w 1352"/>
                <a:gd name="T47" fmla="*/ 1789 h 1789"/>
                <a:gd name="T48" fmla="*/ 143 w 1352"/>
                <a:gd name="T49" fmla="*/ 1706 h 1789"/>
                <a:gd name="T50" fmla="*/ 122 w 1352"/>
                <a:gd name="T51" fmla="*/ 1624 h 1789"/>
                <a:gd name="T52" fmla="*/ 87 w 1352"/>
                <a:gd name="T53" fmla="*/ 1531 h 1789"/>
                <a:gd name="T54" fmla="*/ 47 w 1352"/>
                <a:gd name="T55" fmla="*/ 1445 h 1789"/>
                <a:gd name="T56" fmla="*/ 0 w 1352"/>
                <a:gd name="T57" fmla="*/ 1365 h 1789"/>
                <a:gd name="T58" fmla="*/ 82 w 1352"/>
                <a:gd name="T59" fmla="*/ 1371 h 1789"/>
                <a:gd name="T60" fmla="*/ 165 w 1352"/>
                <a:gd name="T61" fmla="*/ 1369 h 1789"/>
                <a:gd name="T62" fmla="*/ 247 w 1352"/>
                <a:gd name="T63" fmla="*/ 1358 h 1789"/>
                <a:gd name="T64" fmla="*/ 327 w 1352"/>
                <a:gd name="T65" fmla="*/ 1341 h 1789"/>
                <a:gd name="T66" fmla="*/ 405 w 1352"/>
                <a:gd name="T67" fmla="*/ 1314 h 1789"/>
                <a:gd name="T68" fmla="*/ 481 w 1352"/>
                <a:gd name="T69" fmla="*/ 1280 h 1789"/>
                <a:gd name="T70" fmla="*/ 555 w 1352"/>
                <a:gd name="T71" fmla="*/ 1238 h 1789"/>
                <a:gd name="T72" fmla="*/ 624 w 1352"/>
                <a:gd name="T73" fmla="*/ 1187 h 1789"/>
                <a:gd name="T74" fmla="*/ 690 w 1352"/>
                <a:gd name="T75" fmla="*/ 1128 h 1789"/>
                <a:gd name="T76" fmla="*/ 751 w 1352"/>
                <a:gd name="T77" fmla="*/ 1059 h 1789"/>
                <a:gd name="T78" fmla="*/ 802 w 1352"/>
                <a:gd name="T79" fmla="*/ 987 h 1789"/>
                <a:gd name="T80" fmla="*/ 846 w 1352"/>
                <a:gd name="T81" fmla="*/ 911 h 1789"/>
                <a:gd name="T82" fmla="*/ 880 w 1352"/>
                <a:gd name="T83" fmla="*/ 831 h 1789"/>
                <a:gd name="T84" fmla="*/ 905 w 1352"/>
                <a:gd name="T85" fmla="*/ 749 h 1789"/>
                <a:gd name="T86" fmla="*/ 922 w 1352"/>
                <a:gd name="T87" fmla="*/ 664 h 1789"/>
                <a:gd name="T88" fmla="*/ 932 w 1352"/>
                <a:gd name="T89" fmla="*/ 580 h 1789"/>
                <a:gd name="T90" fmla="*/ 930 w 1352"/>
                <a:gd name="T91" fmla="*/ 495 h 1789"/>
                <a:gd name="T92" fmla="*/ 922 w 1352"/>
                <a:gd name="T93" fmla="*/ 409 h 1789"/>
                <a:gd name="T94" fmla="*/ 903 w 1352"/>
                <a:gd name="T95" fmla="*/ 325 h 1789"/>
                <a:gd name="T96" fmla="*/ 1228 w 1352"/>
                <a:gd name="T97" fmla="*/ 0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52" h="1789">
                  <a:moveTo>
                    <a:pt x="1228" y="0"/>
                  </a:moveTo>
                  <a:lnTo>
                    <a:pt x="1272" y="101"/>
                  </a:lnTo>
                  <a:lnTo>
                    <a:pt x="1306" y="206"/>
                  </a:lnTo>
                  <a:lnTo>
                    <a:pt x="1331" y="310"/>
                  </a:lnTo>
                  <a:lnTo>
                    <a:pt x="1346" y="418"/>
                  </a:lnTo>
                  <a:lnTo>
                    <a:pt x="1352" y="527"/>
                  </a:lnTo>
                  <a:lnTo>
                    <a:pt x="1348" y="635"/>
                  </a:lnTo>
                  <a:lnTo>
                    <a:pt x="1335" y="742"/>
                  </a:lnTo>
                  <a:lnTo>
                    <a:pt x="1314" y="848"/>
                  </a:lnTo>
                  <a:lnTo>
                    <a:pt x="1282" y="953"/>
                  </a:lnTo>
                  <a:lnTo>
                    <a:pt x="1242" y="1055"/>
                  </a:lnTo>
                  <a:lnTo>
                    <a:pt x="1192" y="1154"/>
                  </a:lnTo>
                  <a:lnTo>
                    <a:pt x="1133" y="1249"/>
                  </a:lnTo>
                  <a:lnTo>
                    <a:pt x="1065" y="1339"/>
                  </a:lnTo>
                  <a:lnTo>
                    <a:pt x="987" y="1424"/>
                  </a:lnTo>
                  <a:lnTo>
                    <a:pt x="909" y="1498"/>
                  </a:lnTo>
                  <a:lnTo>
                    <a:pt x="825" y="1563"/>
                  </a:lnTo>
                  <a:lnTo>
                    <a:pt x="738" y="1618"/>
                  </a:lnTo>
                  <a:lnTo>
                    <a:pt x="647" y="1668"/>
                  </a:lnTo>
                  <a:lnTo>
                    <a:pt x="553" y="1708"/>
                  </a:lnTo>
                  <a:lnTo>
                    <a:pt x="456" y="1740"/>
                  </a:lnTo>
                  <a:lnTo>
                    <a:pt x="359" y="1765"/>
                  </a:lnTo>
                  <a:lnTo>
                    <a:pt x="260" y="1782"/>
                  </a:lnTo>
                  <a:lnTo>
                    <a:pt x="160" y="1789"/>
                  </a:lnTo>
                  <a:lnTo>
                    <a:pt x="143" y="1706"/>
                  </a:lnTo>
                  <a:lnTo>
                    <a:pt x="122" y="1624"/>
                  </a:lnTo>
                  <a:lnTo>
                    <a:pt x="87" y="1531"/>
                  </a:lnTo>
                  <a:lnTo>
                    <a:pt x="47" y="1445"/>
                  </a:lnTo>
                  <a:lnTo>
                    <a:pt x="0" y="1365"/>
                  </a:lnTo>
                  <a:lnTo>
                    <a:pt x="82" y="1371"/>
                  </a:lnTo>
                  <a:lnTo>
                    <a:pt x="165" y="1369"/>
                  </a:lnTo>
                  <a:lnTo>
                    <a:pt x="247" y="1358"/>
                  </a:lnTo>
                  <a:lnTo>
                    <a:pt x="327" y="1341"/>
                  </a:lnTo>
                  <a:lnTo>
                    <a:pt x="405" y="1314"/>
                  </a:lnTo>
                  <a:lnTo>
                    <a:pt x="481" y="1280"/>
                  </a:lnTo>
                  <a:lnTo>
                    <a:pt x="555" y="1238"/>
                  </a:lnTo>
                  <a:lnTo>
                    <a:pt x="624" y="1187"/>
                  </a:lnTo>
                  <a:lnTo>
                    <a:pt x="690" y="1128"/>
                  </a:lnTo>
                  <a:lnTo>
                    <a:pt x="751" y="1059"/>
                  </a:lnTo>
                  <a:lnTo>
                    <a:pt x="802" y="987"/>
                  </a:lnTo>
                  <a:lnTo>
                    <a:pt x="846" y="911"/>
                  </a:lnTo>
                  <a:lnTo>
                    <a:pt x="880" y="831"/>
                  </a:lnTo>
                  <a:lnTo>
                    <a:pt x="905" y="749"/>
                  </a:lnTo>
                  <a:lnTo>
                    <a:pt x="922" y="664"/>
                  </a:lnTo>
                  <a:lnTo>
                    <a:pt x="932" y="580"/>
                  </a:lnTo>
                  <a:lnTo>
                    <a:pt x="930" y="495"/>
                  </a:lnTo>
                  <a:lnTo>
                    <a:pt x="922" y="409"/>
                  </a:lnTo>
                  <a:lnTo>
                    <a:pt x="903" y="325"/>
                  </a:lnTo>
                  <a:lnTo>
                    <a:pt x="12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5" name="Freeform 198"/>
            <p:cNvSpPr>
              <a:spLocks/>
            </p:cNvSpPr>
            <p:nvPr/>
          </p:nvSpPr>
          <p:spPr bwMode="auto">
            <a:xfrm>
              <a:off x="6268" y="3188"/>
              <a:ext cx="1008" cy="1637"/>
            </a:xfrm>
            <a:custGeom>
              <a:avLst/>
              <a:gdLst>
                <a:gd name="T0" fmla="*/ 1736 w 2016"/>
                <a:gd name="T1" fmla="*/ 119 h 3274"/>
                <a:gd name="T2" fmla="*/ 1858 w 2016"/>
                <a:gd name="T3" fmla="*/ 369 h 3274"/>
                <a:gd name="T4" fmla="*/ 1946 w 2016"/>
                <a:gd name="T5" fmla="*/ 627 h 3274"/>
                <a:gd name="T6" fmla="*/ 1999 w 2016"/>
                <a:gd name="T7" fmla="*/ 893 h 3274"/>
                <a:gd name="T8" fmla="*/ 2016 w 2016"/>
                <a:gd name="T9" fmla="*/ 1163 h 3274"/>
                <a:gd name="T10" fmla="*/ 2001 w 2016"/>
                <a:gd name="T11" fmla="*/ 1433 h 3274"/>
                <a:gd name="T12" fmla="*/ 1949 w 2016"/>
                <a:gd name="T13" fmla="*/ 1700 h 3274"/>
                <a:gd name="T14" fmla="*/ 1864 w 2016"/>
                <a:gd name="T15" fmla="*/ 1960 h 3274"/>
                <a:gd name="T16" fmla="*/ 1744 w 2016"/>
                <a:gd name="T17" fmla="*/ 2207 h 3274"/>
                <a:gd name="T18" fmla="*/ 1588 w 2016"/>
                <a:gd name="T19" fmla="*/ 2443 h 3274"/>
                <a:gd name="T20" fmla="*/ 1400 w 2016"/>
                <a:gd name="T21" fmla="*/ 2660 h 3274"/>
                <a:gd name="T22" fmla="*/ 1177 w 2016"/>
                <a:gd name="T23" fmla="*/ 2852 h 3274"/>
                <a:gd name="T24" fmla="*/ 938 w 2016"/>
                <a:gd name="T25" fmla="*/ 3010 h 3274"/>
                <a:gd name="T26" fmla="*/ 683 w 2016"/>
                <a:gd name="T27" fmla="*/ 3129 h 3274"/>
                <a:gd name="T28" fmla="*/ 418 w 2016"/>
                <a:gd name="T29" fmla="*/ 3215 h 3274"/>
                <a:gd name="T30" fmla="*/ 145 w 2016"/>
                <a:gd name="T31" fmla="*/ 3262 h 3274"/>
                <a:gd name="T32" fmla="*/ 8 w 2016"/>
                <a:gd name="T33" fmla="*/ 3272 h 3274"/>
                <a:gd name="T34" fmla="*/ 6 w 2016"/>
                <a:gd name="T35" fmla="*/ 3127 h 3274"/>
                <a:gd name="T36" fmla="*/ 0 w 2016"/>
                <a:gd name="T37" fmla="*/ 2814 h 3274"/>
                <a:gd name="T38" fmla="*/ 234 w 2016"/>
                <a:gd name="T39" fmla="*/ 2785 h 3274"/>
                <a:gd name="T40" fmla="*/ 462 w 2016"/>
                <a:gd name="T41" fmla="*/ 2721 h 3274"/>
                <a:gd name="T42" fmla="*/ 681 w 2016"/>
                <a:gd name="T43" fmla="*/ 2626 h 3274"/>
                <a:gd name="T44" fmla="*/ 886 w 2016"/>
                <a:gd name="T45" fmla="*/ 2496 h 3274"/>
                <a:gd name="T46" fmla="*/ 1075 w 2016"/>
                <a:gd name="T47" fmla="*/ 2335 h 3274"/>
                <a:gd name="T48" fmla="*/ 1240 w 2016"/>
                <a:gd name="T49" fmla="*/ 2143 h 3274"/>
                <a:gd name="T50" fmla="*/ 1369 w 2016"/>
                <a:gd name="T51" fmla="*/ 1935 h 3274"/>
                <a:gd name="T52" fmla="*/ 1466 w 2016"/>
                <a:gd name="T53" fmla="*/ 1715 h 3274"/>
                <a:gd name="T54" fmla="*/ 1529 w 2016"/>
                <a:gd name="T55" fmla="*/ 1485 h 3274"/>
                <a:gd name="T56" fmla="*/ 1558 w 2016"/>
                <a:gd name="T57" fmla="*/ 1249 h 3274"/>
                <a:gd name="T58" fmla="*/ 1552 w 2016"/>
                <a:gd name="T59" fmla="*/ 1011 h 3274"/>
                <a:gd name="T60" fmla="*/ 1512 w 2016"/>
                <a:gd name="T61" fmla="*/ 777 h 3274"/>
                <a:gd name="T62" fmla="*/ 1440 w 2016"/>
                <a:gd name="T63" fmla="*/ 549 h 3274"/>
                <a:gd name="T64" fmla="*/ 1331 w 2016"/>
                <a:gd name="T65" fmla="*/ 332 h 3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16" h="3274">
                  <a:moveTo>
                    <a:pt x="1664" y="0"/>
                  </a:moveTo>
                  <a:lnTo>
                    <a:pt x="1736" y="119"/>
                  </a:lnTo>
                  <a:lnTo>
                    <a:pt x="1803" y="241"/>
                  </a:lnTo>
                  <a:lnTo>
                    <a:pt x="1858" y="369"/>
                  </a:lnTo>
                  <a:lnTo>
                    <a:pt x="1908" y="496"/>
                  </a:lnTo>
                  <a:lnTo>
                    <a:pt x="1946" y="627"/>
                  </a:lnTo>
                  <a:lnTo>
                    <a:pt x="1976" y="758"/>
                  </a:lnTo>
                  <a:lnTo>
                    <a:pt x="1999" y="893"/>
                  </a:lnTo>
                  <a:lnTo>
                    <a:pt x="2012" y="1028"/>
                  </a:lnTo>
                  <a:lnTo>
                    <a:pt x="2016" y="1163"/>
                  </a:lnTo>
                  <a:lnTo>
                    <a:pt x="2012" y="1298"/>
                  </a:lnTo>
                  <a:lnTo>
                    <a:pt x="2001" y="1433"/>
                  </a:lnTo>
                  <a:lnTo>
                    <a:pt x="1978" y="1566"/>
                  </a:lnTo>
                  <a:lnTo>
                    <a:pt x="1949" y="1700"/>
                  </a:lnTo>
                  <a:lnTo>
                    <a:pt x="1911" y="1831"/>
                  </a:lnTo>
                  <a:lnTo>
                    <a:pt x="1864" y="1960"/>
                  </a:lnTo>
                  <a:lnTo>
                    <a:pt x="1807" y="2086"/>
                  </a:lnTo>
                  <a:lnTo>
                    <a:pt x="1744" y="2207"/>
                  </a:lnTo>
                  <a:lnTo>
                    <a:pt x="1670" y="2327"/>
                  </a:lnTo>
                  <a:lnTo>
                    <a:pt x="1588" y="2443"/>
                  </a:lnTo>
                  <a:lnTo>
                    <a:pt x="1499" y="2553"/>
                  </a:lnTo>
                  <a:lnTo>
                    <a:pt x="1400" y="2660"/>
                  </a:lnTo>
                  <a:lnTo>
                    <a:pt x="1291" y="2761"/>
                  </a:lnTo>
                  <a:lnTo>
                    <a:pt x="1177" y="2852"/>
                  </a:lnTo>
                  <a:lnTo>
                    <a:pt x="1059" y="2935"/>
                  </a:lnTo>
                  <a:lnTo>
                    <a:pt x="938" y="3010"/>
                  </a:lnTo>
                  <a:lnTo>
                    <a:pt x="812" y="3074"/>
                  </a:lnTo>
                  <a:lnTo>
                    <a:pt x="683" y="3129"/>
                  </a:lnTo>
                  <a:lnTo>
                    <a:pt x="552" y="3177"/>
                  </a:lnTo>
                  <a:lnTo>
                    <a:pt x="418" y="3215"/>
                  </a:lnTo>
                  <a:lnTo>
                    <a:pt x="281" y="3243"/>
                  </a:lnTo>
                  <a:lnTo>
                    <a:pt x="145" y="3262"/>
                  </a:lnTo>
                  <a:lnTo>
                    <a:pt x="8" y="3274"/>
                  </a:lnTo>
                  <a:lnTo>
                    <a:pt x="8" y="3272"/>
                  </a:lnTo>
                  <a:lnTo>
                    <a:pt x="6" y="3198"/>
                  </a:lnTo>
                  <a:lnTo>
                    <a:pt x="6" y="3127"/>
                  </a:lnTo>
                  <a:lnTo>
                    <a:pt x="4" y="2966"/>
                  </a:lnTo>
                  <a:lnTo>
                    <a:pt x="0" y="2814"/>
                  </a:lnTo>
                  <a:lnTo>
                    <a:pt x="118" y="2804"/>
                  </a:lnTo>
                  <a:lnTo>
                    <a:pt x="234" y="2785"/>
                  </a:lnTo>
                  <a:lnTo>
                    <a:pt x="348" y="2757"/>
                  </a:lnTo>
                  <a:lnTo>
                    <a:pt x="462" y="2721"/>
                  </a:lnTo>
                  <a:lnTo>
                    <a:pt x="572" y="2677"/>
                  </a:lnTo>
                  <a:lnTo>
                    <a:pt x="681" y="2626"/>
                  </a:lnTo>
                  <a:lnTo>
                    <a:pt x="785" y="2565"/>
                  </a:lnTo>
                  <a:lnTo>
                    <a:pt x="886" y="2496"/>
                  </a:lnTo>
                  <a:lnTo>
                    <a:pt x="983" y="2418"/>
                  </a:lnTo>
                  <a:lnTo>
                    <a:pt x="1075" y="2335"/>
                  </a:lnTo>
                  <a:lnTo>
                    <a:pt x="1162" y="2241"/>
                  </a:lnTo>
                  <a:lnTo>
                    <a:pt x="1240" y="2143"/>
                  </a:lnTo>
                  <a:lnTo>
                    <a:pt x="1308" y="2042"/>
                  </a:lnTo>
                  <a:lnTo>
                    <a:pt x="1369" y="1935"/>
                  </a:lnTo>
                  <a:lnTo>
                    <a:pt x="1423" y="1827"/>
                  </a:lnTo>
                  <a:lnTo>
                    <a:pt x="1466" y="1715"/>
                  </a:lnTo>
                  <a:lnTo>
                    <a:pt x="1501" y="1601"/>
                  </a:lnTo>
                  <a:lnTo>
                    <a:pt x="1529" y="1485"/>
                  </a:lnTo>
                  <a:lnTo>
                    <a:pt x="1546" y="1367"/>
                  </a:lnTo>
                  <a:lnTo>
                    <a:pt x="1558" y="1249"/>
                  </a:lnTo>
                  <a:lnTo>
                    <a:pt x="1558" y="1129"/>
                  </a:lnTo>
                  <a:lnTo>
                    <a:pt x="1552" y="1011"/>
                  </a:lnTo>
                  <a:lnTo>
                    <a:pt x="1537" y="893"/>
                  </a:lnTo>
                  <a:lnTo>
                    <a:pt x="1512" y="777"/>
                  </a:lnTo>
                  <a:lnTo>
                    <a:pt x="1480" y="663"/>
                  </a:lnTo>
                  <a:lnTo>
                    <a:pt x="1440" y="549"/>
                  </a:lnTo>
                  <a:lnTo>
                    <a:pt x="1390" y="439"/>
                  </a:lnTo>
                  <a:lnTo>
                    <a:pt x="1331" y="332"/>
                  </a:lnTo>
                  <a:lnTo>
                    <a:pt x="16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6" name="Freeform 199"/>
            <p:cNvSpPr>
              <a:spLocks/>
            </p:cNvSpPr>
            <p:nvPr/>
          </p:nvSpPr>
          <p:spPr bwMode="auto">
            <a:xfrm>
              <a:off x="6008" y="2577"/>
              <a:ext cx="1409" cy="1410"/>
            </a:xfrm>
            <a:custGeom>
              <a:avLst/>
              <a:gdLst>
                <a:gd name="T0" fmla="*/ 2351 w 2818"/>
                <a:gd name="T1" fmla="*/ 0 h 2820"/>
                <a:gd name="T2" fmla="*/ 2406 w 2818"/>
                <a:gd name="T3" fmla="*/ 413 h 2820"/>
                <a:gd name="T4" fmla="*/ 2818 w 2818"/>
                <a:gd name="T5" fmla="*/ 468 h 2820"/>
                <a:gd name="T6" fmla="*/ 2273 w 2818"/>
                <a:gd name="T7" fmla="*/ 1014 h 2820"/>
                <a:gd name="T8" fmla="*/ 2067 w 2818"/>
                <a:gd name="T9" fmla="*/ 987 h 2820"/>
                <a:gd name="T10" fmla="*/ 827 w 2818"/>
                <a:gd name="T11" fmla="*/ 2225 h 2820"/>
                <a:gd name="T12" fmla="*/ 848 w 2818"/>
                <a:gd name="T13" fmla="*/ 2286 h 2820"/>
                <a:gd name="T14" fmla="*/ 858 w 2818"/>
                <a:gd name="T15" fmla="*/ 2346 h 2820"/>
                <a:gd name="T16" fmla="*/ 860 w 2818"/>
                <a:gd name="T17" fmla="*/ 2409 h 2820"/>
                <a:gd name="T18" fmla="*/ 852 w 2818"/>
                <a:gd name="T19" fmla="*/ 2472 h 2820"/>
                <a:gd name="T20" fmla="*/ 837 w 2818"/>
                <a:gd name="T21" fmla="*/ 2531 h 2820"/>
                <a:gd name="T22" fmla="*/ 812 w 2818"/>
                <a:gd name="T23" fmla="*/ 2590 h 2820"/>
                <a:gd name="T24" fmla="*/ 778 w 2818"/>
                <a:gd name="T25" fmla="*/ 2645 h 2820"/>
                <a:gd name="T26" fmla="*/ 734 w 2818"/>
                <a:gd name="T27" fmla="*/ 2694 h 2820"/>
                <a:gd name="T28" fmla="*/ 686 w 2818"/>
                <a:gd name="T29" fmla="*/ 2736 h 2820"/>
                <a:gd name="T30" fmla="*/ 633 w 2818"/>
                <a:gd name="T31" fmla="*/ 2770 h 2820"/>
                <a:gd name="T32" fmla="*/ 578 w 2818"/>
                <a:gd name="T33" fmla="*/ 2795 h 2820"/>
                <a:gd name="T34" fmla="*/ 519 w 2818"/>
                <a:gd name="T35" fmla="*/ 2812 h 2820"/>
                <a:gd name="T36" fmla="*/ 460 w 2818"/>
                <a:gd name="T37" fmla="*/ 2820 h 2820"/>
                <a:gd name="T38" fmla="*/ 399 w 2818"/>
                <a:gd name="T39" fmla="*/ 2820 h 2820"/>
                <a:gd name="T40" fmla="*/ 340 w 2818"/>
                <a:gd name="T41" fmla="*/ 2812 h 2820"/>
                <a:gd name="T42" fmla="*/ 281 w 2818"/>
                <a:gd name="T43" fmla="*/ 2795 h 2820"/>
                <a:gd name="T44" fmla="*/ 226 w 2818"/>
                <a:gd name="T45" fmla="*/ 2770 h 2820"/>
                <a:gd name="T46" fmla="*/ 173 w 2818"/>
                <a:gd name="T47" fmla="*/ 2736 h 2820"/>
                <a:gd name="T48" fmla="*/ 125 w 2818"/>
                <a:gd name="T49" fmla="*/ 2694 h 2820"/>
                <a:gd name="T50" fmla="*/ 84 w 2818"/>
                <a:gd name="T51" fmla="*/ 2647 h 2820"/>
                <a:gd name="T52" fmla="*/ 49 w 2818"/>
                <a:gd name="T53" fmla="*/ 2594 h 2820"/>
                <a:gd name="T54" fmla="*/ 25 w 2818"/>
                <a:gd name="T55" fmla="*/ 2538 h 2820"/>
                <a:gd name="T56" fmla="*/ 8 w 2818"/>
                <a:gd name="T57" fmla="*/ 2480 h 2820"/>
                <a:gd name="T58" fmla="*/ 0 w 2818"/>
                <a:gd name="T59" fmla="*/ 2421 h 2820"/>
                <a:gd name="T60" fmla="*/ 0 w 2818"/>
                <a:gd name="T61" fmla="*/ 2360 h 2820"/>
                <a:gd name="T62" fmla="*/ 8 w 2818"/>
                <a:gd name="T63" fmla="*/ 2301 h 2820"/>
                <a:gd name="T64" fmla="*/ 25 w 2818"/>
                <a:gd name="T65" fmla="*/ 2242 h 2820"/>
                <a:gd name="T66" fmla="*/ 49 w 2818"/>
                <a:gd name="T67" fmla="*/ 2187 h 2820"/>
                <a:gd name="T68" fmla="*/ 84 w 2818"/>
                <a:gd name="T69" fmla="*/ 2133 h 2820"/>
                <a:gd name="T70" fmla="*/ 125 w 2818"/>
                <a:gd name="T71" fmla="*/ 2086 h 2820"/>
                <a:gd name="T72" fmla="*/ 175 w 2818"/>
                <a:gd name="T73" fmla="*/ 2042 h 2820"/>
                <a:gd name="T74" fmla="*/ 230 w 2818"/>
                <a:gd name="T75" fmla="*/ 2008 h 2820"/>
                <a:gd name="T76" fmla="*/ 287 w 2818"/>
                <a:gd name="T77" fmla="*/ 1983 h 2820"/>
                <a:gd name="T78" fmla="*/ 348 w 2818"/>
                <a:gd name="T79" fmla="*/ 1968 h 2820"/>
                <a:gd name="T80" fmla="*/ 411 w 2818"/>
                <a:gd name="T81" fmla="*/ 1960 h 2820"/>
                <a:gd name="T82" fmla="*/ 473 w 2818"/>
                <a:gd name="T83" fmla="*/ 1962 h 2820"/>
                <a:gd name="T84" fmla="*/ 534 w 2818"/>
                <a:gd name="T85" fmla="*/ 1972 h 2820"/>
                <a:gd name="T86" fmla="*/ 595 w 2818"/>
                <a:gd name="T87" fmla="*/ 1993 h 2820"/>
                <a:gd name="T88" fmla="*/ 1831 w 2818"/>
                <a:gd name="T89" fmla="*/ 753 h 2820"/>
                <a:gd name="T90" fmla="*/ 1805 w 2818"/>
                <a:gd name="T91" fmla="*/ 548 h 2820"/>
                <a:gd name="T92" fmla="*/ 2351 w 2818"/>
                <a:gd name="T93" fmla="*/ 0 h 2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818" h="2820">
                  <a:moveTo>
                    <a:pt x="2351" y="0"/>
                  </a:moveTo>
                  <a:lnTo>
                    <a:pt x="2406" y="413"/>
                  </a:lnTo>
                  <a:lnTo>
                    <a:pt x="2818" y="468"/>
                  </a:lnTo>
                  <a:lnTo>
                    <a:pt x="2273" y="1014"/>
                  </a:lnTo>
                  <a:lnTo>
                    <a:pt x="2067" y="987"/>
                  </a:lnTo>
                  <a:lnTo>
                    <a:pt x="827" y="2225"/>
                  </a:lnTo>
                  <a:lnTo>
                    <a:pt x="848" y="2286"/>
                  </a:lnTo>
                  <a:lnTo>
                    <a:pt x="858" y="2346"/>
                  </a:lnTo>
                  <a:lnTo>
                    <a:pt x="860" y="2409"/>
                  </a:lnTo>
                  <a:lnTo>
                    <a:pt x="852" y="2472"/>
                  </a:lnTo>
                  <a:lnTo>
                    <a:pt x="837" y="2531"/>
                  </a:lnTo>
                  <a:lnTo>
                    <a:pt x="812" y="2590"/>
                  </a:lnTo>
                  <a:lnTo>
                    <a:pt x="778" y="2645"/>
                  </a:lnTo>
                  <a:lnTo>
                    <a:pt x="734" y="2694"/>
                  </a:lnTo>
                  <a:lnTo>
                    <a:pt x="686" y="2736"/>
                  </a:lnTo>
                  <a:lnTo>
                    <a:pt x="633" y="2770"/>
                  </a:lnTo>
                  <a:lnTo>
                    <a:pt x="578" y="2795"/>
                  </a:lnTo>
                  <a:lnTo>
                    <a:pt x="519" y="2812"/>
                  </a:lnTo>
                  <a:lnTo>
                    <a:pt x="460" y="2820"/>
                  </a:lnTo>
                  <a:lnTo>
                    <a:pt x="399" y="2820"/>
                  </a:lnTo>
                  <a:lnTo>
                    <a:pt x="340" y="2812"/>
                  </a:lnTo>
                  <a:lnTo>
                    <a:pt x="281" y="2795"/>
                  </a:lnTo>
                  <a:lnTo>
                    <a:pt x="226" y="2770"/>
                  </a:lnTo>
                  <a:lnTo>
                    <a:pt x="173" y="2736"/>
                  </a:lnTo>
                  <a:lnTo>
                    <a:pt x="125" y="2694"/>
                  </a:lnTo>
                  <a:lnTo>
                    <a:pt x="84" y="2647"/>
                  </a:lnTo>
                  <a:lnTo>
                    <a:pt x="49" y="2594"/>
                  </a:lnTo>
                  <a:lnTo>
                    <a:pt x="25" y="2538"/>
                  </a:lnTo>
                  <a:lnTo>
                    <a:pt x="8" y="2480"/>
                  </a:lnTo>
                  <a:lnTo>
                    <a:pt x="0" y="2421"/>
                  </a:lnTo>
                  <a:lnTo>
                    <a:pt x="0" y="2360"/>
                  </a:lnTo>
                  <a:lnTo>
                    <a:pt x="8" y="2301"/>
                  </a:lnTo>
                  <a:lnTo>
                    <a:pt x="25" y="2242"/>
                  </a:lnTo>
                  <a:lnTo>
                    <a:pt x="49" y="2187"/>
                  </a:lnTo>
                  <a:lnTo>
                    <a:pt x="84" y="2133"/>
                  </a:lnTo>
                  <a:lnTo>
                    <a:pt x="125" y="2086"/>
                  </a:lnTo>
                  <a:lnTo>
                    <a:pt x="175" y="2042"/>
                  </a:lnTo>
                  <a:lnTo>
                    <a:pt x="230" y="2008"/>
                  </a:lnTo>
                  <a:lnTo>
                    <a:pt x="287" y="1983"/>
                  </a:lnTo>
                  <a:lnTo>
                    <a:pt x="348" y="1968"/>
                  </a:lnTo>
                  <a:lnTo>
                    <a:pt x="411" y="1960"/>
                  </a:lnTo>
                  <a:lnTo>
                    <a:pt x="473" y="1962"/>
                  </a:lnTo>
                  <a:lnTo>
                    <a:pt x="534" y="1972"/>
                  </a:lnTo>
                  <a:lnTo>
                    <a:pt x="595" y="1993"/>
                  </a:lnTo>
                  <a:lnTo>
                    <a:pt x="1831" y="753"/>
                  </a:lnTo>
                  <a:lnTo>
                    <a:pt x="1805" y="548"/>
                  </a:lnTo>
                  <a:lnTo>
                    <a:pt x="23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7" name="Freeform 200"/>
            <p:cNvSpPr>
              <a:spLocks/>
            </p:cNvSpPr>
            <p:nvPr/>
          </p:nvSpPr>
          <p:spPr bwMode="auto">
            <a:xfrm>
              <a:off x="5745" y="2720"/>
              <a:ext cx="1063" cy="342"/>
            </a:xfrm>
            <a:custGeom>
              <a:avLst/>
              <a:gdLst>
                <a:gd name="T0" fmla="*/ 1002 w 2126"/>
                <a:gd name="T1" fmla="*/ 0 h 685"/>
                <a:gd name="T2" fmla="*/ 1151 w 2126"/>
                <a:gd name="T3" fmla="*/ 8 h 685"/>
                <a:gd name="T4" fmla="*/ 1297 w 2126"/>
                <a:gd name="T5" fmla="*/ 27 h 685"/>
                <a:gd name="T6" fmla="*/ 1442 w 2126"/>
                <a:gd name="T7" fmla="*/ 55 h 685"/>
                <a:gd name="T8" fmla="*/ 1584 w 2126"/>
                <a:gd name="T9" fmla="*/ 93 h 685"/>
                <a:gd name="T10" fmla="*/ 1725 w 2126"/>
                <a:gd name="T11" fmla="*/ 143 h 685"/>
                <a:gd name="T12" fmla="*/ 1864 w 2126"/>
                <a:gd name="T13" fmla="*/ 202 h 685"/>
                <a:gd name="T14" fmla="*/ 1997 w 2126"/>
                <a:gd name="T15" fmla="*/ 272 h 685"/>
                <a:gd name="T16" fmla="*/ 2126 w 2126"/>
                <a:gd name="T17" fmla="*/ 352 h 685"/>
                <a:gd name="T18" fmla="*/ 1794 w 2126"/>
                <a:gd name="T19" fmla="*/ 685 h 685"/>
                <a:gd name="T20" fmla="*/ 1677 w 2126"/>
                <a:gd name="T21" fmla="*/ 622 h 685"/>
                <a:gd name="T22" fmla="*/ 1556 w 2126"/>
                <a:gd name="T23" fmla="*/ 569 h 685"/>
                <a:gd name="T24" fmla="*/ 1432 w 2126"/>
                <a:gd name="T25" fmla="*/ 527 h 685"/>
                <a:gd name="T26" fmla="*/ 1305 w 2126"/>
                <a:gd name="T27" fmla="*/ 495 h 685"/>
                <a:gd name="T28" fmla="*/ 1177 w 2126"/>
                <a:gd name="T29" fmla="*/ 472 h 685"/>
                <a:gd name="T30" fmla="*/ 1048 w 2126"/>
                <a:gd name="T31" fmla="*/ 460 h 685"/>
                <a:gd name="T32" fmla="*/ 919 w 2126"/>
                <a:gd name="T33" fmla="*/ 459 h 685"/>
                <a:gd name="T34" fmla="*/ 789 w 2126"/>
                <a:gd name="T35" fmla="*/ 466 h 685"/>
                <a:gd name="T36" fmla="*/ 660 w 2126"/>
                <a:gd name="T37" fmla="*/ 485 h 685"/>
                <a:gd name="T38" fmla="*/ 533 w 2126"/>
                <a:gd name="T39" fmla="*/ 514 h 685"/>
                <a:gd name="T40" fmla="*/ 407 w 2126"/>
                <a:gd name="T41" fmla="*/ 552 h 685"/>
                <a:gd name="T42" fmla="*/ 285 w 2126"/>
                <a:gd name="T43" fmla="*/ 601 h 685"/>
                <a:gd name="T44" fmla="*/ 166 w 2126"/>
                <a:gd name="T45" fmla="*/ 660 h 685"/>
                <a:gd name="T46" fmla="*/ 150 w 2126"/>
                <a:gd name="T47" fmla="*/ 561 h 685"/>
                <a:gd name="T48" fmla="*/ 126 w 2126"/>
                <a:gd name="T49" fmla="*/ 472 h 685"/>
                <a:gd name="T50" fmla="*/ 93 w 2126"/>
                <a:gd name="T51" fmla="*/ 388 h 685"/>
                <a:gd name="T52" fmla="*/ 55 w 2126"/>
                <a:gd name="T53" fmla="*/ 310 h 685"/>
                <a:gd name="T54" fmla="*/ 10 w 2126"/>
                <a:gd name="T55" fmla="*/ 240 h 685"/>
                <a:gd name="T56" fmla="*/ 0 w 2126"/>
                <a:gd name="T57" fmla="*/ 228 h 685"/>
                <a:gd name="T58" fmla="*/ 137 w 2126"/>
                <a:gd name="T59" fmla="*/ 166 h 685"/>
                <a:gd name="T60" fmla="*/ 276 w 2126"/>
                <a:gd name="T61" fmla="*/ 112 h 685"/>
                <a:gd name="T62" fmla="*/ 418 w 2126"/>
                <a:gd name="T63" fmla="*/ 69 h 685"/>
                <a:gd name="T64" fmla="*/ 563 w 2126"/>
                <a:gd name="T65" fmla="*/ 36 h 685"/>
                <a:gd name="T66" fmla="*/ 708 w 2126"/>
                <a:gd name="T67" fmla="*/ 14 h 685"/>
                <a:gd name="T68" fmla="*/ 856 w 2126"/>
                <a:gd name="T69" fmla="*/ 2 h 685"/>
                <a:gd name="T70" fmla="*/ 1002 w 2126"/>
                <a:gd name="T71" fmla="*/ 0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126" h="685">
                  <a:moveTo>
                    <a:pt x="1002" y="0"/>
                  </a:moveTo>
                  <a:lnTo>
                    <a:pt x="1151" y="8"/>
                  </a:lnTo>
                  <a:lnTo>
                    <a:pt x="1297" y="27"/>
                  </a:lnTo>
                  <a:lnTo>
                    <a:pt x="1442" y="55"/>
                  </a:lnTo>
                  <a:lnTo>
                    <a:pt x="1584" y="93"/>
                  </a:lnTo>
                  <a:lnTo>
                    <a:pt x="1725" y="143"/>
                  </a:lnTo>
                  <a:lnTo>
                    <a:pt x="1864" y="202"/>
                  </a:lnTo>
                  <a:lnTo>
                    <a:pt x="1997" y="272"/>
                  </a:lnTo>
                  <a:lnTo>
                    <a:pt x="2126" y="352"/>
                  </a:lnTo>
                  <a:lnTo>
                    <a:pt x="1794" y="685"/>
                  </a:lnTo>
                  <a:lnTo>
                    <a:pt x="1677" y="622"/>
                  </a:lnTo>
                  <a:lnTo>
                    <a:pt x="1556" y="569"/>
                  </a:lnTo>
                  <a:lnTo>
                    <a:pt x="1432" y="527"/>
                  </a:lnTo>
                  <a:lnTo>
                    <a:pt x="1305" y="495"/>
                  </a:lnTo>
                  <a:lnTo>
                    <a:pt x="1177" y="472"/>
                  </a:lnTo>
                  <a:lnTo>
                    <a:pt x="1048" y="460"/>
                  </a:lnTo>
                  <a:lnTo>
                    <a:pt x="919" y="459"/>
                  </a:lnTo>
                  <a:lnTo>
                    <a:pt x="789" y="466"/>
                  </a:lnTo>
                  <a:lnTo>
                    <a:pt x="660" y="485"/>
                  </a:lnTo>
                  <a:lnTo>
                    <a:pt x="533" y="514"/>
                  </a:lnTo>
                  <a:lnTo>
                    <a:pt x="407" y="552"/>
                  </a:lnTo>
                  <a:lnTo>
                    <a:pt x="285" y="601"/>
                  </a:lnTo>
                  <a:lnTo>
                    <a:pt x="166" y="660"/>
                  </a:lnTo>
                  <a:lnTo>
                    <a:pt x="150" y="561"/>
                  </a:lnTo>
                  <a:lnTo>
                    <a:pt x="126" y="472"/>
                  </a:lnTo>
                  <a:lnTo>
                    <a:pt x="93" y="388"/>
                  </a:lnTo>
                  <a:lnTo>
                    <a:pt x="55" y="310"/>
                  </a:lnTo>
                  <a:lnTo>
                    <a:pt x="10" y="240"/>
                  </a:lnTo>
                  <a:lnTo>
                    <a:pt x="0" y="228"/>
                  </a:lnTo>
                  <a:lnTo>
                    <a:pt x="137" y="166"/>
                  </a:lnTo>
                  <a:lnTo>
                    <a:pt x="276" y="112"/>
                  </a:lnTo>
                  <a:lnTo>
                    <a:pt x="418" y="69"/>
                  </a:lnTo>
                  <a:lnTo>
                    <a:pt x="563" y="36"/>
                  </a:lnTo>
                  <a:lnTo>
                    <a:pt x="708" y="14"/>
                  </a:lnTo>
                  <a:lnTo>
                    <a:pt x="856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68" name="Group 14"/>
          <p:cNvGrpSpPr>
            <a:grpSpLocks noChangeAspect="1"/>
          </p:cNvGrpSpPr>
          <p:nvPr/>
        </p:nvGrpSpPr>
        <p:grpSpPr bwMode="auto">
          <a:xfrm>
            <a:off x="8022429" y="1635898"/>
            <a:ext cx="692567" cy="584607"/>
            <a:chOff x="3025" y="1978"/>
            <a:chExt cx="1360" cy="114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9" name="Freeform 16"/>
            <p:cNvSpPr>
              <a:spLocks/>
            </p:cNvSpPr>
            <p:nvPr/>
          </p:nvSpPr>
          <p:spPr bwMode="auto">
            <a:xfrm>
              <a:off x="3953" y="1978"/>
              <a:ext cx="297" cy="395"/>
            </a:xfrm>
            <a:custGeom>
              <a:avLst/>
              <a:gdLst>
                <a:gd name="T0" fmla="*/ 505 w 891"/>
                <a:gd name="T1" fmla="*/ 4 h 1186"/>
                <a:gd name="T2" fmla="*/ 575 w 891"/>
                <a:gd name="T3" fmla="*/ 20 h 1186"/>
                <a:gd name="T4" fmla="*/ 634 w 891"/>
                <a:gd name="T5" fmla="*/ 47 h 1186"/>
                <a:gd name="T6" fmla="*/ 682 w 891"/>
                <a:gd name="T7" fmla="*/ 81 h 1186"/>
                <a:gd name="T8" fmla="*/ 714 w 891"/>
                <a:gd name="T9" fmla="*/ 112 h 1186"/>
                <a:gd name="T10" fmla="*/ 733 w 891"/>
                <a:gd name="T11" fmla="*/ 135 h 1186"/>
                <a:gd name="T12" fmla="*/ 739 w 891"/>
                <a:gd name="T13" fmla="*/ 145 h 1186"/>
                <a:gd name="T14" fmla="*/ 744 w 891"/>
                <a:gd name="T15" fmla="*/ 145 h 1186"/>
                <a:gd name="T16" fmla="*/ 757 w 891"/>
                <a:gd name="T17" fmla="*/ 150 h 1186"/>
                <a:gd name="T18" fmla="*/ 777 w 891"/>
                <a:gd name="T19" fmla="*/ 159 h 1186"/>
                <a:gd name="T20" fmla="*/ 801 w 891"/>
                <a:gd name="T21" fmla="*/ 176 h 1186"/>
                <a:gd name="T22" fmla="*/ 824 w 891"/>
                <a:gd name="T23" fmla="*/ 203 h 1186"/>
                <a:gd name="T24" fmla="*/ 844 w 891"/>
                <a:gd name="T25" fmla="*/ 243 h 1186"/>
                <a:gd name="T26" fmla="*/ 859 w 891"/>
                <a:gd name="T27" fmla="*/ 296 h 1186"/>
                <a:gd name="T28" fmla="*/ 865 w 891"/>
                <a:gd name="T29" fmla="*/ 367 h 1186"/>
                <a:gd name="T30" fmla="*/ 861 w 891"/>
                <a:gd name="T31" fmla="*/ 457 h 1186"/>
                <a:gd name="T32" fmla="*/ 848 w 891"/>
                <a:gd name="T33" fmla="*/ 537 h 1186"/>
                <a:gd name="T34" fmla="*/ 848 w 891"/>
                <a:gd name="T35" fmla="*/ 566 h 1186"/>
                <a:gd name="T36" fmla="*/ 866 w 891"/>
                <a:gd name="T37" fmla="*/ 570 h 1186"/>
                <a:gd name="T38" fmla="*/ 881 w 891"/>
                <a:gd name="T39" fmla="*/ 585 h 1186"/>
                <a:gd name="T40" fmla="*/ 890 w 891"/>
                <a:gd name="T41" fmla="*/ 612 h 1186"/>
                <a:gd name="T42" fmla="*/ 888 w 891"/>
                <a:gd name="T43" fmla="*/ 655 h 1186"/>
                <a:gd name="T44" fmla="*/ 875 w 891"/>
                <a:gd name="T45" fmla="*/ 719 h 1186"/>
                <a:gd name="T46" fmla="*/ 851 w 891"/>
                <a:gd name="T47" fmla="*/ 789 h 1186"/>
                <a:gd name="T48" fmla="*/ 829 w 891"/>
                <a:gd name="T49" fmla="*/ 828 h 1186"/>
                <a:gd name="T50" fmla="*/ 811 w 891"/>
                <a:gd name="T51" fmla="*/ 846 h 1186"/>
                <a:gd name="T52" fmla="*/ 793 w 891"/>
                <a:gd name="T53" fmla="*/ 885 h 1186"/>
                <a:gd name="T54" fmla="*/ 765 w 891"/>
                <a:gd name="T55" fmla="*/ 960 h 1186"/>
                <a:gd name="T56" fmla="*/ 719 w 891"/>
                <a:gd name="T57" fmla="*/ 1034 h 1186"/>
                <a:gd name="T58" fmla="*/ 658 w 891"/>
                <a:gd name="T59" fmla="*/ 1100 h 1186"/>
                <a:gd name="T60" fmla="*/ 583 w 891"/>
                <a:gd name="T61" fmla="*/ 1152 h 1186"/>
                <a:gd name="T62" fmla="*/ 502 w 891"/>
                <a:gd name="T63" fmla="*/ 1181 h 1186"/>
                <a:gd name="T64" fmla="*/ 426 w 891"/>
                <a:gd name="T65" fmla="*/ 1186 h 1186"/>
                <a:gd name="T66" fmla="*/ 349 w 891"/>
                <a:gd name="T67" fmla="*/ 1170 h 1186"/>
                <a:gd name="T68" fmla="*/ 266 w 891"/>
                <a:gd name="T69" fmla="*/ 1128 h 1186"/>
                <a:gd name="T70" fmla="*/ 198 w 891"/>
                <a:gd name="T71" fmla="*/ 1069 h 1186"/>
                <a:gd name="T72" fmla="*/ 145 w 891"/>
                <a:gd name="T73" fmla="*/ 998 h 1186"/>
                <a:gd name="T74" fmla="*/ 109 w 891"/>
                <a:gd name="T75" fmla="*/ 923 h 1186"/>
                <a:gd name="T76" fmla="*/ 89 w 891"/>
                <a:gd name="T77" fmla="*/ 848 h 1186"/>
                <a:gd name="T78" fmla="*/ 71 w 891"/>
                <a:gd name="T79" fmla="*/ 840 h 1186"/>
                <a:gd name="T80" fmla="*/ 50 w 891"/>
                <a:gd name="T81" fmla="*/ 811 h 1186"/>
                <a:gd name="T82" fmla="*/ 27 w 891"/>
                <a:gd name="T83" fmla="*/ 758 h 1186"/>
                <a:gd name="T84" fmla="*/ 8 w 891"/>
                <a:gd name="T85" fmla="*/ 685 h 1186"/>
                <a:gd name="T86" fmla="*/ 0 w 891"/>
                <a:gd name="T87" fmla="*/ 632 h 1186"/>
                <a:gd name="T88" fmla="*/ 4 w 891"/>
                <a:gd name="T89" fmla="*/ 597 h 1186"/>
                <a:gd name="T90" fmla="*/ 16 w 891"/>
                <a:gd name="T91" fmla="*/ 576 h 1186"/>
                <a:gd name="T92" fmla="*/ 34 w 891"/>
                <a:gd name="T93" fmla="*/ 567 h 1186"/>
                <a:gd name="T94" fmla="*/ 53 w 891"/>
                <a:gd name="T95" fmla="*/ 566 h 1186"/>
                <a:gd name="T96" fmla="*/ 37 w 891"/>
                <a:gd name="T97" fmla="*/ 510 h 1186"/>
                <a:gd name="T98" fmla="*/ 27 w 891"/>
                <a:gd name="T99" fmla="*/ 417 h 1186"/>
                <a:gd name="T100" fmla="*/ 37 w 891"/>
                <a:gd name="T101" fmla="*/ 331 h 1186"/>
                <a:gd name="T102" fmla="*/ 68 w 891"/>
                <a:gd name="T103" fmla="*/ 247 h 1186"/>
                <a:gd name="T104" fmla="*/ 115 w 891"/>
                <a:gd name="T105" fmla="*/ 177 h 1186"/>
                <a:gd name="T106" fmla="*/ 172 w 891"/>
                <a:gd name="T107" fmla="*/ 118 h 1186"/>
                <a:gd name="T108" fmla="*/ 239 w 891"/>
                <a:gd name="T109" fmla="*/ 67 h 1186"/>
                <a:gd name="T110" fmla="*/ 300 w 891"/>
                <a:gd name="T111" fmla="*/ 32 h 1186"/>
                <a:gd name="T112" fmla="*/ 374 w 891"/>
                <a:gd name="T113" fmla="*/ 8 h 1186"/>
                <a:gd name="T114" fmla="*/ 463 w 891"/>
                <a:gd name="T115" fmla="*/ 0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91" h="1186">
                  <a:moveTo>
                    <a:pt x="463" y="0"/>
                  </a:moveTo>
                  <a:lnTo>
                    <a:pt x="505" y="4"/>
                  </a:lnTo>
                  <a:lnTo>
                    <a:pt x="542" y="10"/>
                  </a:lnTo>
                  <a:lnTo>
                    <a:pt x="575" y="20"/>
                  </a:lnTo>
                  <a:lnTo>
                    <a:pt x="606" y="32"/>
                  </a:lnTo>
                  <a:lnTo>
                    <a:pt x="634" y="47"/>
                  </a:lnTo>
                  <a:lnTo>
                    <a:pt x="660" y="63"/>
                  </a:lnTo>
                  <a:lnTo>
                    <a:pt x="682" y="81"/>
                  </a:lnTo>
                  <a:lnTo>
                    <a:pt x="700" y="97"/>
                  </a:lnTo>
                  <a:lnTo>
                    <a:pt x="714" y="112"/>
                  </a:lnTo>
                  <a:lnTo>
                    <a:pt x="725" y="125"/>
                  </a:lnTo>
                  <a:lnTo>
                    <a:pt x="733" y="135"/>
                  </a:lnTo>
                  <a:lnTo>
                    <a:pt x="738" y="143"/>
                  </a:lnTo>
                  <a:lnTo>
                    <a:pt x="739" y="145"/>
                  </a:lnTo>
                  <a:lnTo>
                    <a:pt x="740" y="145"/>
                  </a:lnTo>
                  <a:lnTo>
                    <a:pt x="744" y="145"/>
                  </a:lnTo>
                  <a:lnTo>
                    <a:pt x="750" y="148"/>
                  </a:lnTo>
                  <a:lnTo>
                    <a:pt x="757" y="150"/>
                  </a:lnTo>
                  <a:lnTo>
                    <a:pt x="767" y="154"/>
                  </a:lnTo>
                  <a:lnTo>
                    <a:pt x="777" y="159"/>
                  </a:lnTo>
                  <a:lnTo>
                    <a:pt x="788" y="166"/>
                  </a:lnTo>
                  <a:lnTo>
                    <a:pt x="801" y="176"/>
                  </a:lnTo>
                  <a:lnTo>
                    <a:pt x="812" y="188"/>
                  </a:lnTo>
                  <a:lnTo>
                    <a:pt x="824" y="203"/>
                  </a:lnTo>
                  <a:lnTo>
                    <a:pt x="834" y="221"/>
                  </a:lnTo>
                  <a:lnTo>
                    <a:pt x="844" y="243"/>
                  </a:lnTo>
                  <a:lnTo>
                    <a:pt x="853" y="268"/>
                  </a:lnTo>
                  <a:lnTo>
                    <a:pt x="859" y="296"/>
                  </a:lnTo>
                  <a:lnTo>
                    <a:pt x="864" y="330"/>
                  </a:lnTo>
                  <a:lnTo>
                    <a:pt x="865" y="367"/>
                  </a:lnTo>
                  <a:lnTo>
                    <a:pt x="865" y="410"/>
                  </a:lnTo>
                  <a:lnTo>
                    <a:pt x="861" y="457"/>
                  </a:lnTo>
                  <a:lnTo>
                    <a:pt x="854" y="510"/>
                  </a:lnTo>
                  <a:lnTo>
                    <a:pt x="848" y="537"/>
                  </a:lnTo>
                  <a:lnTo>
                    <a:pt x="839" y="566"/>
                  </a:lnTo>
                  <a:lnTo>
                    <a:pt x="848" y="566"/>
                  </a:lnTo>
                  <a:lnTo>
                    <a:pt x="858" y="567"/>
                  </a:lnTo>
                  <a:lnTo>
                    <a:pt x="866" y="570"/>
                  </a:lnTo>
                  <a:lnTo>
                    <a:pt x="875" y="576"/>
                  </a:lnTo>
                  <a:lnTo>
                    <a:pt x="881" y="585"/>
                  </a:lnTo>
                  <a:lnTo>
                    <a:pt x="886" y="597"/>
                  </a:lnTo>
                  <a:lnTo>
                    <a:pt x="890" y="612"/>
                  </a:lnTo>
                  <a:lnTo>
                    <a:pt x="891" y="632"/>
                  </a:lnTo>
                  <a:lnTo>
                    <a:pt x="888" y="655"/>
                  </a:lnTo>
                  <a:lnTo>
                    <a:pt x="884" y="685"/>
                  </a:lnTo>
                  <a:lnTo>
                    <a:pt x="875" y="719"/>
                  </a:lnTo>
                  <a:lnTo>
                    <a:pt x="864" y="758"/>
                  </a:lnTo>
                  <a:lnTo>
                    <a:pt x="851" y="789"/>
                  </a:lnTo>
                  <a:lnTo>
                    <a:pt x="840" y="811"/>
                  </a:lnTo>
                  <a:lnTo>
                    <a:pt x="829" y="828"/>
                  </a:lnTo>
                  <a:lnTo>
                    <a:pt x="819" y="840"/>
                  </a:lnTo>
                  <a:lnTo>
                    <a:pt x="811" y="846"/>
                  </a:lnTo>
                  <a:lnTo>
                    <a:pt x="801" y="848"/>
                  </a:lnTo>
                  <a:lnTo>
                    <a:pt x="793" y="885"/>
                  </a:lnTo>
                  <a:lnTo>
                    <a:pt x="781" y="923"/>
                  </a:lnTo>
                  <a:lnTo>
                    <a:pt x="765" y="960"/>
                  </a:lnTo>
                  <a:lnTo>
                    <a:pt x="744" y="998"/>
                  </a:lnTo>
                  <a:lnTo>
                    <a:pt x="719" y="1034"/>
                  </a:lnTo>
                  <a:lnTo>
                    <a:pt x="690" y="1069"/>
                  </a:lnTo>
                  <a:lnTo>
                    <a:pt x="658" y="1100"/>
                  </a:lnTo>
                  <a:lnTo>
                    <a:pt x="622" y="1128"/>
                  </a:lnTo>
                  <a:lnTo>
                    <a:pt x="583" y="1152"/>
                  </a:lnTo>
                  <a:lnTo>
                    <a:pt x="541" y="1170"/>
                  </a:lnTo>
                  <a:lnTo>
                    <a:pt x="502" y="1181"/>
                  </a:lnTo>
                  <a:lnTo>
                    <a:pt x="464" y="1186"/>
                  </a:lnTo>
                  <a:lnTo>
                    <a:pt x="426" y="1186"/>
                  </a:lnTo>
                  <a:lnTo>
                    <a:pt x="387" y="1181"/>
                  </a:lnTo>
                  <a:lnTo>
                    <a:pt x="349" y="1170"/>
                  </a:lnTo>
                  <a:lnTo>
                    <a:pt x="306" y="1152"/>
                  </a:lnTo>
                  <a:lnTo>
                    <a:pt x="266" y="1128"/>
                  </a:lnTo>
                  <a:lnTo>
                    <a:pt x="230" y="1100"/>
                  </a:lnTo>
                  <a:lnTo>
                    <a:pt x="198" y="1069"/>
                  </a:lnTo>
                  <a:lnTo>
                    <a:pt x="170" y="1034"/>
                  </a:lnTo>
                  <a:lnTo>
                    <a:pt x="145" y="998"/>
                  </a:lnTo>
                  <a:lnTo>
                    <a:pt x="125" y="960"/>
                  </a:lnTo>
                  <a:lnTo>
                    <a:pt x="109" y="923"/>
                  </a:lnTo>
                  <a:lnTo>
                    <a:pt x="97" y="885"/>
                  </a:lnTo>
                  <a:lnTo>
                    <a:pt x="89" y="848"/>
                  </a:lnTo>
                  <a:lnTo>
                    <a:pt x="81" y="846"/>
                  </a:lnTo>
                  <a:lnTo>
                    <a:pt x="71" y="840"/>
                  </a:lnTo>
                  <a:lnTo>
                    <a:pt x="61" y="828"/>
                  </a:lnTo>
                  <a:lnTo>
                    <a:pt x="50" y="811"/>
                  </a:lnTo>
                  <a:lnTo>
                    <a:pt x="40" y="788"/>
                  </a:lnTo>
                  <a:lnTo>
                    <a:pt x="27" y="758"/>
                  </a:lnTo>
                  <a:lnTo>
                    <a:pt x="16" y="719"/>
                  </a:lnTo>
                  <a:lnTo>
                    <a:pt x="8" y="685"/>
                  </a:lnTo>
                  <a:lnTo>
                    <a:pt x="3" y="655"/>
                  </a:lnTo>
                  <a:lnTo>
                    <a:pt x="0" y="632"/>
                  </a:lnTo>
                  <a:lnTo>
                    <a:pt x="1" y="612"/>
                  </a:lnTo>
                  <a:lnTo>
                    <a:pt x="4" y="597"/>
                  </a:lnTo>
                  <a:lnTo>
                    <a:pt x="10" y="585"/>
                  </a:lnTo>
                  <a:lnTo>
                    <a:pt x="16" y="576"/>
                  </a:lnTo>
                  <a:lnTo>
                    <a:pt x="25" y="570"/>
                  </a:lnTo>
                  <a:lnTo>
                    <a:pt x="34" y="567"/>
                  </a:lnTo>
                  <a:lnTo>
                    <a:pt x="43" y="566"/>
                  </a:lnTo>
                  <a:lnTo>
                    <a:pt x="53" y="566"/>
                  </a:lnTo>
                  <a:lnTo>
                    <a:pt x="43" y="537"/>
                  </a:lnTo>
                  <a:lnTo>
                    <a:pt x="37" y="510"/>
                  </a:lnTo>
                  <a:lnTo>
                    <a:pt x="30" y="463"/>
                  </a:lnTo>
                  <a:lnTo>
                    <a:pt x="27" y="417"/>
                  </a:lnTo>
                  <a:lnTo>
                    <a:pt x="29" y="374"/>
                  </a:lnTo>
                  <a:lnTo>
                    <a:pt x="37" y="331"/>
                  </a:lnTo>
                  <a:lnTo>
                    <a:pt x="51" y="287"/>
                  </a:lnTo>
                  <a:lnTo>
                    <a:pt x="68" y="247"/>
                  </a:lnTo>
                  <a:lnTo>
                    <a:pt x="90" y="211"/>
                  </a:lnTo>
                  <a:lnTo>
                    <a:pt x="115" y="177"/>
                  </a:lnTo>
                  <a:lnTo>
                    <a:pt x="142" y="148"/>
                  </a:lnTo>
                  <a:lnTo>
                    <a:pt x="172" y="118"/>
                  </a:lnTo>
                  <a:lnTo>
                    <a:pt x="204" y="91"/>
                  </a:lnTo>
                  <a:lnTo>
                    <a:pt x="239" y="67"/>
                  </a:lnTo>
                  <a:lnTo>
                    <a:pt x="267" y="48"/>
                  </a:lnTo>
                  <a:lnTo>
                    <a:pt x="300" y="32"/>
                  </a:lnTo>
                  <a:lnTo>
                    <a:pt x="333" y="19"/>
                  </a:lnTo>
                  <a:lnTo>
                    <a:pt x="374" y="8"/>
                  </a:lnTo>
                  <a:lnTo>
                    <a:pt x="418" y="3"/>
                  </a:lnTo>
                  <a:lnTo>
                    <a:pt x="4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0" name="Freeform 17"/>
            <p:cNvSpPr>
              <a:spLocks/>
            </p:cNvSpPr>
            <p:nvPr/>
          </p:nvSpPr>
          <p:spPr bwMode="auto">
            <a:xfrm>
              <a:off x="3155" y="1978"/>
              <a:ext cx="297" cy="395"/>
            </a:xfrm>
            <a:custGeom>
              <a:avLst/>
              <a:gdLst>
                <a:gd name="T0" fmla="*/ 505 w 891"/>
                <a:gd name="T1" fmla="*/ 4 h 1186"/>
                <a:gd name="T2" fmla="*/ 576 w 891"/>
                <a:gd name="T3" fmla="*/ 20 h 1186"/>
                <a:gd name="T4" fmla="*/ 633 w 891"/>
                <a:gd name="T5" fmla="*/ 47 h 1186"/>
                <a:gd name="T6" fmla="*/ 683 w 891"/>
                <a:gd name="T7" fmla="*/ 81 h 1186"/>
                <a:gd name="T8" fmla="*/ 715 w 891"/>
                <a:gd name="T9" fmla="*/ 112 h 1186"/>
                <a:gd name="T10" fmla="*/ 733 w 891"/>
                <a:gd name="T11" fmla="*/ 135 h 1186"/>
                <a:gd name="T12" fmla="*/ 738 w 891"/>
                <a:gd name="T13" fmla="*/ 145 h 1186"/>
                <a:gd name="T14" fmla="*/ 745 w 891"/>
                <a:gd name="T15" fmla="*/ 145 h 1186"/>
                <a:gd name="T16" fmla="*/ 758 w 891"/>
                <a:gd name="T17" fmla="*/ 150 h 1186"/>
                <a:gd name="T18" fmla="*/ 778 w 891"/>
                <a:gd name="T19" fmla="*/ 159 h 1186"/>
                <a:gd name="T20" fmla="*/ 800 w 891"/>
                <a:gd name="T21" fmla="*/ 176 h 1186"/>
                <a:gd name="T22" fmla="*/ 824 w 891"/>
                <a:gd name="T23" fmla="*/ 203 h 1186"/>
                <a:gd name="T24" fmla="*/ 844 w 891"/>
                <a:gd name="T25" fmla="*/ 243 h 1186"/>
                <a:gd name="T26" fmla="*/ 858 w 891"/>
                <a:gd name="T27" fmla="*/ 296 h 1186"/>
                <a:gd name="T28" fmla="*/ 866 w 891"/>
                <a:gd name="T29" fmla="*/ 367 h 1186"/>
                <a:gd name="T30" fmla="*/ 861 w 891"/>
                <a:gd name="T31" fmla="*/ 457 h 1186"/>
                <a:gd name="T32" fmla="*/ 847 w 891"/>
                <a:gd name="T33" fmla="*/ 537 h 1186"/>
                <a:gd name="T34" fmla="*/ 849 w 891"/>
                <a:gd name="T35" fmla="*/ 566 h 1186"/>
                <a:gd name="T36" fmla="*/ 866 w 891"/>
                <a:gd name="T37" fmla="*/ 570 h 1186"/>
                <a:gd name="T38" fmla="*/ 882 w 891"/>
                <a:gd name="T39" fmla="*/ 585 h 1186"/>
                <a:gd name="T40" fmla="*/ 889 w 891"/>
                <a:gd name="T41" fmla="*/ 612 h 1186"/>
                <a:gd name="T42" fmla="*/ 889 w 891"/>
                <a:gd name="T43" fmla="*/ 655 h 1186"/>
                <a:gd name="T44" fmla="*/ 876 w 891"/>
                <a:gd name="T45" fmla="*/ 719 h 1186"/>
                <a:gd name="T46" fmla="*/ 852 w 891"/>
                <a:gd name="T47" fmla="*/ 789 h 1186"/>
                <a:gd name="T48" fmla="*/ 830 w 891"/>
                <a:gd name="T49" fmla="*/ 828 h 1186"/>
                <a:gd name="T50" fmla="*/ 810 w 891"/>
                <a:gd name="T51" fmla="*/ 846 h 1186"/>
                <a:gd name="T52" fmla="*/ 793 w 891"/>
                <a:gd name="T53" fmla="*/ 885 h 1186"/>
                <a:gd name="T54" fmla="*/ 764 w 891"/>
                <a:gd name="T55" fmla="*/ 960 h 1186"/>
                <a:gd name="T56" fmla="*/ 720 w 891"/>
                <a:gd name="T57" fmla="*/ 1034 h 1186"/>
                <a:gd name="T58" fmla="*/ 658 w 891"/>
                <a:gd name="T59" fmla="*/ 1100 h 1186"/>
                <a:gd name="T60" fmla="*/ 582 w 891"/>
                <a:gd name="T61" fmla="*/ 1152 h 1186"/>
                <a:gd name="T62" fmla="*/ 503 w 891"/>
                <a:gd name="T63" fmla="*/ 1181 h 1186"/>
                <a:gd name="T64" fmla="*/ 425 w 891"/>
                <a:gd name="T65" fmla="*/ 1186 h 1186"/>
                <a:gd name="T66" fmla="*/ 350 w 891"/>
                <a:gd name="T67" fmla="*/ 1170 h 1186"/>
                <a:gd name="T68" fmla="*/ 266 w 891"/>
                <a:gd name="T69" fmla="*/ 1128 h 1186"/>
                <a:gd name="T70" fmla="*/ 198 w 891"/>
                <a:gd name="T71" fmla="*/ 1069 h 1186"/>
                <a:gd name="T72" fmla="*/ 146 w 891"/>
                <a:gd name="T73" fmla="*/ 998 h 1186"/>
                <a:gd name="T74" fmla="*/ 109 w 891"/>
                <a:gd name="T75" fmla="*/ 923 h 1186"/>
                <a:gd name="T76" fmla="*/ 90 w 891"/>
                <a:gd name="T77" fmla="*/ 848 h 1186"/>
                <a:gd name="T78" fmla="*/ 72 w 891"/>
                <a:gd name="T79" fmla="*/ 840 h 1186"/>
                <a:gd name="T80" fmla="*/ 50 w 891"/>
                <a:gd name="T81" fmla="*/ 811 h 1186"/>
                <a:gd name="T82" fmla="*/ 28 w 891"/>
                <a:gd name="T83" fmla="*/ 758 h 1186"/>
                <a:gd name="T84" fmla="*/ 7 w 891"/>
                <a:gd name="T85" fmla="*/ 685 h 1186"/>
                <a:gd name="T86" fmla="*/ 0 w 891"/>
                <a:gd name="T87" fmla="*/ 632 h 1186"/>
                <a:gd name="T88" fmla="*/ 5 w 891"/>
                <a:gd name="T89" fmla="*/ 597 h 1186"/>
                <a:gd name="T90" fmla="*/ 17 w 891"/>
                <a:gd name="T91" fmla="*/ 576 h 1186"/>
                <a:gd name="T92" fmla="*/ 34 w 891"/>
                <a:gd name="T93" fmla="*/ 567 h 1186"/>
                <a:gd name="T94" fmla="*/ 53 w 891"/>
                <a:gd name="T95" fmla="*/ 566 h 1186"/>
                <a:gd name="T96" fmla="*/ 38 w 891"/>
                <a:gd name="T97" fmla="*/ 510 h 1186"/>
                <a:gd name="T98" fmla="*/ 27 w 891"/>
                <a:gd name="T99" fmla="*/ 417 h 1186"/>
                <a:gd name="T100" fmla="*/ 37 w 891"/>
                <a:gd name="T101" fmla="*/ 331 h 1186"/>
                <a:gd name="T102" fmla="*/ 69 w 891"/>
                <a:gd name="T103" fmla="*/ 247 h 1186"/>
                <a:gd name="T104" fmla="*/ 115 w 891"/>
                <a:gd name="T105" fmla="*/ 177 h 1186"/>
                <a:gd name="T106" fmla="*/ 172 w 891"/>
                <a:gd name="T107" fmla="*/ 118 h 1186"/>
                <a:gd name="T108" fmla="*/ 239 w 891"/>
                <a:gd name="T109" fmla="*/ 67 h 1186"/>
                <a:gd name="T110" fmla="*/ 299 w 891"/>
                <a:gd name="T111" fmla="*/ 32 h 1186"/>
                <a:gd name="T112" fmla="*/ 375 w 891"/>
                <a:gd name="T113" fmla="*/ 8 h 1186"/>
                <a:gd name="T114" fmla="*/ 464 w 891"/>
                <a:gd name="T115" fmla="*/ 0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91" h="1186">
                  <a:moveTo>
                    <a:pt x="464" y="0"/>
                  </a:moveTo>
                  <a:lnTo>
                    <a:pt x="505" y="4"/>
                  </a:lnTo>
                  <a:lnTo>
                    <a:pt x="542" y="10"/>
                  </a:lnTo>
                  <a:lnTo>
                    <a:pt x="576" y="20"/>
                  </a:lnTo>
                  <a:lnTo>
                    <a:pt x="607" y="32"/>
                  </a:lnTo>
                  <a:lnTo>
                    <a:pt x="633" y="47"/>
                  </a:lnTo>
                  <a:lnTo>
                    <a:pt x="660" y="63"/>
                  </a:lnTo>
                  <a:lnTo>
                    <a:pt x="683" y="81"/>
                  </a:lnTo>
                  <a:lnTo>
                    <a:pt x="700" y="97"/>
                  </a:lnTo>
                  <a:lnTo>
                    <a:pt x="715" y="112"/>
                  </a:lnTo>
                  <a:lnTo>
                    <a:pt x="726" y="125"/>
                  </a:lnTo>
                  <a:lnTo>
                    <a:pt x="733" y="135"/>
                  </a:lnTo>
                  <a:lnTo>
                    <a:pt x="737" y="143"/>
                  </a:lnTo>
                  <a:lnTo>
                    <a:pt x="738" y="145"/>
                  </a:lnTo>
                  <a:lnTo>
                    <a:pt x="740" y="145"/>
                  </a:lnTo>
                  <a:lnTo>
                    <a:pt x="745" y="145"/>
                  </a:lnTo>
                  <a:lnTo>
                    <a:pt x="750" y="148"/>
                  </a:lnTo>
                  <a:lnTo>
                    <a:pt x="758" y="150"/>
                  </a:lnTo>
                  <a:lnTo>
                    <a:pt x="767" y="154"/>
                  </a:lnTo>
                  <a:lnTo>
                    <a:pt x="778" y="159"/>
                  </a:lnTo>
                  <a:lnTo>
                    <a:pt x="789" y="166"/>
                  </a:lnTo>
                  <a:lnTo>
                    <a:pt x="800" y="176"/>
                  </a:lnTo>
                  <a:lnTo>
                    <a:pt x="813" y="188"/>
                  </a:lnTo>
                  <a:lnTo>
                    <a:pt x="824" y="203"/>
                  </a:lnTo>
                  <a:lnTo>
                    <a:pt x="835" y="221"/>
                  </a:lnTo>
                  <a:lnTo>
                    <a:pt x="844" y="243"/>
                  </a:lnTo>
                  <a:lnTo>
                    <a:pt x="852" y="268"/>
                  </a:lnTo>
                  <a:lnTo>
                    <a:pt x="858" y="296"/>
                  </a:lnTo>
                  <a:lnTo>
                    <a:pt x="863" y="330"/>
                  </a:lnTo>
                  <a:lnTo>
                    <a:pt x="866" y="367"/>
                  </a:lnTo>
                  <a:lnTo>
                    <a:pt x="865" y="410"/>
                  </a:lnTo>
                  <a:lnTo>
                    <a:pt x="861" y="457"/>
                  </a:lnTo>
                  <a:lnTo>
                    <a:pt x="853" y="510"/>
                  </a:lnTo>
                  <a:lnTo>
                    <a:pt x="847" y="537"/>
                  </a:lnTo>
                  <a:lnTo>
                    <a:pt x="839" y="566"/>
                  </a:lnTo>
                  <a:lnTo>
                    <a:pt x="849" y="566"/>
                  </a:lnTo>
                  <a:lnTo>
                    <a:pt x="857" y="567"/>
                  </a:lnTo>
                  <a:lnTo>
                    <a:pt x="866" y="570"/>
                  </a:lnTo>
                  <a:lnTo>
                    <a:pt x="874" y="576"/>
                  </a:lnTo>
                  <a:lnTo>
                    <a:pt x="882" y="585"/>
                  </a:lnTo>
                  <a:lnTo>
                    <a:pt x="887" y="597"/>
                  </a:lnTo>
                  <a:lnTo>
                    <a:pt x="889" y="612"/>
                  </a:lnTo>
                  <a:lnTo>
                    <a:pt x="891" y="632"/>
                  </a:lnTo>
                  <a:lnTo>
                    <a:pt x="889" y="655"/>
                  </a:lnTo>
                  <a:lnTo>
                    <a:pt x="884" y="685"/>
                  </a:lnTo>
                  <a:lnTo>
                    <a:pt x="876" y="719"/>
                  </a:lnTo>
                  <a:lnTo>
                    <a:pt x="863" y="758"/>
                  </a:lnTo>
                  <a:lnTo>
                    <a:pt x="852" y="789"/>
                  </a:lnTo>
                  <a:lnTo>
                    <a:pt x="841" y="811"/>
                  </a:lnTo>
                  <a:lnTo>
                    <a:pt x="830" y="828"/>
                  </a:lnTo>
                  <a:lnTo>
                    <a:pt x="820" y="840"/>
                  </a:lnTo>
                  <a:lnTo>
                    <a:pt x="810" y="846"/>
                  </a:lnTo>
                  <a:lnTo>
                    <a:pt x="801" y="848"/>
                  </a:lnTo>
                  <a:lnTo>
                    <a:pt x="793" y="885"/>
                  </a:lnTo>
                  <a:lnTo>
                    <a:pt x="782" y="923"/>
                  </a:lnTo>
                  <a:lnTo>
                    <a:pt x="764" y="960"/>
                  </a:lnTo>
                  <a:lnTo>
                    <a:pt x="743" y="998"/>
                  </a:lnTo>
                  <a:lnTo>
                    <a:pt x="720" y="1034"/>
                  </a:lnTo>
                  <a:lnTo>
                    <a:pt x="690" y="1069"/>
                  </a:lnTo>
                  <a:lnTo>
                    <a:pt x="658" y="1100"/>
                  </a:lnTo>
                  <a:lnTo>
                    <a:pt x="622" y="1128"/>
                  </a:lnTo>
                  <a:lnTo>
                    <a:pt x="582" y="1152"/>
                  </a:lnTo>
                  <a:lnTo>
                    <a:pt x="540" y="1170"/>
                  </a:lnTo>
                  <a:lnTo>
                    <a:pt x="503" y="1181"/>
                  </a:lnTo>
                  <a:lnTo>
                    <a:pt x="465" y="1186"/>
                  </a:lnTo>
                  <a:lnTo>
                    <a:pt x="425" y="1186"/>
                  </a:lnTo>
                  <a:lnTo>
                    <a:pt x="387" y="1181"/>
                  </a:lnTo>
                  <a:lnTo>
                    <a:pt x="350" y="1170"/>
                  </a:lnTo>
                  <a:lnTo>
                    <a:pt x="307" y="1152"/>
                  </a:lnTo>
                  <a:lnTo>
                    <a:pt x="266" y="1128"/>
                  </a:lnTo>
                  <a:lnTo>
                    <a:pt x="230" y="1100"/>
                  </a:lnTo>
                  <a:lnTo>
                    <a:pt x="198" y="1069"/>
                  </a:lnTo>
                  <a:lnTo>
                    <a:pt x="170" y="1034"/>
                  </a:lnTo>
                  <a:lnTo>
                    <a:pt x="146" y="998"/>
                  </a:lnTo>
                  <a:lnTo>
                    <a:pt x="125" y="960"/>
                  </a:lnTo>
                  <a:lnTo>
                    <a:pt x="109" y="923"/>
                  </a:lnTo>
                  <a:lnTo>
                    <a:pt x="97" y="885"/>
                  </a:lnTo>
                  <a:lnTo>
                    <a:pt x="90" y="848"/>
                  </a:lnTo>
                  <a:lnTo>
                    <a:pt x="81" y="846"/>
                  </a:lnTo>
                  <a:lnTo>
                    <a:pt x="72" y="840"/>
                  </a:lnTo>
                  <a:lnTo>
                    <a:pt x="62" y="828"/>
                  </a:lnTo>
                  <a:lnTo>
                    <a:pt x="50" y="811"/>
                  </a:lnTo>
                  <a:lnTo>
                    <a:pt x="39" y="788"/>
                  </a:lnTo>
                  <a:lnTo>
                    <a:pt x="28" y="758"/>
                  </a:lnTo>
                  <a:lnTo>
                    <a:pt x="16" y="719"/>
                  </a:lnTo>
                  <a:lnTo>
                    <a:pt x="7" y="685"/>
                  </a:lnTo>
                  <a:lnTo>
                    <a:pt x="2" y="655"/>
                  </a:lnTo>
                  <a:lnTo>
                    <a:pt x="0" y="632"/>
                  </a:lnTo>
                  <a:lnTo>
                    <a:pt x="1" y="612"/>
                  </a:lnTo>
                  <a:lnTo>
                    <a:pt x="5" y="597"/>
                  </a:lnTo>
                  <a:lnTo>
                    <a:pt x="10" y="585"/>
                  </a:lnTo>
                  <a:lnTo>
                    <a:pt x="17" y="576"/>
                  </a:lnTo>
                  <a:lnTo>
                    <a:pt x="24" y="570"/>
                  </a:lnTo>
                  <a:lnTo>
                    <a:pt x="34" y="567"/>
                  </a:lnTo>
                  <a:lnTo>
                    <a:pt x="43" y="566"/>
                  </a:lnTo>
                  <a:lnTo>
                    <a:pt x="53" y="566"/>
                  </a:lnTo>
                  <a:lnTo>
                    <a:pt x="44" y="537"/>
                  </a:lnTo>
                  <a:lnTo>
                    <a:pt x="38" y="510"/>
                  </a:lnTo>
                  <a:lnTo>
                    <a:pt x="31" y="463"/>
                  </a:lnTo>
                  <a:lnTo>
                    <a:pt x="27" y="417"/>
                  </a:lnTo>
                  <a:lnTo>
                    <a:pt x="29" y="374"/>
                  </a:lnTo>
                  <a:lnTo>
                    <a:pt x="37" y="331"/>
                  </a:lnTo>
                  <a:lnTo>
                    <a:pt x="50" y="287"/>
                  </a:lnTo>
                  <a:lnTo>
                    <a:pt x="69" y="247"/>
                  </a:lnTo>
                  <a:lnTo>
                    <a:pt x="90" y="211"/>
                  </a:lnTo>
                  <a:lnTo>
                    <a:pt x="115" y="177"/>
                  </a:lnTo>
                  <a:lnTo>
                    <a:pt x="142" y="148"/>
                  </a:lnTo>
                  <a:lnTo>
                    <a:pt x="172" y="118"/>
                  </a:lnTo>
                  <a:lnTo>
                    <a:pt x="205" y="91"/>
                  </a:lnTo>
                  <a:lnTo>
                    <a:pt x="239" y="67"/>
                  </a:lnTo>
                  <a:lnTo>
                    <a:pt x="268" y="48"/>
                  </a:lnTo>
                  <a:lnTo>
                    <a:pt x="299" y="32"/>
                  </a:lnTo>
                  <a:lnTo>
                    <a:pt x="333" y="19"/>
                  </a:lnTo>
                  <a:lnTo>
                    <a:pt x="375" y="8"/>
                  </a:lnTo>
                  <a:lnTo>
                    <a:pt x="419" y="3"/>
                  </a:lnTo>
                  <a:lnTo>
                    <a:pt x="4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1" name="Freeform 18"/>
            <p:cNvSpPr>
              <a:spLocks/>
            </p:cNvSpPr>
            <p:nvPr/>
          </p:nvSpPr>
          <p:spPr bwMode="auto">
            <a:xfrm>
              <a:off x="3541" y="2035"/>
              <a:ext cx="326" cy="435"/>
            </a:xfrm>
            <a:custGeom>
              <a:avLst/>
              <a:gdLst>
                <a:gd name="T0" fmla="*/ 554 w 978"/>
                <a:gd name="T1" fmla="*/ 4 h 1303"/>
                <a:gd name="T2" fmla="*/ 632 w 978"/>
                <a:gd name="T3" fmla="*/ 23 h 1303"/>
                <a:gd name="T4" fmla="*/ 695 w 978"/>
                <a:gd name="T5" fmla="*/ 52 h 1303"/>
                <a:gd name="T6" fmla="*/ 749 w 978"/>
                <a:gd name="T7" fmla="*/ 88 h 1303"/>
                <a:gd name="T8" fmla="*/ 784 w 978"/>
                <a:gd name="T9" fmla="*/ 123 h 1303"/>
                <a:gd name="T10" fmla="*/ 804 w 978"/>
                <a:gd name="T11" fmla="*/ 149 h 1303"/>
                <a:gd name="T12" fmla="*/ 810 w 978"/>
                <a:gd name="T13" fmla="*/ 159 h 1303"/>
                <a:gd name="T14" fmla="*/ 815 w 978"/>
                <a:gd name="T15" fmla="*/ 160 h 1303"/>
                <a:gd name="T16" fmla="*/ 830 w 978"/>
                <a:gd name="T17" fmla="*/ 164 h 1303"/>
                <a:gd name="T18" fmla="*/ 850 w 978"/>
                <a:gd name="T19" fmla="*/ 172 h 1303"/>
                <a:gd name="T20" fmla="*/ 874 w 978"/>
                <a:gd name="T21" fmla="*/ 188 h 1303"/>
                <a:gd name="T22" fmla="*/ 897 w 978"/>
                <a:gd name="T23" fmla="*/ 214 h 1303"/>
                <a:gd name="T24" fmla="*/ 919 w 978"/>
                <a:gd name="T25" fmla="*/ 252 h 1303"/>
                <a:gd name="T26" fmla="*/ 938 w 978"/>
                <a:gd name="T27" fmla="*/ 302 h 1303"/>
                <a:gd name="T28" fmla="*/ 948 w 978"/>
                <a:gd name="T29" fmla="*/ 369 h 1303"/>
                <a:gd name="T30" fmla="*/ 948 w 978"/>
                <a:gd name="T31" fmla="*/ 455 h 1303"/>
                <a:gd name="T32" fmla="*/ 937 w 978"/>
                <a:gd name="T33" fmla="*/ 560 h 1303"/>
                <a:gd name="T34" fmla="*/ 919 w 978"/>
                <a:gd name="T35" fmla="*/ 622 h 1303"/>
                <a:gd name="T36" fmla="*/ 939 w 978"/>
                <a:gd name="T37" fmla="*/ 623 h 1303"/>
                <a:gd name="T38" fmla="*/ 956 w 978"/>
                <a:gd name="T39" fmla="*/ 630 h 1303"/>
                <a:gd name="T40" fmla="*/ 970 w 978"/>
                <a:gd name="T41" fmla="*/ 649 h 1303"/>
                <a:gd name="T42" fmla="*/ 978 w 978"/>
                <a:gd name="T43" fmla="*/ 679 h 1303"/>
                <a:gd name="T44" fmla="*/ 975 w 978"/>
                <a:gd name="T45" fmla="*/ 726 h 1303"/>
                <a:gd name="T46" fmla="*/ 960 w 978"/>
                <a:gd name="T47" fmla="*/ 790 h 1303"/>
                <a:gd name="T48" fmla="*/ 934 w 978"/>
                <a:gd name="T49" fmla="*/ 866 h 1303"/>
                <a:gd name="T50" fmla="*/ 911 w 978"/>
                <a:gd name="T51" fmla="*/ 909 h 1303"/>
                <a:gd name="T52" fmla="*/ 888 w 978"/>
                <a:gd name="T53" fmla="*/ 929 h 1303"/>
                <a:gd name="T54" fmla="*/ 871 w 978"/>
                <a:gd name="T55" fmla="*/ 967 h 1303"/>
                <a:gd name="T56" fmla="*/ 844 w 978"/>
                <a:gd name="T57" fmla="*/ 1043 h 1303"/>
                <a:gd name="T58" fmla="*/ 802 w 978"/>
                <a:gd name="T59" fmla="*/ 1117 h 1303"/>
                <a:gd name="T60" fmla="*/ 746 w 978"/>
                <a:gd name="T61" fmla="*/ 1185 h 1303"/>
                <a:gd name="T62" fmla="*/ 676 w 978"/>
                <a:gd name="T63" fmla="*/ 1243 h 1303"/>
                <a:gd name="T64" fmla="*/ 593 w 978"/>
                <a:gd name="T65" fmla="*/ 1284 h 1303"/>
                <a:gd name="T66" fmla="*/ 510 w 978"/>
                <a:gd name="T67" fmla="*/ 1303 h 1303"/>
                <a:gd name="T68" fmla="*/ 424 w 978"/>
                <a:gd name="T69" fmla="*/ 1296 h 1303"/>
                <a:gd name="T70" fmla="*/ 340 w 978"/>
                <a:gd name="T71" fmla="*/ 1267 h 1303"/>
                <a:gd name="T72" fmla="*/ 264 w 978"/>
                <a:gd name="T73" fmla="*/ 1216 h 1303"/>
                <a:gd name="T74" fmla="*/ 201 w 978"/>
                <a:gd name="T75" fmla="*/ 1153 h 1303"/>
                <a:gd name="T76" fmla="*/ 152 w 978"/>
                <a:gd name="T77" fmla="*/ 1081 h 1303"/>
                <a:gd name="T78" fmla="*/ 118 w 978"/>
                <a:gd name="T79" fmla="*/ 1006 h 1303"/>
                <a:gd name="T80" fmla="*/ 99 w 978"/>
                <a:gd name="T81" fmla="*/ 931 h 1303"/>
                <a:gd name="T82" fmla="*/ 82 w 978"/>
                <a:gd name="T83" fmla="*/ 924 h 1303"/>
                <a:gd name="T84" fmla="*/ 62 w 978"/>
                <a:gd name="T85" fmla="*/ 902 h 1303"/>
                <a:gd name="T86" fmla="*/ 40 w 978"/>
                <a:gd name="T87" fmla="*/ 857 h 1303"/>
                <a:gd name="T88" fmla="*/ 17 w 978"/>
                <a:gd name="T89" fmla="*/ 789 h 1303"/>
                <a:gd name="T90" fmla="*/ 3 w 978"/>
                <a:gd name="T91" fmla="*/ 725 h 1303"/>
                <a:gd name="T92" fmla="*/ 0 w 978"/>
                <a:gd name="T93" fmla="*/ 677 h 1303"/>
                <a:gd name="T94" fmla="*/ 7 w 978"/>
                <a:gd name="T95" fmla="*/ 648 h 1303"/>
                <a:gd name="T96" fmla="*/ 21 w 978"/>
                <a:gd name="T97" fmla="*/ 629 h 1303"/>
                <a:gd name="T98" fmla="*/ 38 w 978"/>
                <a:gd name="T99" fmla="*/ 622 h 1303"/>
                <a:gd name="T100" fmla="*/ 58 w 978"/>
                <a:gd name="T101" fmla="*/ 621 h 1303"/>
                <a:gd name="T102" fmla="*/ 41 w 978"/>
                <a:gd name="T103" fmla="*/ 559 h 1303"/>
                <a:gd name="T104" fmla="*/ 30 w 978"/>
                <a:gd name="T105" fmla="*/ 457 h 1303"/>
                <a:gd name="T106" fmla="*/ 41 w 978"/>
                <a:gd name="T107" fmla="*/ 362 h 1303"/>
                <a:gd name="T108" fmla="*/ 68 w 978"/>
                <a:gd name="T109" fmla="*/ 284 h 1303"/>
                <a:gd name="T110" fmla="*/ 108 w 978"/>
                <a:gd name="T111" fmla="*/ 217 h 1303"/>
                <a:gd name="T112" fmla="*/ 156 w 978"/>
                <a:gd name="T113" fmla="*/ 160 h 1303"/>
                <a:gd name="T114" fmla="*/ 225 w 978"/>
                <a:gd name="T115" fmla="*/ 99 h 1303"/>
                <a:gd name="T116" fmla="*/ 295 w 978"/>
                <a:gd name="T117" fmla="*/ 52 h 1303"/>
                <a:gd name="T118" fmla="*/ 365 w 978"/>
                <a:gd name="T119" fmla="*/ 20 h 1303"/>
                <a:gd name="T120" fmla="*/ 427 w 978"/>
                <a:gd name="T121" fmla="*/ 5 h 1303"/>
                <a:gd name="T122" fmla="*/ 509 w 978"/>
                <a:gd name="T123" fmla="*/ 0 h 1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78" h="1303">
                  <a:moveTo>
                    <a:pt x="509" y="0"/>
                  </a:moveTo>
                  <a:lnTo>
                    <a:pt x="554" y="4"/>
                  </a:lnTo>
                  <a:lnTo>
                    <a:pt x="595" y="11"/>
                  </a:lnTo>
                  <a:lnTo>
                    <a:pt x="632" y="23"/>
                  </a:lnTo>
                  <a:lnTo>
                    <a:pt x="666" y="36"/>
                  </a:lnTo>
                  <a:lnTo>
                    <a:pt x="695" y="52"/>
                  </a:lnTo>
                  <a:lnTo>
                    <a:pt x="724" y="70"/>
                  </a:lnTo>
                  <a:lnTo>
                    <a:pt x="749" y="88"/>
                  </a:lnTo>
                  <a:lnTo>
                    <a:pt x="768" y="106"/>
                  </a:lnTo>
                  <a:lnTo>
                    <a:pt x="784" y="123"/>
                  </a:lnTo>
                  <a:lnTo>
                    <a:pt x="796" y="136"/>
                  </a:lnTo>
                  <a:lnTo>
                    <a:pt x="804" y="149"/>
                  </a:lnTo>
                  <a:lnTo>
                    <a:pt x="809" y="156"/>
                  </a:lnTo>
                  <a:lnTo>
                    <a:pt x="810" y="159"/>
                  </a:lnTo>
                  <a:lnTo>
                    <a:pt x="812" y="159"/>
                  </a:lnTo>
                  <a:lnTo>
                    <a:pt x="815" y="160"/>
                  </a:lnTo>
                  <a:lnTo>
                    <a:pt x="822" y="161"/>
                  </a:lnTo>
                  <a:lnTo>
                    <a:pt x="830" y="164"/>
                  </a:lnTo>
                  <a:lnTo>
                    <a:pt x="839" y="167"/>
                  </a:lnTo>
                  <a:lnTo>
                    <a:pt x="850" y="172"/>
                  </a:lnTo>
                  <a:lnTo>
                    <a:pt x="861" y="180"/>
                  </a:lnTo>
                  <a:lnTo>
                    <a:pt x="874" y="188"/>
                  </a:lnTo>
                  <a:lnTo>
                    <a:pt x="886" y="200"/>
                  </a:lnTo>
                  <a:lnTo>
                    <a:pt x="897" y="214"/>
                  </a:lnTo>
                  <a:lnTo>
                    <a:pt x="909" y="232"/>
                  </a:lnTo>
                  <a:lnTo>
                    <a:pt x="919" y="252"/>
                  </a:lnTo>
                  <a:lnTo>
                    <a:pt x="929" y="275"/>
                  </a:lnTo>
                  <a:lnTo>
                    <a:pt x="938" y="302"/>
                  </a:lnTo>
                  <a:lnTo>
                    <a:pt x="944" y="333"/>
                  </a:lnTo>
                  <a:lnTo>
                    <a:pt x="948" y="369"/>
                  </a:lnTo>
                  <a:lnTo>
                    <a:pt x="949" y="410"/>
                  </a:lnTo>
                  <a:lnTo>
                    <a:pt x="948" y="455"/>
                  </a:lnTo>
                  <a:lnTo>
                    <a:pt x="944" y="504"/>
                  </a:lnTo>
                  <a:lnTo>
                    <a:pt x="937" y="560"/>
                  </a:lnTo>
                  <a:lnTo>
                    <a:pt x="929" y="591"/>
                  </a:lnTo>
                  <a:lnTo>
                    <a:pt x="919" y="622"/>
                  </a:lnTo>
                  <a:lnTo>
                    <a:pt x="929" y="622"/>
                  </a:lnTo>
                  <a:lnTo>
                    <a:pt x="939" y="623"/>
                  </a:lnTo>
                  <a:lnTo>
                    <a:pt x="948" y="625"/>
                  </a:lnTo>
                  <a:lnTo>
                    <a:pt x="956" y="630"/>
                  </a:lnTo>
                  <a:lnTo>
                    <a:pt x="964" y="638"/>
                  </a:lnTo>
                  <a:lnTo>
                    <a:pt x="970" y="649"/>
                  </a:lnTo>
                  <a:lnTo>
                    <a:pt x="975" y="663"/>
                  </a:lnTo>
                  <a:lnTo>
                    <a:pt x="978" y="679"/>
                  </a:lnTo>
                  <a:lnTo>
                    <a:pt x="978" y="700"/>
                  </a:lnTo>
                  <a:lnTo>
                    <a:pt x="975" y="726"/>
                  </a:lnTo>
                  <a:lnTo>
                    <a:pt x="969" y="755"/>
                  </a:lnTo>
                  <a:lnTo>
                    <a:pt x="960" y="790"/>
                  </a:lnTo>
                  <a:lnTo>
                    <a:pt x="948" y="832"/>
                  </a:lnTo>
                  <a:lnTo>
                    <a:pt x="934" y="866"/>
                  </a:lnTo>
                  <a:lnTo>
                    <a:pt x="922" y="890"/>
                  </a:lnTo>
                  <a:lnTo>
                    <a:pt x="911" y="909"/>
                  </a:lnTo>
                  <a:lnTo>
                    <a:pt x="900" y="921"/>
                  </a:lnTo>
                  <a:lnTo>
                    <a:pt x="888" y="929"/>
                  </a:lnTo>
                  <a:lnTo>
                    <a:pt x="879" y="931"/>
                  </a:lnTo>
                  <a:lnTo>
                    <a:pt x="871" y="967"/>
                  </a:lnTo>
                  <a:lnTo>
                    <a:pt x="860" y="1004"/>
                  </a:lnTo>
                  <a:lnTo>
                    <a:pt x="844" y="1043"/>
                  </a:lnTo>
                  <a:lnTo>
                    <a:pt x="825" y="1080"/>
                  </a:lnTo>
                  <a:lnTo>
                    <a:pt x="802" y="1117"/>
                  </a:lnTo>
                  <a:lnTo>
                    <a:pt x="776" y="1152"/>
                  </a:lnTo>
                  <a:lnTo>
                    <a:pt x="746" y="1185"/>
                  </a:lnTo>
                  <a:lnTo>
                    <a:pt x="713" y="1216"/>
                  </a:lnTo>
                  <a:lnTo>
                    <a:pt x="676" y="1243"/>
                  </a:lnTo>
                  <a:lnTo>
                    <a:pt x="636" y="1266"/>
                  </a:lnTo>
                  <a:lnTo>
                    <a:pt x="593" y="1284"/>
                  </a:lnTo>
                  <a:lnTo>
                    <a:pt x="552" y="1296"/>
                  </a:lnTo>
                  <a:lnTo>
                    <a:pt x="510" y="1303"/>
                  </a:lnTo>
                  <a:lnTo>
                    <a:pt x="468" y="1303"/>
                  </a:lnTo>
                  <a:lnTo>
                    <a:pt x="424" y="1296"/>
                  </a:lnTo>
                  <a:lnTo>
                    <a:pt x="384" y="1285"/>
                  </a:lnTo>
                  <a:lnTo>
                    <a:pt x="340" y="1267"/>
                  </a:lnTo>
                  <a:lnTo>
                    <a:pt x="301" y="1243"/>
                  </a:lnTo>
                  <a:lnTo>
                    <a:pt x="264" y="1216"/>
                  </a:lnTo>
                  <a:lnTo>
                    <a:pt x="230" y="1186"/>
                  </a:lnTo>
                  <a:lnTo>
                    <a:pt x="201" y="1153"/>
                  </a:lnTo>
                  <a:lnTo>
                    <a:pt x="175" y="1117"/>
                  </a:lnTo>
                  <a:lnTo>
                    <a:pt x="152" y="1081"/>
                  </a:lnTo>
                  <a:lnTo>
                    <a:pt x="132" y="1043"/>
                  </a:lnTo>
                  <a:lnTo>
                    <a:pt x="118" y="1006"/>
                  </a:lnTo>
                  <a:lnTo>
                    <a:pt x="106" y="968"/>
                  </a:lnTo>
                  <a:lnTo>
                    <a:pt x="99" y="931"/>
                  </a:lnTo>
                  <a:lnTo>
                    <a:pt x="90" y="930"/>
                  </a:lnTo>
                  <a:lnTo>
                    <a:pt x="82" y="924"/>
                  </a:lnTo>
                  <a:lnTo>
                    <a:pt x="72" y="915"/>
                  </a:lnTo>
                  <a:lnTo>
                    <a:pt x="62" y="902"/>
                  </a:lnTo>
                  <a:lnTo>
                    <a:pt x="51" y="882"/>
                  </a:lnTo>
                  <a:lnTo>
                    <a:pt x="40" y="857"/>
                  </a:lnTo>
                  <a:lnTo>
                    <a:pt x="29" y="827"/>
                  </a:lnTo>
                  <a:lnTo>
                    <a:pt x="17" y="789"/>
                  </a:lnTo>
                  <a:lnTo>
                    <a:pt x="9" y="754"/>
                  </a:lnTo>
                  <a:lnTo>
                    <a:pt x="3" y="725"/>
                  </a:lnTo>
                  <a:lnTo>
                    <a:pt x="0" y="699"/>
                  </a:lnTo>
                  <a:lnTo>
                    <a:pt x="0" y="677"/>
                  </a:lnTo>
                  <a:lnTo>
                    <a:pt x="3" y="661"/>
                  </a:lnTo>
                  <a:lnTo>
                    <a:pt x="7" y="648"/>
                  </a:lnTo>
                  <a:lnTo>
                    <a:pt x="14" y="637"/>
                  </a:lnTo>
                  <a:lnTo>
                    <a:pt x="21" y="629"/>
                  </a:lnTo>
                  <a:lnTo>
                    <a:pt x="30" y="624"/>
                  </a:lnTo>
                  <a:lnTo>
                    <a:pt x="38" y="622"/>
                  </a:lnTo>
                  <a:lnTo>
                    <a:pt x="48" y="621"/>
                  </a:lnTo>
                  <a:lnTo>
                    <a:pt x="58" y="621"/>
                  </a:lnTo>
                  <a:lnTo>
                    <a:pt x="48" y="590"/>
                  </a:lnTo>
                  <a:lnTo>
                    <a:pt x="41" y="559"/>
                  </a:lnTo>
                  <a:lnTo>
                    <a:pt x="33" y="508"/>
                  </a:lnTo>
                  <a:lnTo>
                    <a:pt x="30" y="457"/>
                  </a:lnTo>
                  <a:lnTo>
                    <a:pt x="32" y="409"/>
                  </a:lnTo>
                  <a:lnTo>
                    <a:pt x="41" y="362"/>
                  </a:lnTo>
                  <a:lnTo>
                    <a:pt x="52" y="322"/>
                  </a:lnTo>
                  <a:lnTo>
                    <a:pt x="68" y="284"/>
                  </a:lnTo>
                  <a:lnTo>
                    <a:pt x="87" y="249"/>
                  </a:lnTo>
                  <a:lnTo>
                    <a:pt x="108" y="217"/>
                  </a:lnTo>
                  <a:lnTo>
                    <a:pt x="131" y="187"/>
                  </a:lnTo>
                  <a:lnTo>
                    <a:pt x="156" y="160"/>
                  </a:lnTo>
                  <a:lnTo>
                    <a:pt x="189" y="128"/>
                  </a:lnTo>
                  <a:lnTo>
                    <a:pt x="225" y="99"/>
                  </a:lnTo>
                  <a:lnTo>
                    <a:pt x="262" y="73"/>
                  </a:lnTo>
                  <a:lnTo>
                    <a:pt x="295" y="52"/>
                  </a:lnTo>
                  <a:lnTo>
                    <a:pt x="329" y="34"/>
                  </a:lnTo>
                  <a:lnTo>
                    <a:pt x="365" y="20"/>
                  </a:lnTo>
                  <a:lnTo>
                    <a:pt x="396" y="11"/>
                  </a:lnTo>
                  <a:lnTo>
                    <a:pt x="427" y="5"/>
                  </a:lnTo>
                  <a:lnTo>
                    <a:pt x="459" y="2"/>
                  </a:lnTo>
                  <a:lnTo>
                    <a:pt x="50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2" name="Freeform 19"/>
            <p:cNvSpPr>
              <a:spLocks/>
            </p:cNvSpPr>
            <p:nvPr/>
          </p:nvSpPr>
          <p:spPr bwMode="auto">
            <a:xfrm>
              <a:off x="3851" y="2357"/>
              <a:ext cx="534" cy="288"/>
            </a:xfrm>
            <a:custGeom>
              <a:avLst/>
              <a:gdLst>
                <a:gd name="T0" fmla="*/ 620 w 1602"/>
                <a:gd name="T1" fmla="*/ 505 h 863"/>
                <a:gd name="T2" fmla="*/ 713 w 1602"/>
                <a:gd name="T3" fmla="*/ 370 h 863"/>
                <a:gd name="T4" fmla="*/ 658 w 1602"/>
                <a:gd name="T5" fmla="*/ 277 h 863"/>
                <a:gd name="T6" fmla="*/ 643 w 1602"/>
                <a:gd name="T7" fmla="*/ 211 h 863"/>
                <a:gd name="T8" fmla="*/ 657 w 1602"/>
                <a:gd name="T9" fmla="*/ 169 h 863"/>
                <a:gd name="T10" fmla="*/ 688 w 1602"/>
                <a:gd name="T11" fmla="*/ 145 h 863"/>
                <a:gd name="T12" fmla="*/ 723 w 1602"/>
                <a:gd name="T13" fmla="*/ 133 h 863"/>
                <a:gd name="T14" fmla="*/ 750 w 1602"/>
                <a:gd name="T15" fmla="*/ 130 h 863"/>
                <a:gd name="T16" fmla="*/ 762 w 1602"/>
                <a:gd name="T17" fmla="*/ 130 h 863"/>
                <a:gd name="T18" fmla="*/ 786 w 1602"/>
                <a:gd name="T19" fmla="*/ 132 h 863"/>
                <a:gd name="T20" fmla="*/ 819 w 1602"/>
                <a:gd name="T21" fmla="*/ 140 h 863"/>
                <a:gd name="T22" fmla="*/ 853 w 1602"/>
                <a:gd name="T23" fmla="*/ 159 h 863"/>
                <a:gd name="T24" fmla="*/ 872 w 1602"/>
                <a:gd name="T25" fmla="*/ 195 h 863"/>
                <a:gd name="T26" fmla="*/ 869 w 1602"/>
                <a:gd name="T27" fmla="*/ 252 h 863"/>
                <a:gd name="T28" fmla="*/ 829 w 1602"/>
                <a:gd name="T29" fmla="*/ 335 h 863"/>
                <a:gd name="T30" fmla="*/ 898 w 1602"/>
                <a:gd name="T31" fmla="*/ 504 h 863"/>
                <a:gd name="T32" fmla="*/ 1058 w 1602"/>
                <a:gd name="T33" fmla="*/ 0 h 863"/>
                <a:gd name="T34" fmla="*/ 1080 w 1602"/>
                <a:gd name="T35" fmla="*/ 15 h 863"/>
                <a:gd name="T36" fmla="*/ 1142 w 1602"/>
                <a:gd name="T37" fmla="*/ 52 h 863"/>
                <a:gd name="T38" fmla="*/ 1235 w 1602"/>
                <a:gd name="T39" fmla="*/ 100 h 863"/>
                <a:gd name="T40" fmla="*/ 1352 w 1602"/>
                <a:gd name="T41" fmla="*/ 148 h 863"/>
                <a:gd name="T42" fmla="*/ 1472 w 1602"/>
                <a:gd name="T43" fmla="*/ 185 h 863"/>
                <a:gd name="T44" fmla="*/ 1542 w 1602"/>
                <a:gd name="T45" fmla="*/ 239 h 863"/>
                <a:gd name="T46" fmla="*/ 1581 w 1602"/>
                <a:gd name="T47" fmla="*/ 312 h 863"/>
                <a:gd name="T48" fmla="*/ 1599 w 1602"/>
                <a:gd name="T49" fmla="*/ 392 h 863"/>
                <a:gd name="T50" fmla="*/ 1602 w 1602"/>
                <a:gd name="T51" fmla="*/ 466 h 863"/>
                <a:gd name="T52" fmla="*/ 1600 w 1602"/>
                <a:gd name="T53" fmla="*/ 504 h 863"/>
                <a:gd name="T54" fmla="*/ 1595 w 1602"/>
                <a:gd name="T55" fmla="*/ 568 h 863"/>
                <a:gd name="T56" fmla="*/ 1586 w 1602"/>
                <a:gd name="T57" fmla="*/ 642 h 863"/>
                <a:gd name="T58" fmla="*/ 1571 w 1602"/>
                <a:gd name="T59" fmla="*/ 669 h 863"/>
                <a:gd name="T60" fmla="*/ 1514 w 1602"/>
                <a:gd name="T61" fmla="*/ 700 h 863"/>
                <a:gd name="T62" fmla="*/ 1409 w 1602"/>
                <a:gd name="T63" fmla="*/ 746 h 863"/>
                <a:gd name="T64" fmla="*/ 1261 w 1602"/>
                <a:gd name="T65" fmla="*/ 796 h 863"/>
                <a:gd name="T66" fmla="*/ 1071 w 1602"/>
                <a:gd name="T67" fmla="*/ 838 h 863"/>
                <a:gd name="T68" fmla="*/ 844 w 1602"/>
                <a:gd name="T69" fmla="*/ 861 h 863"/>
                <a:gd name="T70" fmla="*/ 600 w 1602"/>
                <a:gd name="T71" fmla="*/ 856 h 863"/>
                <a:gd name="T72" fmla="*/ 603 w 1602"/>
                <a:gd name="T73" fmla="*/ 825 h 863"/>
                <a:gd name="T74" fmla="*/ 594 w 1602"/>
                <a:gd name="T75" fmla="*/ 656 h 863"/>
                <a:gd name="T76" fmla="*/ 546 w 1602"/>
                <a:gd name="T77" fmla="*/ 520 h 863"/>
                <a:gd name="T78" fmla="*/ 460 w 1602"/>
                <a:gd name="T79" fmla="*/ 419 h 863"/>
                <a:gd name="T80" fmla="*/ 340 w 1602"/>
                <a:gd name="T81" fmla="*/ 362 h 863"/>
                <a:gd name="T82" fmla="*/ 184 w 1602"/>
                <a:gd name="T83" fmla="*/ 309 h 863"/>
                <a:gd name="T84" fmla="*/ 59 w 1602"/>
                <a:gd name="T85" fmla="*/ 249 h 863"/>
                <a:gd name="T86" fmla="*/ 22 w 1602"/>
                <a:gd name="T87" fmla="*/ 198 h 863"/>
                <a:gd name="T88" fmla="*/ 123 w 1602"/>
                <a:gd name="T89" fmla="*/ 162 h 863"/>
                <a:gd name="T90" fmla="*/ 246 w 1602"/>
                <a:gd name="T91" fmla="*/ 116 h 863"/>
                <a:gd name="T92" fmla="*/ 349 w 1602"/>
                <a:gd name="T93" fmla="*/ 68 h 863"/>
                <a:gd name="T94" fmla="*/ 422 w 1602"/>
                <a:gd name="T95" fmla="*/ 26 h 863"/>
                <a:gd name="T96" fmla="*/ 458 w 1602"/>
                <a:gd name="T97" fmla="*/ 2 h 8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863">
                  <a:moveTo>
                    <a:pt x="460" y="0"/>
                  </a:moveTo>
                  <a:lnTo>
                    <a:pt x="595" y="424"/>
                  </a:lnTo>
                  <a:lnTo>
                    <a:pt x="620" y="505"/>
                  </a:lnTo>
                  <a:lnTo>
                    <a:pt x="620" y="504"/>
                  </a:lnTo>
                  <a:lnTo>
                    <a:pt x="642" y="572"/>
                  </a:lnTo>
                  <a:lnTo>
                    <a:pt x="713" y="370"/>
                  </a:lnTo>
                  <a:lnTo>
                    <a:pt x="689" y="335"/>
                  </a:lnTo>
                  <a:lnTo>
                    <a:pt x="671" y="304"/>
                  </a:lnTo>
                  <a:lnTo>
                    <a:pt x="658" y="277"/>
                  </a:lnTo>
                  <a:lnTo>
                    <a:pt x="650" y="252"/>
                  </a:lnTo>
                  <a:lnTo>
                    <a:pt x="645" y="230"/>
                  </a:lnTo>
                  <a:lnTo>
                    <a:pt x="643" y="211"/>
                  </a:lnTo>
                  <a:lnTo>
                    <a:pt x="646" y="195"/>
                  </a:lnTo>
                  <a:lnTo>
                    <a:pt x="650" y="180"/>
                  </a:lnTo>
                  <a:lnTo>
                    <a:pt x="657" y="169"/>
                  </a:lnTo>
                  <a:lnTo>
                    <a:pt x="666" y="159"/>
                  </a:lnTo>
                  <a:lnTo>
                    <a:pt x="677" y="151"/>
                  </a:lnTo>
                  <a:lnTo>
                    <a:pt x="688" y="145"/>
                  </a:lnTo>
                  <a:lnTo>
                    <a:pt x="699" y="140"/>
                  </a:lnTo>
                  <a:lnTo>
                    <a:pt x="711" y="136"/>
                  </a:lnTo>
                  <a:lnTo>
                    <a:pt x="723" y="133"/>
                  </a:lnTo>
                  <a:lnTo>
                    <a:pt x="732" y="132"/>
                  </a:lnTo>
                  <a:lnTo>
                    <a:pt x="742" y="131"/>
                  </a:lnTo>
                  <a:lnTo>
                    <a:pt x="750" y="130"/>
                  </a:lnTo>
                  <a:lnTo>
                    <a:pt x="756" y="130"/>
                  </a:lnTo>
                  <a:lnTo>
                    <a:pt x="758" y="130"/>
                  </a:lnTo>
                  <a:lnTo>
                    <a:pt x="762" y="130"/>
                  </a:lnTo>
                  <a:lnTo>
                    <a:pt x="768" y="130"/>
                  </a:lnTo>
                  <a:lnTo>
                    <a:pt x="776" y="131"/>
                  </a:lnTo>
                  <a:lnTo>
                    <a:pt x="786" y="132"/>
                  </a:lnTo>
                  <a:lnTo>
                    <a:pt x="796" y="133"/>
                  </a:lnTo>
                  <a:lnTo>
                    <a:pt x="807" y="136"/>
                  </a:lnTo>
                  <a:lnTo>
                    <a:pt x="819" y="140"/>
                  </a:lnTo>
                  <a:lnTo>
                    <a:pt x="830" y="145"/>
                  </a:lnTo>
                  <a:lnTo>
                    <a:pt x="841" y="151"/>
                  </a:lnTo>
                  <a:lnTo>
                    <a:pt x="853" y="159"/>
                  </a:lnTo>
                  <a:lnTo>
                    <a:pt x="861" y="169"/>
                  </a:lnTo>
                  <a:lnTo>
                    <a:pt x="867" y="180"/>
                  </a:lnTo>
                  <a:lnTo>
                    <a:pt x="872" y="195"/>
                  </a:lnTo>
                  <a:lnTo>
                    <a:pt x="875" y="211"/>
                  </a:lnTo>
                  <a:lnTo>
                    <a:pt x="874" y="230"/>
                  </a:lnTo>
                  <a:lnTo>
                    <a:pt x="869" y="252"/>
                  </a:lnTo>
                  <a:lnTo>
                    <a:pt x="860" y="277"/>
                  </a:lnTo>
                  <a:lnTo>
                    <a:pt x="848" y="304"/>
                  </a:lnTo>
                  <a:lnTo>
                    <a:pt x="829" y="335"/>
                  </a:lnTo>
                  <a:lnTo>
                    <a:pt x="805" y="370"/>
                  </a:lnTo>
                  <a:lnTo>
                    <a:pt x="876" y="572"/>
                  </a:lnTo>
                  <a:lnTo>
                    <a:pt x="898" y="504"/>
                  </a:lnTo>
                  <a:lnTo>
                    <a:pt x="898" y="505"/>
                  </a:lnTo>
                  <a:lnTo>
                    <a:pt x="923" y="424"/>
                  </a:lnTo>
                  <a:lnTo>
                    <a:pt x="1058" y="0"/>
                  </a:lnTo>
                  <a:lnTo>
                    <a:pt x="1060" y="2"/>
                  </a:lnTo>
                  <a:lnTo>
                    <a:pt x="1068" y="7"/>
                  </a:lnTo>
                  <a:lnTo>
                    <a:pt x="1080" y="15"/>
                  </a:lnTo>
                  <a:lnTo>
                    <a:pt x="1096" y="26"/>
                  </a:lnTo>
                  <a:lnTo>
                    <a:pt x="1117" y="38"/>
                  </a:lnTo>
                  <a:lnTo>
                    <a:pt x="1142" y="52"/>
                  </a:lnTo>
                  <a:lnTo>
                    <a:pt x="1169" y="68"/>
                  </a:lnTo>
                  <a:lnTo>
                    <a:pt x="1201" y="84"/>
                  </a:lnTo>
                  <a:lnTo>
                    <a:pt x="1235" y="100"/>
                  </a:lnTo>
                  <a:lnTo>
                    <a:pt x="1272" y="116"/>
                  </a:lnTo>
                  <a:lnTo>
                    <a:pt x="1312" y="133"/>
                  </a:lnTo>
                  <a:lnTo>
                    <a:pt x="1352" y="148"/>
                  </a:lnTo>
                  <a:lnTo>
                    <a:pt x="1396" y="162"/>
                  </a:lnTo>
                  <a:lnTo>
                    <a:pt x="1440" y="175"/>
                  </a:lnTo>
                  <a:lnTo>
                    <a:pt x="1472" y="185"/>
                  </a:lnTo>
                  <a:lnTo>
                    <a:pt x="1500" y="200"/>
                  </a:lnTo>
                  <a:lnTo>
                    <a:pt x="1523" y="218"/>
                  </a:lnTo>
                  <a:lnTo>
                    <a:pt x="1542" y="239"/>
                  </a:lnTo>
                  <a:lnTo>
                    <a:pt x="1558" y="262"/>
                  </a:lnTo>
                  <a:lnTo>
                    <a:pt x="1571" y="286"/>
                  </a:lnTo>
                  <a:lnTo>
                    <a:pt x="1581" y="312"/>
                  </a:lnTo>
                  <a:lnTo>
                    <a:pt x="1590" y="339"/>
                  </a:lnTo>
                  <a:lnTo>
                    <a:pt x="1595" y="366"/>
                  </a:lnTo>
                  <a:lnTo>
                    <a:pt x="1599" y="392"/>
                  </a:lnTo>
                  <a:lnTo>
                    <a:pt x="1601" y="418"/>
                  </a:lnTo>
                  <a:lnTo>
                    <a:pt x="1602" y="443"/>
                  </a:lnTo>
                  <a:lnTo>
                    <a:pt x="1602" y="466"/>
                  </a:lnTo>
                  <a:lnTo>
                    <a:pt x="1601" y="487"/>
                  </a:lnTo>
                  <a:lnTo>
                    <a:pt x="1601" y="491"/>
                  </a:lnTo>
                  <a:lnTo>
                    <a:pt x="1600" y="504"/>
                  </a:lnTo>
                  <a:lnTo>
                    <a:pt x="1599" y="521"/>
                  </a:lnTo>
                  <a:lnTo>
                    <a:pt x="1597" y="543"/>
                  </a:lnTo>
                  <a:lnTo>
                    <a:pt x="1595" y="568"/>
                  </a:lnTo>
                  <a:lnTo>
                    <a:pt x="1592" y="594"/>
                  </a:lnTo>
                  <a:lnTo>
                    <a:pt x="1589" y="619"/>
                  </a:lnTo>
                  <a:lnTo>
                    <a:pt x="1586" y="642"/>
                  </a:lnTo>
                  <a:lnTo>
                    <a:pt x="1584" y="663"/>
                  </a:lnTo>
                  <a:lnTo>
                    <a:pt x="1580" y="664"/>
                  </a:lnTo>
                  <a:lnTo>
                    <a:pt x="1571" y="669"/>
                  </a:lnTo>
                  <a:lnTo>
                    <a:pt x="1558" y="678"/>
                  </a:lnTo>
                  <a:lnTo>
                    <a:pt x="1539" y="688"/>
                  </a:lnTo>
                  <a:lnTo>
                    <a:pt x="1514" y="700"/>
                  </a:lnTo>
                  <a:lnTo>
                    <a:pt x="1485" y="715"/>
                  </a:lnTo>
                  <a:lnTo>
                    <a:pt x="1449" y="730"/>
                  </a:lnTo>
                  <a:lnTo>
                    <a:pt x="1409" y="746"/>
                  </a:lnTo>
                  <a:lnTo>
                    <a:pt x="1365" y="762"/>
                  </a:lnTo>
                  <a:lnTo>
                    <a:pt x="1315" y="780"/>
                  </a:lnTo>
                  <a:lnTo>
                    <a:pt x="1261" y="796"/>
                  </a:lnTo>
                  <a:lnTo>
                    <a:pt x="1203" y="811"/>
                  </a:lnTo>
                  <a:lnTo>
                    <a:pt x="1140" y="825"/>
                  </a:lnTo>
                  <a:lnTo>
                    <a:pt x="1071" y="838"/>
                  </a:lnTo>
                  <a:lnTo>
                    <a:pt x="1000" y="848"/>
                  </a:lnTo>
                  <a:lnTo>
                    <a:pt x="924" y="856"/>
                  </a:lnTo>
                  <a:lnTo>
                    <a:pt x="844" y="861"/>
                  </a:lnTo>
                  <a:lnTo>
                    <a:pt x="760" y="863"/>
                  </a:lnTo>
                  <a:lnTo>
                    <a:pt x="678" y="861"/>
                  </a:lnTo>
                  <a:lnTo>
                    <a:pt x="600" y="856"/>
                  </a:lnTo>
                  <a:lnTo>
                    <a:pt x="601" y="842"/>
                  </a:lnTo>
                  <a:lnTo>
                    <a:pt x="603" y="832"/>
                  </a:lnTo>
                  <a:lnTo>
                    <a:pt x="603" y="825"/>
                  </a:lnTo>
                  <a:lnTo>
                    <a:pt x="604" y="766"/>
                  </a:lnTo>
                  <a:lnTo>
                    <a:pt x="601" y="709"/>
                  </a:lnTo>
                  <a:lnTo>
                    <a:pt x="594" y="656"/>
                  </a:lnTo>
                  <a:lnTo>
                    <a:pt x="583" y="606"/>
                  </a:lnTo>
                  <a:lnTo>
                    <a:pt x="567" y="561"/>
                  </a:lnTo>
                  <a:lnTo>
                    <a:pt x="546" y="520"/>
                  </a:lnTo>
                  <a:lnTo>
                    <a:pt x="522" y="481"/>
                  </a:lnTo>
                  <a:lnTo>
                    <a:pt x="494" y="448"/>
                  </a:lnTo>
                  <a:lnTo>
                    <a:pt x="460" y="419"/>
                  </a:lnTo>
                  <a:lnTo>
                    <a:pt x="424" y="395"/>
                  </a:lnTo>
                  <a:lnTo>
                    <a:pt x="385" y="376"/>
                  </a:lnTo>
                  <a:lnTo>
                    <a:pt x="340" y="362"/>
                  </a:lnTo>
                  <a:lnTo>
                    <a:pt x="286" y="346"/>
                  </a:lnTo>
                  <a:lnTo>
                    <a:pt x="234" y="328"/>
                  </a:lnTo>
                  <a:lnTo>
                    <a:pt x="184" y="309"/>
                  </a:lnTo>
                  <a:lnTo>
                    <a:pt x="139" y="288"/>
                  </a:lnTo>
                  <a:lnTo>
                    <a:pt x="97" y="268"/>
                  </a:lnTo>
                  <a:lnTo>
                    <a:pt x="59" y="249"/>
                  </a:lnTo>
                  <a:lnTo>
                    <a:pt x="27" y="230"/>
                  </a:lnTo>
                  <a:lnTo>
                    <a:pt x="0" y="214"/>
                  </a:lnTo>
                  <a:lnTo>
                    <a:pt x="22" y="198"/>
                  </a:lnTo>
                  <a:lnTo>
                    <a:pt x="48" y="185"/>
                  </a:lnTo>
                  <a:lnTo>
                    <a:pt x="78" y="175"/>
                  </a:lnTo>
                  <a:lnTo>
                    <a:pt x="123" y="162"/>
                  </a:lnTo>
                  <a:lnTo>
                    <a:pt x="166" y="148"/>
                  </a:lnTo>
                  <a:lnTo>
                    <a:pt x="207" y="133"/>
                  </a:lnTo>
                  <a:lnTo>
                    <a:pt x="246" y="116"/>
                  </a:lnTo>
                  <a:lnTo>
                    <a:pt x="283" y="100"/>
                  </a:lnTo>
                  <a:lnTo>
                    <a:pt x="317" y="84"/>
                  </a:lnTo>
                  <a:lnTo>
                    <a:pt x="349" y="68"/>
                  </a:lnTo>
                  <a:lnTo>
                    <a:pt x="376" y="52"/>
                  </a:lnTo>
                  <a:lnTo>
                    <a:pt x="401" y="38"/>
                  </a:lnTo>
                  <a:lnTo>
                    <a:pt x="422" y="26"/>
                  </a:lnTo>
                  <a:lnTo>
                    <a:pt x="438" y="15"/>
                  </a:lnTo>
                  <a:lnTo>
                    <a:pt x="450" y="7"/>
                  </a:lnTo>
                  <a:lnTo>
                    <a:pt x="458" y="2"/>
                  </a:lnTo>
                  <a:lnTo>
                    <a:pt x="4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3" name="Freeform 20"/>
            <p:cNvSpPr>
              <a:spLocks noEditPoints="1"/>
            </p:cNvSpPr>
            <p:nvPr/>
          </p:nvSpPr>
          <p:spPr bwMode="auto">
            <a:xfrm>
              <a:off x="3501" y="2718"/>
              <a:ext cx="407" cy="408"/>
            </a:xfrm>
            <a:custGeom>
              <a:avLst/>
              <a:gdLst>
                <a:gd name="T0" fmla="*/ 544 w 1223"/>
                <a:gd name="T1" fmla="*/ 322 h 1222"/>
                <a:gd name="T2" fmla="*/ 429 w 1223"/>
                <a:gd name="T3" fmla="*/ 377 h 1222"/>
                <a:gd name="T4" fmla="*/ 350 w 1223"/>
                <a:gd name="T5" fmla="*/ 471 h 1222"/>
                <a:gd name="T6" fmla="*/ 315 w 1223"/>
                <a:gd name="T7" fmla="*/ 589 h 1222"/>
                <a:gd name="T8" fmla="*/ 335 w 1223"/>
                <a:gd name="T9" fmla="*/ 718 h 1222"/>
                <a:gd name="T10" fmla="*/ 405 w 1223"/>
                <a:gd name="T11" fmla="*/ 822 h 1222"/>
                <a:gd name="T12" fmla="*/ 509 w 1223"/>
                <a:gd name="T13" fmla="*/ 888 h 1222"/>
                <a:gd name="T14" fmla="*/ 633 w 1223"/>
                <a:gd name="T15" fmla="*/ 904 h 1222"/>
                <a:gd name="T16" fmla="*/ 757 w 1223"/>
                <a:gd name="T17" fmla="*/ 867 h 1222"/>
                <a:gd name="T18" fmla="*/ 850 w 1223"/>
                <a:gd name="T19" fmla="*/ 784 h 1222"/>
                <a:gd name="T20" fmla="*/ 899 w 1223"/>
                <a:gd name="T21" fmla="*/ 671 h 1222"/>
                <a:gd name="T22" fmla="*/ 898 w 1223"/>
                <a:gd name="T23" fmla="*/ 544 h 1222"/>
                <a:gd name="T24" fmla="*/ 843 w 1223"/>
                <a:gd name="T25" fmla="*/ 429 h 1222"/>
                <a:gd name="T26" fmla="*/ 749 w 1223"/>
                <a:gd name="T27" fmla="*/ 349 h 1222"/>
                <a:gd name="T28" fmla="*/ 631 w 1223"/>
                <a:gd name="T29" fmla="*/ 315 h 1222"/>
                <a:gd name="T30" fmla="*/ 683 w 1223"/>
                <a:gd name="T31" fmla="*/ 3 h 1222"/>
                <a:gd name="T32" fmla="*/ 711 w 1223"/>
                <a:gd name="T33" fmla="*/ 36 h 1222"/>
                <a:gd name="T34" fmla="*/ 815 w 1223"/>
                <a:gd name="T35" fmla="*/ 180 h 1222"/>
                <a:gd name="T36" fmla="*/ 963 w 1223"/>
                <a:gd name="T37" fmla="*/ 128 h 1222"/>
                <a:gd name="T38" fmla="*/ 1005 w 1223"/>
                <a:gd name="T39" fmla="*/ 139 h 1222"/>
                <a:gd name="T40" fmla="*/ 1097 w 1223"/>
                <a:gd name="T41" fmla="*/ 247 h 1222"/>
                <a:gd name="T42" fmla="*/ 1022 w 1223"/>
                <a:gd name="T43" fmla="*/ 369 h 1222"/>
                <a:gd name="T44" fmla="*/ 1072 w 1223"/>
                <a:gd name="T45" fmla="*/ 493 h 1222"/>
                <a:gd name="T46" fmla="*/ 1212 w 1223"/>
                <a:gd name="T47" fmla="*/ 526 h 1222"/>
                <a:gd name="T48" fmla="*/ 1223 w 1223"/>
                <a:gd name="T49" fmla="*/ 670 h 1222"/>
                <a:gd name="T50" fmla="*/ 1201 w 1223"/>
                <a:gd name="T51" fmla="*/ 708 h 1222"/>
                <a:gd name="T52" fmla="*/ 1059 w 1223"/>
                <a:gd name="T53" fmla="*/ 774 h 1222"/>
                <a:gd name="T54" fmla="*/ 1087 w 1223"/>
                <a:gd name="T55" fmla="*/ 948 h 1222"/>
                <a:gd name="T56" fmla="*/ 1091 w 1223"/>
                <a:gd name="T57" fmla="*/ 992 h 1222"/>
                <a:gd name="T58" fmla="*/ 989 w 1223"/>
                <a:gd name="T59" fmla="*/ 1093 h 1222"/>
                <a:gd name="T60" fmla="*/ 946 w 1223"/>
                <a:gd name="T61" fmla="*/ 1088 h 1222"/>
                <a:gd name="T62" fmla="*/ 772 w 1223"/>
                <a:gd name="T63" fmla="*/ 1059 h 1222"/>
                <a:gd name="T64" fmla="*/ 705 w 1223"/>
                <a:gd name="T65" fmla="*/ 1200 h 1222"/>
                <a:gd name="T66" fmla="*/ 666 w 1223"/>
                <a:gd name="T67" fmla="*/ 1222 h 1222"/>
                <a:gd name="T68" fmla="*/ 523 w 1223"/>
                <a:gd name="T69" fmla="*/ 1212 h 1222"/>
                <a:gd name="T70" fmla="*/ 490 w 1223"/>
                <a:gd name="T71" fmla="*/ 1071 h 1222"/>
                <a:gd name="T72" fmla="*/ 370 w 1223"/>
                <a:gd name="T73" fmla="*/ 1022 h 1222"/>
                <a:gd name="T74" fmla="*/ 246 w 1223"/>
                <a:gd name="T75" fmla="*/ 1096 h 1222"/>
                <a:gd name="T76" fmla="*/ 139 w 1223"/>
                <a:gd name="T77" fmla="*/ 1003 h 1222"/>
                <a:gd name="T78" fmla="*/ 128 w 1223"/>
                <a:gd name="T79" fmla="*/ 961 h 1222"/>
                <a:gd name="T80" fmla="*/ 181 w 1223"/>
                <a:gd name="T81" fmla="*/ 815 h 1222"/>
                <a:gd name="T82" fmla="*/ 35 w 1223"/>
                <a:gd name="T83" fmla="*/ 711 h 1222"/>
                <a:gd name="T84" fmla="*/ 2 w 1223"/>
                <a:gd name="T85" fmla="*/ 682 h 1222"/>
                <a:gd name="T86" fmla="*/ 2 w 1223"/>
                <a:gd name="T87" fmla="*/ 537 h 1222"/>
                <a:gd name="T88" fmla="*/ 35 w 1223"/>
                <a:gd name="T89" fmla="*/ 509 h 1222"/>
                <a:gd name="T90" fmla="*/ 179 w 1223"/>
                <a:gd name="T91" fmla="*/ 409 h 1222"/>
                <a:gd name="T92" fmla="*/ 127 w 1223"/>
                <a:gd name="T93" fmla="*/ 261 h 1222"/>
                <a:gd name="T94" fmla="*/ 138 w 1223"/>
                <a:gd name="T95" fmla="*/ 219 h 1222"/>
                <a:gd name="T96" fmla="*/ 246 w 1223"/>
                <a:gd name="T97" fmla="*/ 126 h 1222"/>
                <a:gd name="T98" fmla="*/ 367 w 1223"/>
                <a:gd name="T99" fmla="*/ 202 h 1222"/>
                <a:gd name="T100" fmla="*/ 490 w 1223"/>
                <a:gd name="T101" fmla="*/ 151 h 1222"/>
                <a:gd name="T102" fmla="*/ 524 w 1223"/>
                <a:gd name="T103" fmla="*/ 10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223" h="1222">
                  <a:moveTo>
                    <a:pt x="631" y="315"/>
                  </a:moveTo>
                  <a:lnTo>
                    <a:pt x="587" y="315"/>
                  </a:lnTo>
                  <a:lnTo>
                    <a:pt x="544" y="322"/>
                  </a:lnTo>
                  <a:lnTo>
                    <a:pt x="502" y="334"/>
                  </a:lnTo>
                  <a:lnTo>
                    <a:pt x="464" y="353"/>
                  </a:lnTo>
                  <a:lnTo>
                    <a:pt x="429" y="377"/>
                  </a:lnTo>
                  <a:lnTo>
                    <a:pt x="398" y="404"/>
                  </a:lnTo>
                  <a:lnTo>
                    <a:pt x="372" y="436"/>
                  </a:lnTo>
                  <a:lnTo>
                    <a:pt x="350" y="471"/>
                  </a:lnTo>
                  <a:lnTo>
                    <a:pt x="332" y="509"/>
                  </a:lnTo>
                  <a:lnTo>
                    <a:pt x="321" y="549"/>
                  </a:lnTo>
                  <a:lnTo>
                    <a:pt x="315" y="589"/>
                  </a:lnTo>
                  <a:lnTo>
                    <a:pt x="316" y="633"/>
                  </a:lnTo>
                  <a:lnTo>
                    <a:pt x="323" y="676"/>
                  </a:lnTo>
                  <a:lnTo>
                    <a:pt x="335" y="718"/>
                  </a:lnTo>
                  <a:lnTo>
                    <a:pt x="353" y="757"/>
                  </a:lnTo>
                  <a:lnTo>
                    <a:pt x="377" y="791"/>
                  </a:lnTo>
                  <a:lnTo>
                    <a:pt x="405" y="822"/>
                  </a:lnTo>
                  <a:lnTo>
                    <a:pt x="436" y="849"/>
                  </a:lnTo>
                  <a:lnTo>
                    <a:pt x="471" y="871"/>
                  </a:lnTo>
                  <a:lnTo>
                    <a:pt x="509" y="888"/>
                  </a:lnTo>
                  <a:lnTo>
                    <a:pt x="549" y="899"/>
                  </a:lnTo>
                  <a:lnTo>
                    <a:pt x="591" y="905"/>
                  </a:lnTo>
                  <a:lnTo>
                    <a:pt x="633" y="904"/>
                  </a:lnTo>
                  <a:lnTo>
                    <a:pt x="676" y="898"/>
                  </a:lnTo>
                  <a:lnTo>
                    <a:pt x="718" y="885"/>
                  </a:lnTo>
                  <a:lnTo>
                    <a:pt x="757" y="867"/>
                  </a:lnTo>
                  <a:lnTo>
                    <a:pt x="791" y="843"/>
                  </a:lnTo>
                  <a:lnTo>
                    <a:pt x="822" y="815"/>
                  </a:lnTo>
                  <a:lnTo>
                    <a:pt x="850" y="784"/>
                  </a:lnTo>
                  <a:lnTo>
                    <a:pt x="871" y="749"/>
                  </a:lnTo>
                  <a:lnTo>
                    <a:pt x="888" y="711"/>
                  </a:lnTo>
                  <a:lnTo>
                    <a:pt x="899" y="671"/>
                  </a:lnTo>
                  <a:lnTo>
                    <a:pt x="905" y="629"/>
                  </a:lnTo>
                  <a:lnTo>
                    <a:pt x="905" y="587"/>
                  </a:lnTo>
                  <a:lnTo>
                    <a:pt x="898" y="544"/>
                  </a:lnTo>
                  <a:lnTo>
                    <a:pt x="885" y="502"/>
                  </a:lnTo>
                  <a:lnTo>
                    <a:pt x="867" y="463"/>
                  </a:lnTo>
                  <a:lnTo>
                    <a:pt x="843" y="429"/>
                  </a:lnTo>
                  <a:lnTo>
                    <a:pt x="816" y="398"/>
                  </a:lnTo>
                  <a:lnTo>
                    <a:pt x="784" y="370"/>
                  </a:lnTo>
                  <a:lnTo>
                    <a:pt x="749" y="349"/>
                  </a:lnTo>
                  <a:lnTo>
                    <a:pt x="711" y="332"/>
                  </a:lnTo>
                  <a:lnTo>
                    <a:pt x="671" y="321"/>
                  </a:lnTo>
                  <a:lnTo>
                    <a:pt x="631" y="315"/>
                  </a:lnTo>
                  <a:close/>
                  <a:moveTo>
                    <a:pt x="553" y="0"/>
                  </a:moveTo>
                  <a:lnTo>
                    <a:pt x="668" y="0"/>
                  </a:lnTo>
                  <a:lnTo>
                    <a:pt x="683" y="3"/>
                  </a:lnTo>
                  <a:lnTo>
                    <a:pt x="696" y="10"/>
                  </a:lnTo>
                  <a:lnTo>
                    <a:pt x="706" y="22"/>
                  </a:lnTo>
                  <a:lnTo>
                    <a:pt x="711" y="36"/>
                  </a:lnTo>
                  <a:lnTo>
                    <a:pt x="730" y="149"/>
                  </a:lnTo>
                  <a:lnTo>
                    <a:pt x="773" y="162"/>
                  </a:lnTo>
                  <a:lnTo>
                    <a:pt x="815" y="180"/>
                  </a:lnTo>
                  <a:lnTo>
                    <a:pt x="855" y="201"/>
                  </a:lnTo>
                  <a:lnTo>
                    <a:pt x="949" y="134"/>
                  </a:lnTo>
                  <a:lnTo>
                    <a:pt x="963" y="128"/>
                  </a:lnTo>
                  <a:lnTo>
                    <a:pt x="978" y="126"/>
                  </a:lnTo>
                  <a:lnTo>
                    <a:pt x="992" y="130"/>
                  </a:lnTo>
                  <a:lnTo>
                    <a:pt x="1005" y="139"/>
                  </a:lnTo>
                  <a:lnTo>
                    <a:pt x="1085" y="219"/>
                  </a:lnTo>
                  <a:lnTo>
                    <a:pt x="1093" y="232"/>
                  </a:lnTo>
                  <a:lnTo>
                    <a:pt x="1097" y="247"/>
                  </a:lnTo>
                  <a:lnTo>
                    <a:pt x="1096" y="261"/>
                  </a:lnTo>
                  <a:lnTo>
                    <a:pt x="1090" y="275"/>
                  </a:lnTo>
                  <a:lnTo>
                    <a:pt x="1022" y="369"/>
                  </a:lnTo>
                  <a:lnTo>
                    <a:pt x="1043" y="409"/>
                  </a:lnTo>
                  <a:lnTo>
                    <a:pt x="1060" y="450"/>
                  </a:lnTo>
                  <a:lnTo>
                    <a:pt x="1072" y="493"/>
                  </a:lnTo>
                  <a:lnTo>
                    <a:pt x="1186" y="511"/>
                  </a:lnTo>
                  <a:lnTo>
                    <a:pt x="1200" y="518"/>
                  </a:lnTo>
                  <a:lnTo>
                    <a:pt x="1212" y="526"/>
                  </a:lnTo>
                  <a:lnTo>
                    <a:pt x="1220" y="540"/>
                  </a:lnTo>
                  <a:lnTo>
                    <a:pt x="1223" y="555"/>
                  </a:lnTo>
                  <a:lnTo>
                    <a:pt x="1223" y="670"/>
                  </a:lnTo>
                  <a:lnTo>
                    <a:pt x="1221" y="686"/>
                  </a:lnTo>
                  <a:lnTo>
                    <a:pt x="1213" y="698"/>
                  </a:lnTo>
                  <a:lnTo>
                    <a:pt x="1201" y="708"/>
                  </a:lnTo>
                  <a:lnTo>
                    <a:pt x="1186" y="713"/>
                  </a:lnTo>
                  <a:lnTo>
                    <a:pt x="1072" y="732"/>
                  </a:lnTo>
                  <a:lnTo>
                    <a:pt x="1059" y="774"/>
                  </a:lnTo>
                  <a:lnTo>
                    <a:pt x="1041" y="815"/>
                  </a:lnTo>
                  <a:lnTo>
                    <a:pt x="1020" y="854"/>
                  </a:lnTo>
                  <a:lnTo>
                    <a:pt x="1087" y="948"/>
                  </a:lnTo>
                  <a:lnTo>
                    <a:pt x="1095" y="962"/>
                  </a:lnTo>
                  <a:lnTo>
                    <a:pt x="1096" y="977"/>
                  </a:lnTo>
                  <a:lnTo>
                    <a:pt x="1091" y="992"/>
                  </a:lnTo>
                  <a:lnTo>
                    <a:pt x="1082" y="1004"/>
                  </a:lnTo>
                  <a:lnTo>
                    <a:pt x="1003" y="1085"/>
                  </a:lnTo>
                  <a:lnTo>
                    <a:pt x="989" y="1093"/>
                  </a:lnTo>
                  <a:lnTo>
                    <a:pt x="976" y="1097"/>
                  </a:lnTo>
                  <a:lnTo>
                    <a:pt x="961" y="1096"/>
                  </a:lnTo>
                  <a:lnTo>
                    <a:pt x="946" y="1088"/>
                  </a:lnTo>
                  <a:lnTo>
                    <a:pt x="852" y="1022"/>
                  </a:lnTo>
                  <a:lnTo>
                    <a:pt x="814" y="1043"/>
                  </a:lnTo>
                  <a:lnTo>
                    <a:pt x="772" y="1059"/>
                  </a:lnTo>
                  <a:lnTo>
                    <a:pt x="730" y="1072"/>
                  </a:lnTo>
                  <a:lnTo>
                    <a:pt x="710" y="1185"/>
                  </a:lnTo>
                  <a:lnTo>
                    <a:pt x="705" y="1200"/>
                  </a:lnTo>
                  <a:lnTo>
                    <a:pt x="695" y="1212"/>
                  </a:lnTo>
                  <a:lnTo>
                    <a:pt x="681" y="1220"/>
                  </a:lnTo>
                  <a:lnTo>
                    <a:pt x="666" y="1222"/>
                  </a:lnTo>
                  <a:lnTo>
                    <a:pt x="551" y="1222"/>
                  </a:lnTo>
                  <a:lnTo>
                    <a:pt x="537" y="1220"/>
                  </a:lnTo>
                  <a:lnTo>
                    <a:pt x="523" y="1212"/>
                  </a:lnTo>
                  <a:lnTo>
                    <a:pt x="513" y="1200"/>
                  </a:lnTo>
                  <a:lnTo>
                    <a:pt x="508" y="1185"/>
                  </a:lnTo>
                  <a:lnTo>
                    <a:pt x="490" y="1071"/>
                  </a:lnTo>
                  <a:lnTo>
                    <a:pt x="449" y="1059"/>
                  </a:lnTo>
                  <a:lnTo>
                    <a:pt x="408" y="1041"/>
                  </a:lnTo>
                  <a:lnTo>
                    <a:pt x="370" y="1022"/>
                  </a:lnTo>
                  <a:lnTo>
                    <a:pt x="275" y="1088"/>
                  </a:lnTo>
                  <a:lnTo>
                    <a:pt x="261" y="1095"/>
                  </a:lnTo>
                  <a:lnTo>
                    <a:pt x="246" y="1096"/>
                  </a:lnTo>
                  <a:lnTo>
                    <a:pt x="232" y="1092"/>
                  </a:lnTo>
                  <a:lnTo>
                    <a:pt x="219" y="1083"/>
                  </a:lnTo>
                  <a:lnTo>
                    <a:pt x="139" y="1003"/>
                  </a:lnTo>
                  <a:lnTo>
                    <a:pt x="131" y="991"/>
                  </a:lnTo>
                  <a:lnTo>
                    <a:pt x="127" y="976"/>
                  </a:lnTo>
                  <a:lnTo>
                    <a:pt x="128" y="961"/>
                  </a:lnTo>
                  <a:lnTo>
                    <a:pt x="134" y="947"/>
                  </a:lnTo>
                  <a:lnTo>
                    <a:pt x="201" y="853"/>
                  </a:lnTo>
                  <a:lnTo>
                    <a:pt x="181" y="815"/>
                  </a:lnTo>
                  <a:lnTo>
                    <a:pt x="164" y="774"/>
                  </a:lnTo>
                  <a:lnTo>
                    <a:pt x="151" y="731"/>
                  </a:lnTo>
                  <a:lnTo>
                    <a:pt x="35" y="711"/>
                  </a:lnTo>
                  <a:lnTo>
                    <a:pt x="21" y="706"/>
                  </a:lnTo>
                  <a:lnTo>
                    <a:pt x="9" y="696"/>
                  </a:lnTo>
                  <a:lnTo>
                    <a:pt x="2" y="682"/>
                  </a:lnTo>
                  <a:lnTo>
                    <a:pt x="0" y="667"/>
                  </a:lnTo>
                  <a:lnTo>
                    <a:pt x="0" y="552"/>
                  </a:lnTo>
                  <a:lnTo>
                    <a:pt x="2" y="537"/>
                  </a:lnTo>
                  <a:lnTo>
                    <a:pt x="9" y="524"/>
                  </a:lnTo>
                  <a:lnTo>
                    <a:pt x="22" y="514"/>
                  </a:lnTo>
                  <a:lnTo>
                    <a:pt x="35" y="509"/>
                  </a:lnTo>
                  <a:lnTo>
                    <a:pt x="149" y="493"/>
                  </a:lnTo>
                  <a:lnTo>
                    <a:pt x="163" y="450"/>
                  </a:lnTo>
                  <a:lnTo>
                    <a:pt x="179" y="409"/>
                  </a:lnTo>
                  <a:lnTo>
                    <a:pt x="200" y="370"/>
                  </a:lnTo>
                  <a:lnTo>
                    <a:pt x="133" y="275"/>
                  </a:lnTo>
                  <a:lnTo>
                    <a:pt x="127" y="261"/>
                  </a:lnTo>
                  <a:lnTo>
                    <a:pt x="126" y="247"/>
                  </a:lnTo>
                  <a:lnTo>
                    <a:pt x="129" y="232"/>
                  </a:lnTo>
                  <a:lnTo>
                    <a:pt x="138" y="219"/>
                  </a:lnTo>
                  <a:lnTo>
                    <a:pt x="219" y="139"/>
                  </a:lnTo>
                  <a:lnTo>
                    <a:pt x="231" y="130"/>
                  </a:lnTo>
                  <a:lnTo>
                    <a:pt x="246" y="126"/>
                  </a:lnTo>
                  <a:lnTo>
                    <a:pt x="261" y="128"/>
                  </a:lnTo>
                  <a:lnTo>
                    <a:pt x="274" y="135"/>
                  </a:lnTo>
                  <a:lnTo>
                    <a:pt x="367" y="202"/>
                  </a:lnTo>
                  <a:lnTo>
                    <a:pt x="405" y="182"/>
                  </a:lnTo>
                  <a:lnTo>
                    <a:pt x="446" y="165"/>
                  </a:lnTo>
                  <a:lnTo>
                    <a:pt x="490" y="151"/>
                  </a:lnTo>
                  <a:lnTo>
                    <a:pt x="509" y="36"/>
                  </a:lnTo>
                  <a:lnTo>
                    <a:pt x="514" y="21"/>
                  </a:lnTo>
                  <a:lnTo>
                    <a:pt x="524" y="10"/>
                  </a:lnTo>
                  <a:lnTo>
                    <a:pt x="538" y="3"/>
                  </a:lnTo>
                  <a:lnTo>
                    <a:pt x="5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4" name="Freeform 21"/>
            <p:cNvSpPr>
              <a:spLocks/>
            </p:cNvSpPr>
            <p:nvPr/>
          </p:nvSpPr>
          <p:spPr bwMode="auto">
            <a:xfrm>
              <a:off x="3025" y="2357"/>
              <a:ext cx="534" cy="288"/>
            </a:xfrm>
            <a:custGeom>
              <a:avLst/>
              <a:gdLst>
                <a:gd name="T0" fmla="*/ 703 w 1601"/>
                <a:gd name="T1" fmla="*/ 505 h 864"/>
                <a:gd name="T2" fmla="*/ 796 w 1601"/>
                <a:gd name="T3" fmla="*/ 370 h 864"/>
                <a:gd name="T4" fmla="*/ 741 w 1601"/>
                <a:gd name="T5" fmla="*/ 277 h 864"/>
                <a:gd name="T6" fmla="*/ 726 w 1601"/>
                <a:gd name="T7" fmla="*/ 211 h 864"/>
                <a:gd name="T8" fmla="*/ 740 w 1601"/>
                <a:gd name="T9" fmla="*/ 169 h 864"/>
                <a:gd name="T10" fmla="*/ 771 w 1601"/>
                <a:gd name="T11" fmla="*/ 145 h 864"/>
                <a:gd name="T12" fmla="*/ 805 w 1601"/>
                <a:gd name="T13" fmla="*/ 133 h 864"/>
                <a:gd name="T14" fmla="*/ 833 w 1601"/>
                <a:gd name="T15" fmla="*/ 130 h 864"/>
                <a:gd name="T16" fmla="*/ 845 w 1601"/>
                <a:gd name="T17" fmla="*/ 130 h 864"/>
                <a:gd name="T18" fmla="*/ 869 w 1601"/>
                <a:gd name="T19" fmla="*/ 132 h 864"/>
                <a:gd name="T20" fmla="*/ 902 w 1601"/>
                <a:gd name="T21" fmla="*/ 140 h 864"/>
                <a:gd name="T22" fmla="*/ 935 w 1601"/>
                <a:gd name="T23" fmla="*/ 159 h 864"/>
                <a:gd name="T24" fmla="*/ 955 w 1601"/>
                <a:gd name="T25" fmla="*/ 195 h 864"/>
                <a:gd name="T26" fmla="*/ 951 w 1601"/>
                <a:gd name="T27" fmla="*/ 252 h 864"/>
                <a:gd name="T28" fmla="*/ 912 w 1601"/>
                <a:gd name="T29" fmla="*/ 335 h 864"/>
                <a:gd name="T30" fmla="*/ 981 w 1601"/>
                <a:gd name="T31" fmla="*/ 504 h 864"/>
                <a:gd name="T32" fmla="*/ 1141 w 1601"/>
                <a:gd name="T33" fmla="*/ 0 h 864"/>
                <a:gd name="T34" fmla="*/ 1163 w 1601"/>
                <a:gd name="T35" fmla="*/ 15 h 864"/>
                <a:gd name="T36" fmla="*/ 1225 w 1601"/>
                <a:gd name="T37" fmla="*/ 52 h 864"/>
                <a:gd name="T38" fmla="*/ 1318 w 1601"/>
                <a:gd name="T39" fmla="*/ 100 h 864"/>
                <a:gd name="T40" fmla="*/ 1435 w 1601"/>
                <a:gd name="T41" fmla="*/ 148 h 864"/>
                <a:gd name="T42" fmla="*/ 1553 w 1601"/>
                <a:gd name="T43" fmla="*/ 184 h 864"/>
                <a:gd name="T44" fmla="*/ 1574 w 1601"/>
                <a:gd name="T45" fmla="*/ 230 h 864"/>
                <a:gd name="T46" fmla="*/ 1461 w 1601"/>
                <a:gd name="T47" fmla="*/ 288 h 864"/>
                <a:gd name="T48" fmla="*/ 1314 w 1601"/>
                <a:gd name="T49" fmla="*/ 346 h 864"/>
                <a:gd name="T50" fmla="*/ 1177 w 1601"/>
                <a:gd name="T51" fmla="*/ 395 h 864"/>
                <a:gd name="T52" fmla="*/ 1080 w 1601"/>
                <a:gd name="T53" fmla="*/ 481 h 864"/>
                <a:gd name="T54" fmla="*/ 1020 w 1601"/>
                <a:gd name="T55" fmla="*/ 608 h 864"/>
                <a:gd name="T56" fmla="*/ 998 w 1601"/>
                <a:gd name="T57" fmla="*/ 766 h 864"/>
                <a:gd name="T58" fmla="*/ 1001 w 1601"/>
                <a:gd name="T59" fmla="*/ 843 h 864"/>
                <a:gd name="T60" fmla="*/ 843 w 1601"/>
                <a:gd name="T61" fmla="*/ 864 h 864"/>
                <a:gd name="T62" fmla="*/ 603 w 1601"/>
                <a:gd name="T63" fmla="*/ 849 h 864"/>
                <a:gd name="T64" fmla="*/ 400 w 1601"/>
                <a:gd name="T65" fmla="*/ 812 h 864"/>
                <a:gd name="T66" fmla="*/ 238 w 1601"/>
                <a:gd name="T67" fmla="*/ 764 h 864"/>
                <a:gd name="T68" fmla="*/ 119 w 1601"/>
                <a:gd name="T69" fmla="*/ 715 h 864"/>
                <a:gd name="T70" fmla="*/ 45 w 1601"/>
                <a:gd name="T71" fmla="*/ 678 h 864"/>
                <a:gd name="T72" fmla="*/ 20 w 1601"/>
                <a:gd name="T73" fmla="*/ 663 h 864"/>
                <a:gd name="T74" fmla="*/ 11 w 1601"/>
                <a:gd name="T75" fmla="*/ 594 h 864"/>
                <a:gd name="T76" fmla="*/ 4 w 1601"/>
                <a:gd name="T77" fmla="*/ 521 h 864"/>
                <a:gd name="T78" fmla="*/ 1 w 1601"/>
                <a:gd name="T79" fmla="*/ 487 h 864"/>
                <a:gd name="T80" fmla="*/ 1 w 1601"/>
                <a:gd name="T81" fmla="*/ 419 h 864"/>
                <a:gd name="T82" fmla="*/ 12 w 1601"/>
                <a:gd name="T83" fmla="*/ 339 h 864"/>
                <a:gd name="T84" fmla="*/ 43 w 1601"/>
                <a:gd name="T85" fmla="*/ 262 h 864"/>
                <a:gd name="T86" fmla="*/ 101 w 1601"/>
                <a:gd name="T87" fmla="*/ 200 h 864"/>
                <a:gd name="T88" fmla="*/ 205 w 1601"/>
                <a:gd name="T89" fmla="*/ 162 h 864"/>
                <a:gd name="T90" fmla="*/ 329 w 1601"/>
                <a:gd name="T91" fmla="*/ 116 h 864"/>
                <a:gd name="T92" fmla="*/ 432 w 1601"/>
                <a:gd name="T93" fmla="*/ 68 h 864"/>
                <a:gd name="T94" fmla="*/ 505 w 1601"/>
                <a:gd name="T95" fmla="*/ 26 h 864"/>
                <a:gd name="T96" fmla="*/ 541 w 1601"/>
                <a:gd name="T97" fmla="*/ 2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1" h="864">
                  <a:moveTo>
                    <a:pt x="543" y="0"/>
                  </a:moveTo>
                  <a:lnTo>
                    <a:pt x="678" y="424"/>
                  </a:lnTo>
                  <a:lnTo>
                    <a:pt x="703" y="505"/>
                  </a:lnTo>
                  <a:lnTo>
                    <a:pt x="703" y="504"/>
                  </a:lnTo>
                  <a:lnTo>
                    <a:pt x="725" y="572"/>
                  </a:lnTo>
                  <a:lnTo>
                    <a:pt x="796" y="370"/>
                  </a:lnTo>
                  <a:lnTo>
                    <a:pt x="772" y="335"/>
                  </a:lnTo>
                  <a:lnTo>
                    <a:pt x="753" y="304"/>
                  </a:lnTo>
                  <a:lnTo>
                    <a:pt x="741" y="277"/>
                  </a:lnTo>
                  <a:lnTo>
                    <a:pt x="732" y="252"/>
                  </a:lnTo>
                  <a:lnTo>
                    <a:pt x="728" y="230"/>
                  </a:lnTo>
                  <a:lnTo>
                    <a:pt x="726" y="211"/>
                  </a:lnTo>
                  <a:lnTo>
                    <a:pt x="729" y="195"/>
                  </a:lnTo>
                  <a:lnTo>
                    <a:pt x="734" y="180"/>
                  </a:lnTo>
                  <a:lnTo>
                    <a:pt x="740" y="169"/>
                  </a:lnTo>
                  <a:lnTo>
                    <a:pt x="749" y="159"/>
                  </a:lnTo>
                  <a:lnTo>
                    <a:pt x="760" y="151"/>
                  </a:lnTo>
                  <a:lnTo>
                    <a:pt x="771" y="145"/>
                  </a:lnTo>
                  <a:lnTo>
                    <a:pt x="782" y="140"/>
                  </a:lnTo>
                  <a:lnTo>
                    <a:pt x="794" y="136"/>
                  </a:lnTo>
                  <a:lnTo>
                    <a:pt x="805" y="133"/>
                  </a:lnTo>
                  <a:lnTo>
                    <a:pt x="817" y="132"/>
                  </a:lnTo>
                  <a:lnTo>
                    <a:pt x="825" y="131"/>
                  </a:lnTo>
                  <a:lnTo>
                    <a:pt x="833" y="130"/>
                  </a:lnTo>
                  <a:lnTo>
                    <a:pt x="839" y="130"/>
                  </a:lnTo>
                  <a:lnTo>
                    <a:pt x="843" y="130"/>
                  </a:lnTo>
                  <a:lnTo>
                    <a:pt x="845" y="130"/>
                  </a:lnTo>
                  <a:lnTo>
                    <a:pt x="851" y="130"/>
                  </a:lnTo>
                  <a:lnTo>
                    <a:pt x="859" y="131"/>
                  </a:lnTo>
                  <a:lnTo>
                    <a:pt x="869" y="132"/>
                  </a:lnTo>
                  <a:lnTo>
                    <a:pt x="878" y="133"/>
                  </a:lnTo>
                  <a:lnTo>
                    <a:pt x="890" y="136"/>
                  </a:lnTo>
                  <a:lnTo>
                    <a:pt x="902" y="140"/>
                  </a:lnTo>
                  <a:lnTo>
                    <a:pt x="913" y="145"/>
                  </a:lnTo>
                  <a:lnTo>
                    <a:pt x="924" y="151"/>
                  </a:lnTo>
                  <a:lnTo>
                    <a:pt x="935" y="159"/>
                  </a:lnTo>
                  <a:lnTo>
                    <a:pt x="944" y="169"/>
                  </a:lnTo>
                  <a:lnTo>
                    <a:pt x="951" y="180"/>
                  </a:lnTo>
                  <a:lnTo>
                    <a:pt x="955" y="195"/>
                  </a:lnTo>
                  <a:lnTo>
                    <a:pt x="958" y="211"/>
                  </a:lnTo>
                  <a:lnTo>
                    <a:pt x="956" y="230"/>
                  </a:lnTo>
                  <a:lnTo>
                    <a:pt x="951" y="252"/>
                  </a:lnTo>
                  <a:lnTo>
                    <a:pt x="943" y="277"/>
                  </a:lnTo>
                  <a:lnTo>
                    <a:pt x="930" y="304"/>
                  </a:lnTo>
                  <a:lnTo>
                    <a:pt x="912" y="335"/>
                  </a:lnTo>
                  <a:lnTo>
                    <a:pt x="888" y="370"/>
                  </a:lnTo>
                  <a:lnTo>
                    <a:pt x="960" y="572"/>
                  </a:lnTo>
                  <a:lnTo>
                    <a:pt x="981" y="504"/>
                  </a:lnTo>
                  <a:lnTo>
                    <a:pt x="981" y="505"/>
                  </a:lnTo>
                  <a:lnTo>
                    <a:pt x="1006" y="424"/>
                  </a:lnTo>
                  <a:lnTo>
                    <a:pt x="1141" y="0"/>
                  </a:lnTo>
                  <a:lnTo>
                    <a:pt x="1143" y="2"/>
                  </a:lnTo>
                  <a:lnTo>
                    <a:pt x="1151" y="7"/>
                  </a:lnTo>
                  <a:lnTo>
                    <a:pt x="1163" y="15"/>
                  </a:lnTo>
                  <a:lnTo>
                    <a:pt x="1179" y="26"/>
                  </a:lnTo>
                  <a:lnTo>
                    <a:pt x="1200" y="38"/>
                  </a:lnTo>
                  <a:lnTo>
                    <a:pt x="1225" y="52"/>
                  </a:lnTo>
                  <a:lnTo>
                    <a:pt x="1252" y="68"/>
                  </a:lnTo>
                  <a:lnTo>
                    <a:pt x="1284" y="84"/>
                  </a:lnTo>
                  <a:lnTo>
                    <a:pt x="1318" y="100"/>
                  </a:lnTo>
                  <a:lnTo>
                    <a:pt x="1355" y="116"/>
                  </a:lnTo>
                  <a:lnTo>
                    <a:pt x="1394" y="133"/>
                  </a:lnTo>
                  <a:lnTo>
                    <a:pt x="1435" y="148"/>
                  </a:lnTo>
                  <a:lnTo>
                    <a:pt x="1479" y="162"/>
                  </a:lnTo>
                  <a:lnTo>
                    <a:pt x="1523" y="175"/>
                  </a:lnTo>
                  <a:lnTo>
                    <a:pt x="1553" y="184"/>
                  </a:lnTo>
                  <a:lnTo>
                    <a:pt x="1579" y="198"/>
                  </a:lnTo>
                  <a:lnTo>
                    <a:pt x="1601" y="214"/>
                  </a:lnTo>
                  <a:lnTo>
                    <a:pt x="1574" y="230"/>
                  </a:lnTo>
                  <a:lnTo>
                    <a:pt x="1542" y="249"/>
                  </a:lnTo>
                  <a:lnTo>
                    <a:pt x="1503" y="268"/>
                  </a:lnTo>
                  <a:lnTo>
                    <a:pt x="1461" y="288"/>
                  </a:lnTo>
                  <a:lnTo>
                    <a:pt x="1415" y="309"/>
                  </a:lnTo>
                  <a:lnTo>
                    <a:pt x="1366" y="328"/>
                  </a:lnTo>
                  <a:lnTo>
                    <a:pt x="1314" y="346"/>
                  </a:lnTo>
                  <a:lnTo>
                    <a:pt x="1261" y="362"/>
                  </a:lnTo>
                  <a:lnTo>
                    <a:pt x="1217" y="376"/>
                  </a:lnTo>
                  <a:lnTo>
                    <a:pt x="1177" y="395"/>
                  </a:lnTo>
                  <a:lnTo>
                    <a:pt x="1141" y="419"/>
                  </a:lnTo>
                  <a:lnTo>
                    <a:pt x="1109" y="448"/>
                  </a:lnTo>
                  <a:lnTo>
                    <a:pt x="1080" y="481"/>
                  </a:lnTo>
                  <a:lnTo>
                    <a:pt x="1055" y="520"/>
                  </a:lnTo>
                  <a:lnTo>
                    <a:pt x="1036" y="562"/>
                  </a:lnTo>
                  <a:lnTo>
                    <a:pt x="1020" y="608"/>
                  </a:lnTo>
                  <a:lnTo>
                    <a:pt x="1007" y="657"/>
                  </a:lnTo>
                  <a:lnTo>
                    <a:pt x="1001" y="710"/>
                  </a:lnTo>
                  <a:lnTo>
                    <a:pt x="998" y="766"/>
                  </a:lnTo>
                  <a:lnTo>
                    <a:pt x="1001" y="827"/>
                  </a:lnTo>
                  <a:lnTo>
                    <a:pt x="1001" y="833"/>
                  </a:lnTo>
                  <a:lnTo>
                    <a:pt x="1001" y="843"/>
                  </a:lnTo>
                  <a:lnTo>
                    <a:pt x="1003" y="858"/>
                  </a:lnTo>
                  <a:lnTo>
                    <a:pt x="924" y="863"/>
                  </a:lnTo>
                  <a:lnTo>
                    <a:pt x="843" y="864"/>
                  </a:lnTo>
                  <a:lnTo>
                    <a:pt x="758" y="863"/>
                  </a:lnTo>
                  <a:lnTo>
                    <a:pt x="679" y="856"/>
                  </a:lnTo>
                  <a:lnTo>
                    <a:pt x="603" y="849"/>
                  </a:lnTo>
                  <a:lnTo>
                    <a:pt x="531" y="839"/>
                  </a:lnTo>
                  <a:lnTo>
                    <a:pt x="464" y="825"/>
                  </a:lnTo>
                  <a:lnTo>
                    <a:pt x="400" y="812"/>
                  </a:lnTo>
                  <a:lnTo>
                    <a:pt x="341" y="797"/>
                  </a:lnTo>
                  <a:lnTo>
                    <a:pt x="287" y="781"/>
                  </a:lnTo>
                  <a:lnTo>
                    <a:pt x="238" y="764"/>
                  </a:lnTo>
                  <a:lnTo>
                    <a:pt x="193" y="747"/>
                  </a:lnTo>
                  <a:lnTo>
                    <a:pt x="153" y="731"/>
                  </a:lnTo>
                  <a:lnTo>
                    <a:pt x="119" y="715"/>
                  </a:lnTo>
                  <a:lnTo>
                    <a:pt x="89" y="702"/>
                  </a:lnTo>
                  <a:lnTo>
                    <a:pt x="64" y="689"/>
                  </a:lnTo>
                  <a:lnTo>
                    <a:pt x="45" y="678"/>
                  </a:lnTo>
                  <a:lnTo>
                    <a:pt x="31" y="671"/>
                  </a:lnTo>
                  <a:lnTo>
                    <a:pt x="22" y="666"/>
                  </a:lnTo>
                  <a:lnTo>
                    <a:pt x="20" y="663"/>
                  </a:lnTo>
                  <a:lnTo>
                    <a:pt x="16" y="643"/>
                  </a:lnTo>
                  <a:lnTo>
                    <a:pt x="14" y="620"/>
                  </a:lnTo>
                  <a:lnTo>
                    <a:pt x="11" y="594"/>
                  </a:lnTo>
                  <a:lnTo>
                    <a:pt x="9" y="568"/>
                  </a:lnTo>
                  <a:lnTo>
                    <a:pt x="6" y="543"/>
                  </a:lnTo>
                  <a:lnTo>
                    <a:pt x="4" y="521"/>
                  </a:lnTo>
                  <a:lnTo>
                    <a:pt x="2" y="504"/>
                  </a:lnTo>
                  <a:lnTo>
                    <a:pt x="1" y="492"/>
                  </a:lnTo>
                  <a:lnTo>
                    <a:pt x="1" y="487"/>
                  </a:lnTo>
                  <a:lnTo>
                    <a:pt x="0" y="466"/>
                  </a:lnTo>
                  <a:lnTo>
                    <a:pt x="0" y="444"/>
                  </a:lnTo>
                  <a:lnTo>
                    <a:pt x="1" y="419"/>
                  </a:lnTo>
                  <a:lnTo>
                    <a:pt x="2" y="393"/>
                  </a:lnTo>
                  <a:lnTo>
                    <a:pt x="6" y="366"/>
                  </a:lnTo>
                  <a:lnTo>
                    <a:pt x="12" y="339"/>
                  </a:lnTo>
                  <a:lnTo>
                    <a:pt x="20" y="313"/>
                  </a:lnTo>
                  <a:lnTo>
                    <a:pt x="30" y="287"/>
                  </a:lnTo>
                  <a:lnTo>
                    <a:pt x="43" y="262"/>
                  </a:lnTo>
                  <a:lnTo>
                    <a:pt x="59" y="239"/>
                  </a:lnTo>
                  <a:lnTo>
                    <a:pt x="78" y="218"/>
                  </a:lnTo>
                  <a:lnTo>
                    <a:pt x="101" y="200"/>
                  </a:lnTo>
                  <a:lnTo>
                    <a:pt x="129" y="185"/>
                  </a:lnTo>
                  <a:lnTo>
                    <a:pt x="161" y="175"/>
                  </a:lnTo>
                  <a:lnTo>
                    <a:pt x="205" y="162"/>
                  </a:lnTo>
                  <a:lnTo>
                    <a:pt x="249" y="148"/>
                  </a:lnTo>
                  <a:lnTo>
                    <a:pt x="290" y="133"/>
                  </a:lnTo>
                  <a:lnTo>
                    <a:pt x="329" y="116"/>
                  </a:lnTo>
                  <a:lnTo>
                    <a:pt x="366" y="100"/>
                  </a:lnTo>
                  <a:lnTo>
                    <a:pt x="400" y="84"/>
                  </a:lnTo>
                  <a:lnTo>
                    <a:pt x="432" y="68"/>
                  </a:lnTo>
                  <a:lnTo>
                    <a:pt x="459" y="52"/>
                  </a:lnTo>
                  <a:lnTo>
                    <a:pt x="484" y="38"/>
                  </a:lnTo>
                  <a:lnTo>
                    <a:pt x="505" y="26"/>
                  </a:lnTo>
                  <a:lnTo>
                    <a:pt x="521" y="15"/>
                  </a:lnTo>
                  <a:lnTo>
                    <a:pt x="533" y="7"/>
                  </a:lnTo>
                  <a:lnTo>
                    <a:pt x="541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5" name="Freeform 22"/>
            <p:cNvSpPr>
              <a:spLocks/>
            </p:cNvSpPr>
            <p:nvPr/>
          </p:nvSpPr>
          <p:spPr bwMode="auto">
            <a:xfrm>
              <a:off x="3396" y="2451"/>
              <a:ext cx="616" cy="296"/>
            </a:xfrm>
            <a:custGeom>
              <a:avLst/>
              <a:gdLst>
                <a:gd name="T0" fmla="*/ 771 w 1850"/>
                <a:gd name="T1" fmla="*/ 552 h 888"/>
                <a:gd name="T2" fmla="*/ 829 w 1850"/>
                <a:gd name="T3" fmla="*/ 337 h 888"/>
                <a:gd name="T4" fmla="*/ 798 w 1850"/>
                <a:gd name="T5" fmla="*/ 238 h 888"/>
                <a:gd name="T6" fmla="*/ 818 w 1850"/>
                <a:gd name="T7" fmla="*/ 180 h 888"/>
                <a:gd name="T8" fmla="*/ 864 w 1850"/>
                <a:gd name="T9" fmla="*/ 152 h 888"/>
                <a:gd name="T10" fmla="*/ 908 w 1850"/>
                <a:gd name="T11" fmla="*/ 144 h 888"/>
                <a:gd name="T12" fmla="*/ 928 w 1850"/>
                <a:gd name="T13" fmla="*/ 143 h 888"/>
                <a:gd name="T14" fmla="*/ 963 w 1850"/>
                <a:gd name="T15" fmla="*/ 146 h 888"/>
                <a:gd name="T16" fmla="*/ 1011 w 1850"/>
                <a:gd name="T17" fmla="*/ 162 h 888"/>
                <a:gd name="T18" fmla="*/ 1047 w 1850"/>
                <a:gd name="T19" fmla="*/ 204 h 888"/>
                <a:gd name="T20" fmla="*/ 1045 w 1850"/>
                <a:gd name="T21" fmla="*/ 281 h 888"/>
                <a:gd name="T22" fmla="*/ 977 w 1850"/>
                <a:gd name="T23" fmla="*/ 406 h 888"/>
                <a:gd name="T24" fmla="*/ 1106 w 1850"/>
                <a:gd name="T25" fmla="*/ 466 h 888"/>
                <a:gd name="T26" fmla="*/ 1278 w 1850"/>
                <a:gd name="T27" fmla="*/ 16 h 888"/>
                <a:gd name="T28" fmla="*/ 1377 w 1850"/>
                <a:gd name="T29" fmla="*/ 74 h 888"/>
                <a:gd name="T30" fmla="*/ 1532 w 1850"/>
                <a:gd name="T31" fmla="*/ 146 h 888"/>
                <a:gd name="T32" fmla="*/ 1709 w 1850"/>
                <a:gd name="T33" fmla="*/ 204 h 888"/>
                <a:gd name="T34" fmla="*/ 1803 w 1850"/>
                <a:gd name="T35" fmla="*/ 287 h 888"/>
                <a:gd name="T36" fmla="*/ 1844 w 1850"/>
                <a:gd name="T37" fmla="*/ 403 h 888"/>
                <a:gd name="T38" fmla="*/ 1850 w 1850"/>
                <a:gd name="T39" fmla="*/ 514 h 888"/>
                <a:gd name="T40" fmla="*/ 1846 w 1850"/>
                <a:gd name="T41" fmla="*/ 567 h 888"/>
                <a:gd name="T42" fmla="*/ 1836 w 1850"/>
                <a:gd name="T43" fmla="*/ 663 h 888"/>
                <a:gd name="T44" fmla="*/ 1825 w 1850"/>
                <a:gd name="T45" fmla="*/ 732 h 888"/>
                <a:gd name="T46" fmla="*/ 1756 w 1850"/>
                <a:gd name="T47" fmla="*/ 769 h 888"/>
                <a:gd name="T48" fmla="*/ 1600 w 1850"/>
                <a:gd name="T49" fmla="*/ 836 h 888"/>
                <a:gd name="T50" fmla="*/ 1402 w 1850"/>
                <a:gd name="T51" fmla="*/ 859 h 888"/>
                <a:gd name="T52" fmla="*/ 1288 w 1850"/>
                <a:gd name="T53" fmla="*/ 811 h 888"/>
                <a:gd name="T54" fmla="*/ 1160 w 1850"/>
                <a:gd name="T55" fmla="*/ 867 h 888"/>
                <a:gd name="T56" fmla="*/ 1118 w 1850"/>
                <a:gd name="T57" fmla="*/ 758 h 888"/>
                <a:gd name="T58" fmla="*/ 1015 w 1850"/>
                <a:gd name="T59" fmla="*/ 687 h 888"/>
                <a:gd name="T60" fmla="*/ 805 w 1850"/>
                <a:gd name="T61" fmla="*/ 696 h 888"/>
                <a:gd name="T62" fmla="*/ 718 w 1850"/>
                <a:gd name="T63" fmla="*/ 785 h 888"/>
                <a:gd name="T64" fmla="*/ 692 w 1850"/>
                <a:gd name="T65" fmla="*/ 866 h 888"/>
                <a:gd name="T66" fmla="*/ 612 w 1850"/>
                <a:gd name="T67" fmla="*/ 817 h 888"/>
                <a:gd name="T68" fmla="*/ 501 w 1850"/>
                <a:gd name="T69" fmla="*/ 821 h 888"/>
                <a:gd name="T70" fmla="*/ 358 w 1850"/>
                <a:gd name="T71" fmla="*/ 869 h 888"/>
                <a:gd name="T72" fmla="*/ 161 w 1850"/>
                <a:gd name="T73" fmla="*/ 799 h 888"/>
                <a:gd name="T74" fmla="*/ 49 w 1850"/>
                <a:gd name="T75" fmla="*/ 744 h 888"/>
                <a:gd name="T76" fmla="*/ 19 w 1850"/>
                <a:gd name="T77" fmla="*/ 708 h 888"/>
                <a:gd name="T78" fmla="*/ 8 w 1850"/>
                <a:gd name="T79" fmla="*/ 609 h 888"/>
                <a:gd name="T80" fmla="*/ 2 w 1850"/>
                <a:gd name="T81" fmla="*/ 539 h 888"/>
                <a:gd name="T82" fmla="*/ 0 w 1850"/>
                <a:gd name="T83" fmla="*/ 459 h 888"/>
                <a:gd name="T84" fmla="*/ 21 w 1850"/>
                <a:gd name="T85" fmla="*/ 343 h 888"/>
                <a:gd name="T86" fmla="*/ 86 w 1850"/>
                <a:gd name="T87" fmla="*/ 239 h 888"/>
                <a:gd name="T88" fmla="*/ 225 w 1850"/>
                <a:gd name="T89" fmla="*/ 178 h 888"/>
                <a:gd name="T90" fmla="*/ 401 w 1850"/>
                <a:gd name="T91" fmla="*/ 110 h 888"/>
                <a:gd name="T92" fmla="*/ 531 w 1850"/>
                <a:gd name="T93" fmla="*/ 42 h 888"/>
                <a:gd name="T94" fmla="*/ 594 w 1850"/>
                <a:gd name="T95" fmla="*/ 3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50" h="888">
                  <a:moveTo>
                    <a:pt x="597" y="0"/>
                  </a:moveTo>
                  <a:lnTo>
                    <a:pt x="744" y="466"/>
                  </a:lnTo>
                  <a:lnTo>
                    <a:pt x="771" y="554"/>
                  </a:lnTo>
                  <a:lnTo>
                    <a:pt x="771" y="552"/>
                  </a:lnTo>
                  <a:lnTo>
                    <a:pt x="796" y="627"/>
                  </a:lnTo>
                  <a:lnTo>
                    <a:pt x="874" y="406"/>
                  </a:lnTo>
                  <a:lnTo>
                    <a:pt x="849" y="370"/>
                  </a:lnTo>
                  <a:lnTo>
                    <a:pt x="829" y="337"/>
                  </a:lnTo>
                  <a:lnTo>
                    <a:pt x="816" y="308"/>
                  </a:lnTo>
                  <a:lnTo>
                    <a:pt x="806" y="281"/>
                  </a:lnTo>
                  <a:lnTo>
                    <a:pt x="801" y="258"/>
                  </a:lnTo>
                  <a:lnTo>
                    <a:pt x="798" y="238"/>
                  </a:lnTo>
                  <a:lnTo>
                    <a:pt x="800" y="219"/>
                  </a:lnTo>
                  <a:lnTo>
                    <a:pt x="803" y="204"/>
                  </a:lnTo>
                  <a:lnTo>
                    <a:pt x="809" y="191"/>
                  </a:lnTo>
                  <a:lnTo>
                    <a:pt x="818" y="180"/>
                  </a:lnTo>
                  <a:lnTo>
                    <a:pt x="828" y="170"/>
                  </a:lnTo>
                  <a:lnTo>
                    <a:pt x="839" y="162"/>
                  </a:lnTo>
                  <a:lnTo>
                    <a:pt x="852" y="156"/>
                  </a:lnTo>
                  <a:lnTo>
                    <a:pt x="864" y="152"/>
                  </a:lnTo>
                  <a:lnTo>
                    <a:pt x="876" y="149"/>
                  </a:lnTo>
                  <a:lnTo>
                    <a:pt x="887" y="146"/>
                  </a:lnTo>
                  <a:lnTo>
                    <a:pt x="899" y="145"/>
                  </a:lnTo>
                  <a:lnTo>
                    <a:pt x="908" y="144"/>
                  </a:lnTo>
                  <a:lnTo>
                    <a:pt x="916" y="143"/>
                  </a:lnTo>
                  <a:lnTo>
                    <a:pt x="922" y="143"/>
                  </a:lnTo>
                  <a:lnTo>
                    <a:pt x="925" y="143"/>
                  </a:lnTo>
                  <a:lnTo>
                    <a:pt x="928" y="143"/>
                  </a:lnTo>
                  <a:lnTo>
                    <a:pt x="934" y="144"/>
                  </a:lnTo>
                  <a:lnTo>
                    <a:pt x="942" y="144"/>
                  </a:lnTo>
                  <a:lnTo>
                    <a:pt x="952" y="145"/>
                  </a:lnTo>
                  <a:lnTo>
                    <a:pt x="963" y="146"/>
                  </a:lnTo>
                  <a:lnTo>
                    <a:pt x="974" y="149"/>
                  </a:lnTo>
                  <a:lnTo>
                    <a:pt x="986" y="152"/>
                  </a:lnTo>
                  <a:lnTo>
                    <a:pt x="999" y="157"/>
                  </a:lnTo>
                  <a:lnTo>
                    <a:pt x="1011" y="162"/>
                  </a:lnTo>
                  <a:lnTo>
                    <a:pt x="1022" y="171"/>
                  </a:lnTo>
                  <a:lnTo>
                    <a:pt x="1032" y="180"/>
                  </a:lnTo>
                  <a:lnTo>
                    <a:pt x="1041" y="191"/>
                  </a:lnTo>
                  <a:lnTo>
                    <a:pt x="1047" y="204"/>
                  </a:lnTo>
                  <a:lnTo>
                    <a:pt x="1051" y="221"/>
                  </a:lnTo>
                  <a:lnTo>
                    <a:pt x="1052" y="238"/>
                  </a:lnTo>
                  <a:lnTo>
                    <a:pt x="1050" y="259"/>
                  </a:lnTo>
                  <a:lnTo>
                    <a:pt x="1045" y="281"/>
                  </a:lnTo>
                  <a:lnTo>
                    <a:pt x="1035" y="308"/>
                  </a:lnTo>
                  <a:lnTo>
                    <a:pt x="1020" y="337"/>
                  </a:lnTo>
                  <a:lnTo>
                    <a:pt x="1001" y="370"/>
                  </a:lnTo>
                  <a:lnTo>
                    <a:pt x="977" y="406"/>
                  </a:lnTo>
                  <a:lnTo>
                    <a:pt x="1054" y="627"/>
                  </a:lnTo>
                  <a:lnTo>
                    <a:pt x="1078" y="552"/>
                  </a:lnTo>
                  <a:lnTo>
                    <a:pt x="1079" y="554"/>
                  </a:lnTo>
                  <a:lnTo>
                    <a:pt x="1106" y="466"/>
                  </a:lnTo>
                  <a:lnTo>
                    <a:pt x="1254" y="0"/>
                  </a:lnTo>
                  <a:lnTo>
                    <a:pt x="1256" y="3"/>
                  </a:lnTo>
                  <a:lnTo>
                    <a:pt x="1265" y="8"/>
                  </a:lnTo>
                  <a:lnTo>
                    <a:pt x="1278" y="16"/>
                  </a:lnTo>
                  <a:lnTo>
                    <a:pt x="1296" y="29"/>
                  </a:lnTo>
                  <a:lnTo>
                    <a:pt x="1319" y="42"/>
                  </a:lnTo>
                  <a:lnTo>
                    <a:pt x="1346" y="57"/>
                  </a:lnTo>
                  <a:lnTo>
                    <a:pt x="1377" y="74"/>
                  </a:lnTo>
                  <a:lnTo>
                    <a:pt x="1411" y="92"/>
                  </a:lnTo>
                  <a:lnTo>
                    <a:pt x="1449" y="110"/>
                  </a:lnTo>
                  <a:lnTo>
                    <a:pt x="1489" y="128"/>
                  </a:lnTo>
                  <a:lnTo>
                    <a:pt x="1532" y="146"/>
                  </a:lnTo>
                  <a:lnTo>
                    <a:pt x="1578" y="162"/>
                  </a:lnTo>
                  <a:lnTo>
                    <a:pt x="1625" y="178"/>
                  </a:lnTo>
                  <a:lnTo>
                    <a:pt x="1674" y="192"/>
                  </a:lnTo>
                  <a:lnTo>
                    <a:pt x="1709" y="204"/>
                  </a:lnTo>
                  <a:lnTo>
                    <a:pt x="1739" y="219"/>
                  </a:lnTo>
                  <a:lnTo>
                    <a:pt x="1765" y="239"/>
                  </a:lnTo>
                  <a:lnTo>
                    <a:pt x="1786" y="263"/>
                  </a:lnTo>
                  <a:lnTo>
                    <a:pt x="1803" y="287"/>
                  </a:lnTo>
                  <a:lnTo>
                    <a:pt x="1818" y="315"/>
                  </a:lnTo>
                  <a:lnTo>
                    <a:pt x="1829" y="343"/>
                  </a:lnTo>
                  <a:lnTo>
                    <a:pt x="1838" y="373"/>
                  </a:lnTo>
                  <a:lnTo>
                    <a:pt x="1844" y="403"/>
                  </a:lnTo>
                  <a:lnTo>
                    <a:pt x="1848" y="432"/>
                  </a:lnTo>
                  <a:lnTo>
                    <a:pt x="1849" y="461"/>
                  </a:lnTo>
                  <a:lnTo>
                    <a:pt x="1850" y="488"/>
                  </a:lnTo>
                  <a:lnTo>
                    <a:pt x="1850" y="514"/>
                  </a:lnTo>
                  <a:lnTo>
                    <a:pt x="1849" y="536"/>
                  </a:lnTo>
                  <a:lnTo>
                    <a:pt x="1848" y="540"/>
                  </a:lnTo>
                  <a:lnTo>
                    <a:pt x="1848" y="551"/>
                  </a:lnTo>
                  <a:lnTo>
                    <a:pt x="1846" y="567"/>
                  </a:lnTo>
                  <a:lnTo>
                    <a:pt x="1844" y="587"/>
                  </a:lnTo>
                  <a:lnTo>
                    <a:pt x="1841" y="611"/>
                  </a:lnTo>
                  <a:lnTo>
                    <a:pt x="1840" y="637"/>
                  </a:lnTo>
                  <a:lnTo>
                    <a:pt x="1836" y="663"/>
                  </a:lnTo>
                  <a:lnTo>
                    <a:pt x="1834" y="687"/>
                  </a:lnTo>
                  <a:lnTo>
                    <a:pt x="1831" y="710"/>
                  </a:lnTo>
                  <a:lnTo>
                    <a:pt x="1828" y="729"/>
                  </a:lnTo>
                  <a:lnTo>
                    <a:pt x="1825" y="732"/>
                  </a:lnTo>
                  <a:lnTo>
                    <a:pt x="1817" y="737"/>
                  </a:lnTo>
                  <a:lnTo>
                    <a:pt x="1802" y="745"/>
                  </a:lnTo>
                  <a:lnTo>
                    <a:pt x="1782" y="757"/>
                  </a:lnTo>
                  <a:lnTo>
                    <a:pt x="1756" y="769"/>
                  </a:lnTo>
                  <a:lnTo>
                    <a:pt x="1725" y="784"/>
                  </a:lnTo>
                  <a:lnTo>
                    <a:pt x="1688" y="801"/>
                  </a:lnTo>
                  <a:lnTo>
                    <a:pt x="1647" y="817"/>
                  </a:lnTo>
                  <a:lnTo>
                    <a:pt x="1600" y="836"/>
                  </a:lnTo>
                  <a:lnTo>
                    <a:pt x="1548" y="853"/>
                  </a:lnTo>
                  <a:lnTo>
                    <a:pt x="1491" y="871"/>
                  </a:lnTo>
                  <a:lnTo>
                    <a:pt x="1429" y="888"/>
                  </a:lnTo>
                  <a:lnTo>
                    <a:pt x="1402" y="859"/>
                  </a:lnTo>
                  <a:lnTo>
                    <a:pt x="1377" y="838"/>
                  </a:lnTo>
                  <a:lnTo>
                    <a:pt x="1350" y="823"/>
                  </a:lnTo>
                  <a:lnTo>
                    <a:pt x="1320" y="815"/>
                  </a:lnTo>
                  <a:lnTo>
                    <a:pt x="1288" y="811"/>
                  </a:lnTo>
                  <a:lnTo>
                    <a:pt x="1256" y="815"/>
                  </a:lnTo>
                  <a:lnTo>
                    <a:pt x="1224" y="825"/>
                  </a:lnTo>
                  <a:lnTo>
                    <a:pt x="1196" y="841"/>
                  </a:lnTo>
                  <a:lnTo>
                    <a:pt x="1160" y="867"/>
                  </a:lnTo>
                  <a:lnTo>
                    <a:pt x="1146" y="862"/>
                  </a:lnTo>
                  <a:lnTo>
                    <a:pt x="1140" y="819"/>
                  </a:lnTo>
                  <a:lnTo>
                    <a:pt x="1131" y="786"/>
                  </a:lnTo>
                  <a:lnTo>
                    <a:pt x="1118" y="758"/>
                  </a:lnTo>
                  <a:lnTo>
                    <a:pt x="1098" y="733"/>
                  </a:lnTo>
                  <a:lnTo>
                    <a:pt x="1073" y="712"/>
                  </a:lnTo>
                  <a:lnTo>
                    <a:pt x="1046" y="697"/>
                  </a:lnTo>
                  <a:lnTo>
                    <a:pt x="1015" y="687"/>
                  </a:lnTo>
                  <a:lnTo>
                    <a:pt x="983" y="684"/>
                  </a:lnTo>
                  <a:lnTo>
                    <a:pt x="868" y="684"/>
                  </a:lnTo>
                  <a:lnTo>
                    <a:pt x="834" y="686"/>
                  </a:lnTo>
                  <a:lnTo>
                    <a:pt x="805" y="696"/>
                  </a:lnTo>
                  <a:lnTo>
                    <a:pt x="776" y="712"/>
                  </a:lnTo>
                  <a:lnTo>
                    <a:pt x="753" y="732"/>
                  </a:lnTo>
                  <a:lnTo>
                    <a:pt x="733" y="757"/>
                  </a:lnTo>
                  <a:lnTo>
                    <a:pt x="718" y="785"/>
                  </a:lnTo>
                  <a:lnTo>
                    <a:pt x="709" y="817"/>
                  </a:lnTo>
                  <a:lnTo>
                    <a:pt x="701" y="863"/>
                  </a:lnTo>
                  <a:lnTo>
                    <a:pt x="697" y="864"/>
                  </a:lnTo>
                  <a:lnTo>
                    <a:pt x="692" y="866"/>
                  </a:lnTo>
                  <a:lnTo>
                    <a:pt x="657" y="840"/>
                  </a:lnTo>
                  <a:lnTo>
                    <a:pt x="656" y="840"/>
                  </a:lnTo>
                  <a:lnTo>
                    <a:pt x="634" y="826"/>
                  </a:lnTo>
                  <a:lnTo>
                    <a:pt x="612" y="817"/>
                  </a:lnTo>
                  <a:lnTo>
                    <a:pt x="587" y="811"/>
                  </a:lnTo>
                  <a:lnTo>
                    <a:pt x="562" y="809"/>
                  </a:lnTo>
                  <a:lnTo>
                    <a:pt x="531" y="812"/>
                  </a:lnTo>
                  <a:lnTo>
                    <a:pt x="501" y="821"/>
                  </a:lnTo>
                  <a:lnTo>
                    <a:pt x="474" y="836"/>
                  </a:lnTo>
                  <a:lnTo>
                    <a:pt x="449" y="856"/>
                  </a:lnTo>
                  <a:lnTo>
                    <a:pt x="420" y="885"/>
                  </a:lnTo>
                  <a:lnTo>
                    <a:pt x="358" y="869"/>
                  </a:lnTo>
                  <a:lnTo>
                    <a:pt x="301" y="852"/>
                  </a:lnTo>
                  <a:lnTo>
                    <a:pt x="249" y="833"/>
                  </a:lnTo>
                  <a:lnTo>
                    <a:pt x="203" y="816"/>
                  </a:lnTo>
                  <a:lnTo>
                    <a:pt x="161" y="799"/>
                  </a:lnTo>
                  <a:lnTo>
                    <a:pt x="125" y="783"/>
                  </a:lnTo>
                  <a:lnTo>
                    <a:pt x="94" y="768"/>
                  </a:lnTo>
                  <a:lnTo>
                    <a:pt x="68" y="754"/>
                  </a:lnTo>
                  <a:lnTo>
                    <a:pt x="49" y="744"/>
                  </a:lnTo>
                  <a:lnTo>
                    <a:pt x="34" y="736"/>
                  </a:lnTo>
                  <a:lnTo>
                    <a:pt x="25" y="731"/>
                  </a:lnTo>
                  <a:lnTo>
                    <a:pt x="21" y="728"/>
                  </a:lnTo>
                  <a:lnTo>
                    <a:pt x="19" y="708"/>
                  </a:lnTo>
                  <a:lnTo>
                    <a:pt x="16" y="686"/>
                  </a:lnTo>
                  <a:lnTo>
                    <a:pt x="13" y="660"/>
                  </a:lnTo>
                  <a:lnTo>
                    <a:pt x="10" y="634"/>
                  </a:lnTo>
                  <a:lnTo>
                    <a:pt x="8" y="609"/>
                  </a:lnTo>
                  <a:lnTo>
                    <a:pt x="5" y="586"/>
                  </a:lnTo>
                  <a:lnTo>
                    <a:pt x="4" y="566"/>
                  </a:lnTo>
                  <a:lnTo>
                    <a:pt x="3" y="550"/>
                  </a:lnTo>
                  <a:lnTo>
                    <a:pt x="2" y="539"/>
                  </a:lnTo>
                  <a:lnTo>
                    <a:pt x="2" y="535"/>
                  </a:lnTo>
                  <a:lnTo>
                    <a:pt x="0" y="513"/>
                  </a:lnTo>
                  <a:lnTo>
                    <a:pt x="0" y="487"/>
                  </a:lnTo>
                  <a:lnTo>
                    <a:pt x="0" y="459"/>
                  </a:lnTo>
                  <a:lnTo>
                    <a:pt x="3" y="431"/>
                  </a:lnTo>
                  <a:lnTo>
                    <a:pt x="6" y="401"/>
                  </a:lnTo>
                  <a:lnTo>
                    <a:pt x="13" y="373"/>
                  </a:lnTo>
                  <a:lnTo>
                    <a:pt x="21" y="343"/>
                  </a:lnTo>
                  <a:lnTo>
                    <a:pt x="32" y="315"/>
                  </a:lnTo>
                  <a:lnTo>
                    <a:pt x="47" y="287"/>
                  </a:lnTo>
                  <a:lnTo>
                    <a:pt x="65" y="263"/>
                  </a:lnTo>
                  <a:lnTo>
                    <a:pt x="86" y="239"/>
                  </a:lnTo>
                  <a:lnTo>
                    <a:pt x="112" y="219"/>
                  </a:lnTo>
                  <a:lnTo>
                    <a:pt x="141" y="204"/>
                  </a:lnTo>
                  <a:lnTo>
                    <a:pt x="176" y="192"/>
                  </a:lnTo>
                  <a:lnTo>
                    <a:pt x="225" y="178"/>
                  </a:lnTo>
                  <a:lnTo>
                    <a:pt x="273" y="162"/>
                  </a:lnTo>
                  <a:lnTo>
                    <a:pt x="318" y="146"/>
                  </a:lnTo>
                  <a:lnTo>
                    <a:pt x="360" y="128"/>
                  </a:lnTo>
                  <a:lnTo>
                    <a:pt x="401" y="110"/>
                  </a:lnTo>
                  <a:lnTo>
                    <a:pt x="440" y="92"/>
                  </a:lnTo>
                  <a:lnTo>
                    <a:pt x="473" y="74"/>
                  </a:lnTo>
                  <a:lnTo>
                    <a:pt x="504" y="57"/>
                  </a:lnTo>
                  <a:lnTo>
                    <a:pt x="531" y="42"/>
                  </a:lnTo>
                  <a:lnTo>
                    <a:pt x="553" y="29"/>
                  </a:lnTo>
                  <a:lnTo>
                    <a:pt x="572" y="16"/>
                  </a:lnTo>
                  <a:lnTo>
                    <a:pt x="586" y="8"/>
                  </a:lnTo>
                  <a:lnTo>
                    <a:pt x="594" y="3"/>
                  </a:lnTo>
                  <a:lnTo>
                    <a:pt x="5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76" name="Group 49"/>
          <p:cNvGrpSpPr>
            <a:grpSpLocks noChangeAspect="1"/>
          </p:cNvGrpSpPr>
          <p:nvPr/>
        </p:nvGrpSpPr>
        <p:grpSpPr bwMode="auto">
          <a:xfrm>
            <a:off x="2229264" y="1663815"/>
            <a:ext cx="452997" cy="528771"/>
            <a:chOff x="2575" y="1899"/>
            <a:chExt cx="1094" cy="127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7" name="Freeform 51"/>
            <p:cNvSpPr>
              <a:spLocks/>
            </p:cNvSpPr>
            <p:nvPr/>
          </p:nvSpPr>
          <p:spPr bwMode="auto">
            <a:xfrm>
              <a:off x="3296" y="1899"/>
              <a:ext cx="211" cy="210"/>
            </a:xfrm>
            <a:custGeom>
              <a:avLst/>
              <a:gdLst>
                <a:gd name="T0" fmla="*/ 317 w 632"/>
                <a:gd name="T1" fmla="*/ 0 h 631"/>
                <a:gd name="T2" fmla="*/ 362 w 632"/>
                <a:gd name="T3" fmla="*/ 4 h 631"/>
                <a:gd name="T4" fmla="*/ 408 w 632"/>
                <a:gd name="T5" fmla="*/ 14 h 631"/>
                <a:gd name="T6" fmla="*/ 448 w 632"/>
                <a:gd name="T7" fmla="*/ 31 h 631"/>
                <a:gd name="T8" fmla="*/ 488 w 632"/>
                <a:gd name="T9" fmla="*/ 52 h 631"/>
                <a:gd name="T10" fmla="*/ 523 w 632"/>
                <a:gd name="T11" fmla="*/ 78 h 631"/>
                <a:gd name="T12" fmla="*/ 553 w 632"/>
                <a:gd name="T13" fmla="*/ 109 h 631"/>
                <a:gd name="T14" fmla="*/ 580 w 632"/>
                <a:gd name="T15" fmla="*/ 145 h 631"/>
                <a:gd name="T16" fmla="*/ 602 w 632"/>
                <a:gd name="T17" fmla="*/ 183 h 631"/>
                <a:gd name="T18" fmla="*/ 618 w 632"/>
                <a:gd name="T19" fmla="*/ 225 h 631"/>
                <a:gd name="T20" fmla="*/ 628 w 632"/>
                <a:gd name="T21" fmla="*/ 270 h 631"/>
                <a:gd name="T22" fmla="*/ 632 w 632"/>
                <a:gd name="T23" fmla="*/ 316 h 631"/>
                <a:gd name="T24" fmla="*/ 628 w 632"/>
                <a:gd name="T25" fmla="*/ 363 h 631"/>
                <a:gd name="T26" fmla="*/ 618 w 632"/>
                <a:gd name="T27" fmla="*/ 407 h 631"/>
                <a:gd name="T28" fmla="*/ 602 w 632"/>
                <a:gd name="T29" fmla="*/ 449 h 631"/>
                <a:gd name="T30" fmla="*/ 580 w 632"/>
                <a:gd name="T31" fmla="*/ 488 h 631"/>
                <a:gd name="T32" fmla="*/ 553 w 632"/>
                <a:gd name="T33" fmla="*/ 523 h 631"/>
                <a:gd name="T34" fmla="*/ 523 w 632"/>
                <a:gd name="T35" fmla="*/ 554 h 631"/>
                <a:gd name="T36" fmla="*/ 488 w 632"/>
                <a:gd name="T37" fmla="*/ 580 h 631"/>
                <a:gd name="T38" fmla="*/ 448 w 632"/>
                <a:gd name="T39" fmla="*/ 602 h 631"/>
                <a:gd name="T40" fmla="*/ 408 w 632"/>
                <a:gd name="T41" fmla="*/ 617 h 631"/>
                <a:gd name="T42" fmla="*/ 362 w 632"/>
                <a:gd name="T43" fmla="*/ 628 h 631"/>
                <a:gd name="T44" fmla="*/ 317 w 632"/>
                <a:gd name="T45" fmla="*/ 631 h 631"/>
                <a:gd name="T46" fmla="*/ 270 w 632"/>
                <a:gd name="T47" fmla="*/ 628 h 631"/>
                <a:gd name="T48" fmla="*/ 226 w 632"/>
                <a:gd name="T49" fmla="*/ 617 h 631"/>
                <a:gd name="T50" fmla="*/ 184 w 632"/>
                <a:gd name="T51" fmla="*/ 602 h 631"/>
                <a:gd name="T52" fmla="*/ 144 w 632"/>
                <a:gd name="T53" fmla="*/ 580 h 631"/>
                <a:gd name="T54" fmla="*/ 109 w 632"/>
                <a:gd name="T55" fmla="*/ 554 h 631"/>
                <a:gd name="T56" fmla="*/ 79 w 632"/>
                <a:gd name="T57" fmla="*/ 523 h 631"/>
                <a:gd name="T58" fmla="*/ 52 w 632"/>
                <a:gd name="T59" fmla="*/ 488 h 631"/>
                <a:gd name="T60" fmla="*/ 30 w 632"/>
                <a:gd name="T61" fmla="*/ 449 h 631"/>
                <a:gd name="T62" fmla="*/ 14 w 632"/>
                <a:gd name="T63" fmla="*/ 407 h 631"/>
                <a:gd name="T64" fmla="*/ 4 w 632"/>
                <a:gd name="T65" fmla="*/ 363 h 631"/>
                <a:gd name="T66" fmla="*/ 0 w 632"/>
                <a:gd name="T67" fmla="*/ 316 h 631"/>
                <a:gd name="T68" fmla="*/ 4 w 632"/>
                <a:gd name="T69" fmla="*/ 270 h 631"/>
                <a:gd name="T70" fmla="*/ 14 w 632"/>
                <a:gd name="T71" fmla="*/ 225 h 631"/>
                <a:gd name="T72" fmla="*/ 30 w 632"/>
                <a:gd name="T73" fmla="*/ 183 h 631"/>
                <a:gd name="T74" fmla="*/ 52 w 632"/>
                <a:gd name="T75" fmla="*/ 145 h 631"/>
                <a:gd name="T76" fmla="*/ 79 w 632"/>
                <a:gd name="T77" fmla="*/ 109 h 631"/>
                <a:gd name="T78" fmla="*/ 109 w 632"/>
                <a:gd name="T79" fmla="*/ 78 h 631"/>
                <a:gd name="T80" fmla="*/ 144 w 632"/>
                <a:gd name="T81" fmla="*/ 52 h 631"/>
                <a:gd name="T82" fmla="*/ 184 w 632"/>
                <a:gd name="T83" fmla="*/ 31 h 631"/>
                <a:gd name="T84" fmla="*/ 226 w 632"/>
                <a:gd name="T85" fmla="*/ 14 h 631"/>
                <a:gd name="T86" fmla="*/ 270 w 632"/>
                <a:gd name="T87" fmla="*/ 4 h 631"/>
                <a:gd name="T88" fmla="*/ 317 w 632"/>
                <a:gd name="T89" fmla="*/ 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2" h="631">
                  <a:moveTo>
                    <a:pt x="317" y="0"/>
                  </a:moveTo>
                  <a:lnTo>
                    <a:pt x="362" y="4"/>
                  </a:lnTo>
                  <a:lnTo>
                    <a:pt x="408" y="14"/>
                  </a:lnTo>
                  <a:lnTo>
                    <a:pt x="448" y="31"/>
                  </a:lnTo>
                  <a:lnTo>
                    <a:pt x="488" y="52"/>
                  </a:lnTo>
                  <a:lnTo>
                    <a:pt x="523" y="78"/>
                  </a:lnTo>
                  <a:lnTo>
                    <a:pt x="553" y="109"/>
                  </a:lnTo>
                  <a:lnTo>
                    <a:pt x="580" y="145"/>
                  </a:lnTo>
                  <a:lnTo>
                    <a:pt x="602" y="183"/>
                  </a:lnTo>
                  <a:lnTo>
                    <a:pt x="618" y="225"/>
                  </a:lnTo>
                  <a:lnTo>
                    <a:pt x="628" y="270"/>
                  </a:lnTo>
                  <a:lnTo>
                    <a:pt x="632" y="316"/>
                  </a:lnTo>
                  <a:lnTo>
                    <a:pt x="628" y="363"/>
                  </a:lnTo>
                  <a:lnTo>
                    <a:pt x="618" y="407"/>
                  </a:lnTo>
                  <a:lnTo>
                    <a:pt x="602" y="449"/>
                  </a:lnTo>
                  <a:lnTo>
                    <a:pt x="580" y="488"/>
                  </a:lnTo>
                  <a:lnTo>
                    <a:pt x="553" y="523"/>
                  </a:lnTo>
                  <a:lnTo>
                    <a:pt x="523" y="554"/>
                  </a:lnTo>
                  <a:lnTo>
                    <a:pt x="488" y="580"/>
                  </a:lnTo>
                  <a:lnTo>
                    <a:pt x="448" y="602"/>
                  </a:lnTo>
                  <a:lnTo>
                    <a:pt x="408" y="617"/>
                  </a:lnTo>
                  <a:lnTo>
                    <a:pt x="362" y="628"/>
                  </a:lnTo>
                  <a:lnTo>
                    <a:pt x="317" y="631"/>
                  </a:lnTo>
                  <a:lnTo>
                    <a:pt x="270" y="628"/>
                  </a:lnTo>
                  <a:lnTo>
                    <a:pt x="226" y="617"/>
                  </a:lnTo>
                  <a:lnTo>
                    <a:pt x="184" y="602"/>
                  </a:lnTo>
                  <a:lnTo>
                    <a:pt x="144" y="580"/>
                  </a:lnTo>
                  <a:lnTo>
                    <a:pt x="109" y="554"/>
                  </a:lnTo>
                  <a:lnTo>
                    <a:pt x="79" y="523"/>
                  </a:lnTo>
                  <a:lnTo>
                    <a:pt x="52" y="488"/>
                  </a:lnTo>
                  <a:lnTo>
                    <a:pt x="30" y="449"/>
                  </a:lnTo>
                  <a:lnTo>
                    <a:pt x="14" y="407"/>
                  </a:lnTo>
                  <a:lnTo>
                    <a:pt x="4" y="363"/>
                  </a:lnTo>
                  <a:lnTo>
                    <a:pt x="0" y="316"/>
                  </a:lnTo>
                  <a:lnTo>
                    <a:pt x="4" y="270"/>
                  </a:lnTo>
                  <a:lnTo>
                    <a:pt x="14" y="225"/>
                  </a:lnTo>
                  <a:lnTo>
                    <a:pt x="30" y="183"/>
                  </a:lnTo>
                  <a:lnTo>
                    <a:pt x="52" y="145"/>
                  </a:lnTo>
                  <a:lnTo>
                    <a:pt x="79" y="109"/>
                  </a:lnTo>
                  <a:lnTo>
                    <a:pt x="109" y="78"/>
                  </a:lnTo>
                  <a:lnTo>
                    <a:pt x="144" y="52"/>
                  </a:lnTo>
                  <a:lnTo>
                    <a:pt x="184" y="31"/>
                  </a:lnTo>
                  <a:lnTo>
                    <a:pt x="226" y="14"/>
                  </a:lnTo>
                  <a:lnTo>
                    <a:pt x="270" y="4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8" name="Freeform 52"/>
            <p:cNvSpPr>
              <a:spLocks/>
            </p:cNvSpPr>
            <p:nvPr/>
          </p:nvSpPr>
          <p:spPr bwMode="auto">
            <a:xfrm>
              <a:off x="3143" y="2143"/>
              <a:ext cx="526" cy="1033"/>
            </a:xfrm>
            <a:custGeom>
              <a:avLst/>
              <a:gdLst>
                <a:gd name="T0" fmla="*/ 539 w 1576"/>
                <a:gd name="T1" fmla="*/ 29 h 3098"/>
                <a:gd name="T2" fmla="*/ 580 w 1576"/>
                <a:gd name="T3" fmla="*/ 141 h 3098"/>
                <a:gd name="T4" fmla="*/ 631 w 1576"/>
                <a:gd name="T5" fmla="*/ 284 h 3098"/>
                <a:gd name="T6" fmla="*/ 679 w 1576"/>
                <a:gd name="T7" fmla="*/ 416 h 3098"/>
                <a:gd name="T8" fmla="*/ 707 w 1576"/>
                <a:gd name="T9" fmla="*/ 492 h 3098"/>
                <a:gd name="T10" fmla="*/ 674 w 1576"/>
                <a:gd name="T11" fmla="*/ 240 h 3098"/>
                <a:gd name="T12" fmla="*/ 681 w 1576"/>
                <a:gd name="T13" fmla="*/ 10 h 3098"/>
                <a:gd name="T14" fmla="*/ 861 w 1576"/>
                <a:gd name="T15" fmla="*/ 2 h 3098"/>
                <a:gd name="T16" fmla="*/ 814 w 1576"/>
                <a:gd name="T17" fmla="*/ 128 h 3098"/>
                <a:gd name="T18" fmla="*/ 882 w 1576"/>
                <a:gd name="T19" fmla="*/ 283 h 3098"/>
                <a:gd name="T20" fmla="*/ 857 w 1576"/>
                <a:gd name="T21" fmla="*/ 439 h 3098"/>
                <a:gd name="T22" fmla="*/ 903 w 1576"/>
                <a:gd name="T23" fmla="*/ 317 h 3098"/>
                <a:gd name="T24" fmla="*/ 958 w 1576"/>
                <a:gd name="T25" fmla="*/ 172 h 3098"/>
                <a:gd name="T26" fmla="*/ 1003 w 1576"/>
                <a:gd name="T27" fmla="*/ 50 h 3098"/>
                <a:gd name="T28" fmla="*/ 1182 w 1576"/>
                <a:gd name="T29" fmla="*/ 0 h 3098"/>
                <a:gd name="T30" fmla="*/ 1362 w 1576"/>
                <a:gd name="T31" fmla="*/ 49 h 3098"/>
                <a:gd name="T32" fmla="*/ 1492 w 1576"/>
                <a:gd name="T33" fmla="*/ 177 h 3098"/>
                <a:gd name="T34" fmla="*/ 1542 w 1576"/>
                <a:gd name="T35" fmla="*/ 358 h 3098"/>
                <a:gd name="T36" fmla="*/ 1525 w 1576"/>
                <a:gd name="T37" fmla="*/ 1556 h 3098"/>
                <a:gd name="T38" fmla="*/ 1513 w 1576"/>
                <a:gd name="T39" fmla="*/ 1734 h 3098"/>
                <a:gd name="T40" fmla="*/ 1572 w 1576"/>
                <a:gd name="T41" fmla="*/ 1777 h 3098"/>
                <a:gd name="T42" fmla="*/ 1564 w 1576"/>
                <a:gd name="T43" fmla="*/ 2439 h 3098"/>
                <a:gd name="T44" fmla="*/ 1284 w 1576"/>
                <a:gd name="T45" fmla="*/ 2464 h 3098"/>
                <a:gd name="T46" fmla="*/ 1225 w 1576"/>
                <a:gd name="T47" fmla="*/ 2421 h 3098"/>
                <a:gd name="T48" fmla="*/ 1233 w 1576"/>
                <a:gd name="T49" fmla="*/ 1760 h 3098"/>
                <a:gd name="T50" fmla="*/ 1310 w 1576"/>
                <a:gd name="T51" fmla="*/ 1734 h 3098"/>
                <a:gd name="T52" fmla="*/ 1255 w 1576"/>
                <a:gd name="T53" fmla="*/ 1535 h 3098"/>
                <a:gd name="T54" fmla="*/ 1235 w 1576"/>
                <a:gd name="T55" fmla="*/ 347 h 3098"/>
                <a:gd name="T56" fmla="*/ 1193 w 1576"/>
                <a:gd name="T57" fmla="*/ 331 h 3098"/>
                <a:gd name="T58" fmla="*/ 1175 w 1576"/>
                <a:gd name="T59" fmla="*/ 472 h 3098"/>
                <a:gd name="T60" fmla="*/ 1175 w 1576"/>
                <a:gd name="T61" fmla="*/ 837 h 3098"/>
                <a:gd name="T62" fmla="*/ 1175 w 1576"/>
                <a:gd name="T63" fmla="*/ 1090 h 3098"/>
                <a:gd name="T64" fmla="*/ 1176 w 1576"/>
                <a:gd name="T65" fmla="*/ 1255 h 3098"/>
                <a:gd name="T66" fmla="*/ 1176 w 1576"/>
                <a:gd name="T67" fmla="*/ 1356 h 3098"/>
                <a:gd name="T68" fmla="*/ 1177 w 1576"/>
                <a:gd name="T69" fmla="*/ 1419 h 3098"/>
                <a:gd name="T70" fmla="*/ 1177 w 1576"/>
                <a:gd name="T71" fmla="*/ 1467 h 3098"/>
                <a:gd name="T72" fmla="*/ 1177 w 1576"/>
                <a:gd name="T73" fmla="*/ 1528 h 3098"/>
                <a:gd name="T74" fmla="*/ 1148 w 1576"/>
                <a:gd name="T75" fmla="*/ 1613 h 3098"/>
                <a:gd name="T76" fmla="*/ 1066 w 1576"/>
                <a:gd name="T77" fmla="*/ 1725 h 3098"/>
                <a:gd name="T78" fmla="*/ 1058 w 1576"/>
                <a:gd name="T79" fmla="*/ 2439 h 3098"/>
                <a:gd name="T80" fmla="*/ 1121 w 1576"/>
                <a:gd name="T81" fmla="*/ 2562 h 3098"/>
                <a:gd name="T82" fmla="*/ 1175 w 1576"/>
                <a:gd name="T83" fmla="*/ 2948 h 3098"/>
                <a:gd name="T84" fmla="*/ 1113 w 1576"/>
                <a:gd name="T85" fmla="*/ 3054 h 3098"/>
                <a:gd name="T86" fmla="*/ 995 w 1576"/>
                <a:gd name="T87" fmla="*/ 3098 h 3098"/>
                <a:gd name="T88" fmla="*/ 877 w 1576"/>
                <a:gd name="T89" fmla="*/ 3054 h 3098"/>
                <a:gd name="T90" fmla="*/ 815 w 1576"/>
                <a:gd name="T91" fmla="*/ 2948 h 3098"/>
                <a:gd name="T92" fmla="*/ 801 w 1576"/>
                <a:gd name="T93" fmla="*/ 1468 h 3098"/>
                <a:gd name="T94" fmla="*/ 745 w 1576"/>
                <a:gd name="T95" fmla="*/ 1468 h 3098"/>
                <a:gd name="T96" fmla="*/ 731 w 1576"/>
                <a:gd name="T97" fmla="*/ 2948 h 3098"/>
                <a:gd name="T98" fmla="*/ 668 w 1576"/>
                <a:gd name="T99" fmla="*/ 3054 h 3098"/>
                <a:gd name="T100" fmla="*/ 552 w 1576"/>
                <a:gd name="T101" fmla="*/ 3098 h 3098"/>
                <a:gd name="T102" fmla="*/ 434 w 1576"/>
                <a:gd name="T103" fmla="*/ 3054 h 3098"/>
                <a:gd name="T104" fmla="*/ 372 w 1576"/>
                <a:gd name="T105" fmla="*/ 2948 h 3098"/>
                <a:gd name="T106" fmla="*/ 360 w 1576"/>
                <a:gd name="T107" fmla="*/ 339 h 3098"/>
                <a:gd name="T108" fmla="*/ 318 w 1576"/>
                <a:gd name="T109" fmla="*/ 338 h 3098"/>
                <a:gd name="T110" fmla="*/ 301 w 1576"/>
                <a:gd name="T111" fmla="*/ 1507 h 3098"/>
                <a:gd name="T112" fmla="*/ 237 w 1576"/>
                <a:gd name="T113" fmla="*/ 1602 h 3098"/>
                <a:gd name="T114" fmla="*/ 151 w 1576"/>
                <a:gd name="T115" fmla="*/ 1628 h 3098"/>
                <a:gd name="T116" fmla="*/ 44 w 1576"/>
                <a:gd name="T117" fmla="*/ 1582 h 3098"/>
                <a:gd name="T118" fmla="*/ 0 w 1576"/>
                <a:gd name="T119" fmla="*/ 1475 h 3098"/>
                <a:gd name="T120" fmla="*/ 35 w 1576"/>
                <a:gd name="T121" fmla="*/ 219 h 3098"/>
                <a:gd name="T122" fmla="*/ 147 w 1576"/>
                <a:gd name="T123" fmla="*/ 74 h 3098"/>
                <a:gd name="T124" fmla="*/ 317 w 1576"/>
                <a:gd name="T125" fmla="*/ 3 h 3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76" h="3098">
                  <a:moveTo>
                    <a:pt x="366" y="0"/>
                  </a:moveTo>
                  <a:lnTo>
                    <a:pt x="528" y="0"/>
                  </a:lnTo>
                  <a:lnTo>
                    <a:pt x="533" y="11"/>
                  </a:lnTo>
                  <a:lnTo>
                    <a:pt x="539" y="29"/>
                  </a:lnTo>
                  <a:lnTo>
                    <a:pt x="547" y="51"/>
                  </a:lnTo>
                  <a:lnTo>
                    <a:pt x="557" y="78"/>
                  </a:lnTo>
                  <a:lnTo>
                    <a:pt x="568" y="108"/>
                  </a:lnTo>
                  <a:lnTo>
                    <a:pt x="580" y="141"/>
                  </a:lnTo>
                  <a:lnTo>
                    <a:pt x="592" y="175"/>
                  </a:lnTo>
                  <a:lnTo>
                    <a:pt x="605" y="211"/>
                  </a:lnTo>
                  <a:lnTo>
                    <a:pt x="618" y="247"/>
                  </a:lnTo>
                  <a:lnTo>
                    <a:pt x="631" y="284"/>
                  </a:lnTo>
                  <a:lnTo>
                    <a:pt x="644" y="320"/>
                  </a:lnTo>
                  <a:lnTo>
                    <a:pt x="657" y="354"/>
                  </a:lnTo>
                  <a:lnTo>
                    <a:pt x="668" y="387"/>
                  </a:lnTo>
                  <a:lnTo>
                    <a:pt x="679" y="416"/>
                  </a:lnTo>
                  <a:lnTo>
                    <a:pt x="688" y="442"/>
                  </a:lnTo>
                  <a:lnTo>
                    <a:pt x="696" y="464"/>
                  </a:lnTo>
                  <a:lnTo>
                    <a:pt x="702" y="480"/>
                  </a:lnTo>
                  <a:lnTo>
                    <a:pt x="707" y="492"/>
                  </a:lnTo>
                  <a:lnTo>
                    <a:pt x="668" y="282"/>
                  </a:lnTo>
                  <a:lnTo>
                    <a:pt x="666" y="268"/>
                  </a:lnTo>
                  <a:lnTo>
                    <a:pt x="668" y="254"/>
                  </a:lnTo>
                  <a:lnTo>
                    <a:pt x="674" y="240"/>
                  </a:lnTo>
                  <a:lnTo>
                    <a:pt x="736" y="128"/>
                  </a:lnTo>
                  <a:lnTo>
                    <a:pt x="681" y="32"/>
                  </a:lnTo>
                  <a:lnTo>
                    <a:pt x="679" y="22"/>
                  </a:lnTo>
                  <a:lnTo>
                    <a:pt x="681" y="10"/>
                  </a:lnTo>
                  <a:lnTo>
                    <a:pt x="689" y="2"/>
                  </a:lnTo>
                  <a:lnTo>
                    <a:pt x="701" y="0"/>
                  </a:lnTo>
                  <a:lnTo>
                    <a:pt x="849" y="0"/>
                  </a:lnTo>
                  <a:lnTo>
                    <a:pt x="861" y="2"/>
                  </a:lnTo>
                  <a:lnTo>
                    <a:pt x="869" y="10"/>
                  </a:lnTo>
                  <a:lnTo>
                    <a:pt x="871" y="22"/>
                  </a:lnTo>
                  <a:lnTo>
                    <a:pt x="869" y="32"/>
                  </a:lnTo>
                  <a:lnTo>
                    <a:pt x="814" y="128"/>
                  </a:lnTo>
                  <a:lnTo>
                    <a:pt x="876" y="240"/>
                  </a:lnTo>
                  <a:lnTo>
                    <a:pt x="882" y="253"/>
                  </a:lnTo>
                  <a:lnTo>
                    <a:pt x="883" y="268"/>
                  </a:lnTo>
                  <a:lnTo>
                    <a:pt x="882" y="283"/>
                  </a:lnTo>
                  <a:lnTo>
                    <a:pt x="837" y="492"/>
                  </a:lnTo>
                  <a:lnTo>
                    <a:pt x="842" y="480"/>
                  </a:lnTo>
                  <a:lnTo>
                    <a:pt x="849" y="462"/>
                  </a:lnTo>
                  <a:lnTo>
                    <a:pt x="857" y="439"/>
                  </a:lnTo>
                  <a:lnTo>
                    <a:pt x="867" y="414"/>
                  </a:lnTo>
                  <a:lnTo>
                    <a:pt x="878" y="383"/>
                  </a:lnTo>
                  <a:lnTo>
                    <a:pt x="890" y="351"/>
                  </a:lnTo>
                  <a:lnTo>
                    <a:pt x="903" y="317"/>
                  </a:lnTo>
                  <a:lnTo>
                    <a:pt x="917" y="281"/>
                  </a:lnTo>
                  <a:lnTo>
                    <a:pt x="931" y="245"/>
                  </a:lnTo>
                  <a:lnTo>
                    <a:pt x="944" y="208"/>
                  </a:lnTo>
                  <a:lnTo>
                    <a:pt x="958" y="172"/>
                  </a:lnTo>
                  <a:lnTo>
                    <a:pt x="970" y="138"/>
                  </a:lnTo>
                  <a:lnTo>
                    <a:pt x="982" y="106"/>
                  </a:lnTo>
                  <a:lnTo>
                    <a:pt x="993" y="77"/>
                  </a:lnTo>
                  <a:lnTo>
                    <a:pt x="1003" y="50"/>
                  </a:lnTo>
                  <a:lnTo>
                    <a:pt x="1011" y="29"/>
                  </a:lnTo>
                  <a:lnTo>
                    <a:pt x="1017" y="11"/>
                  </a:lnTo>
                  <a:lnTo>
                    <a:pt x="1022" y="0"/>
                  </a:lnTo>
                  <a:lnTo>
                    <a:pt x="1182" y="0"/>
                  </a:lnTo>
                  <a:lnTo>
                    <a:pt x="1231" y="3"/>
                  </a:lnTo>
                  <a:lnTo>
                    <a:pt x="1277" y="12"/>
                  </a:lnTo>
                  <a:lnTo>
                    <a:pt x="1322" y="28"/>
                  </a:lnTo>
                  <a:lnTo>
                    <a:pt x="1362" y="49"/>
                  </a:lnTo>
                  <a:lnTo>
                    <a:pt x="1401" y="74"/>
                  </a:lnTo>
                  <a:lnTo>
                    <a:pt x="1436" y="105"/>
                  </a:lnTo>
                  <a:lnTo>
                    <a:pt x="1466" y="138"/>
                  </a:lnTo>
                  <a:lnTo>
                    <a:pt x="1492" y="177"/>
                  </a:lnTo>
                  <a:lnTo>
                    <a:pt x="1513" y="219"/>
                  </a:lnTo>
                  <a:lnTo>
                    <a:pt x="1528" y="262"/>
                  </a:lnTo>
                  <a:lnTo>
                    <a:pt x="1539" y="309"/>
                  </a:lnTo>
                  <a:lnTo>
                    <a:pt x="1542" y="358"/>
                  </a:lnTo>
                  <a:lnTo>
                    <a:pt x="1548" y="1475"/>
                  </a:lnTo>
                  <a:lnTo>
                    <a:pt x="1544" y="1503"/>
                  </a:lnTo>
                  <a:lnTo>
                    <a:pt x="1537" y="1530"/>
                  </a:lnTo>
                  <a:lnTo>
                    <a:pt x="1525" y="1556"/>
                  </a:lnTo>
                  <a:lnTo>
                    <a:pt x="1508" y="1578"/>
                  </a:lnTo>
                  <a:lnTo>
                    <a:pt x="1487" y="1596"/>
                  </a:lnTo>
                  <a:lnTo>
                    <a:pt x="1487" y="1734"/>
                  </a:lnTo>
                  <a:lnTo>
                    <a:pt x="1513" y="1734"/>
                  </a:lnTo>
                  <a:lnTo>
                    <a:pt x="1533" y="1738"/>
                  </a:lnTo>
                  <a:lnTo>
                    <a:pt x="1550" y="1746"/>
                  </a:lnTo>
                  <a:lnTo>
                    <a:pt x="1564" y="1760"/>
                  </a:lnTo>
                  <a:lnTo>
                    <a:pt x="1572" y="1777"/>
                  </a:lnTo>
                  <a:lnTo>
                    <a:pt x="1576" y="1797"/>
                  </a:lnTo>
                  <a:lnTo>
                    <a:pt x="1576" y="2401"/>
                  </a:lnTo>
                  <a:lnTo>
                    <a:pt x="1572" y="2421"/>
                  </a:lnTo>
                  <a:lnTo>
                    <a:pt x="1564" y="2439"/>
                  </a:lnTo>
                  <a:lnTo>
                    <a:pt x="1550" y="2453"/>
                  </a:lnTo>
                  <a:lnTo>
                    <a:pt x="1533" y="2461"/>
                  </a:lnTo>
                  <a:lnTo>
                    <a:pt x="1514" y="2464"/>
                  </a:lnTo>
                  <a:lnTo>
                    <a:pt x="1284" y="2464"/>
                  </a:lnTo>
                  <a:lnTo>
                    <a:pt x="1264" y="2461"/>
                  </a:lnTo>
                  <a:lnTo>
                    <a:pt x="1247" y="2453"/>
                  </a:lnTo>
                  <a:lnTo>
                    <a:pt x="1233" y="2439"/>
                  </a:lnTo>
                  <a:lnTo>
                    <a:pt x="1225" y="2421"/>
                  </a:lnTo>
                  <a:lnTo>
                    <a:pt x="1221" y="2401"/>
                  </a:lnTo>
                  <a:lnTo>
                    <a:pt x="1221" y="1797"/>
                  </a:lnTo>
                  <a:lnTo>
                    <a:pt x="1225" y="1777"/>
                  </a:lnTo>
                  <a:lnTo>
                    <a:pt x="1233" y="1760"/>
                  </a:lnTo>
                  <a:lnTo>
                    <a:pt x="1247" y="1746"/>
                  </a:lnTo>
                  <a:lnTo>
                    <a:pt x="1264" y="1738"/>
                  </a:lnTo>
                  <a:lnTo>
                    <a:pt x="1284" y="1734"/>
                  </a:lnTo>
                  <a:lnTo>
                    <a:pt x="1310" y="1734"/>
                  </a:lnTo>
                  <a:lnTo>
                    <a:pt x="1310" y="1601"/>
                  </a:lnTo>
                  <a:lnTo>
                    <a:pt x="1288" y="1582"/>
                  </a:lnTo>
                  <a:lnTo>
                    <a:pt x="1269" y="1560"/>
                  </a:lnTo>
                  <a:lnTo>
                    <a:pt x="1255" y="1535"/>
                  </a:lnTo>
                  <a:lnTo>
                    <a:pt x="1247" y="1507"/>
                  </a:lnTo>
                  <a:lnTo>
                    <a:pt x="1243" y="1476"/>
                  </a:lnTo>
                  <a:lnTo>
                    <a:pt x="1238" y="359"/>
                  </a:lnTo>
                  <a:lnTo>
                    <a:pt x="1235" y="347"/>
                  </a:lnTo>
                  <a:lnTo>
                    <a:pt x="1228" y="337"/>
                  </a:lnTo>
                  <a:lnTo>
                    <a:pt x="1218" y="330"/>
                  </a:lnTo>
                  <a:lnTo>
                    <a:pt x="1206" y="327"/>
                  </a:lnTo>
                  <a:lnTo>
                    <a:pt x="1193" y="331"/>
                  </a:lnTo>
                  <a:lnTo>
                    <a:pt x="1183" y="338"/>
                  </a:lnTo>
                  <a:lnTo>
                    <a:pt x="1177" y="347"/>
                  </a:lnTo>
                  <a:lnTo>
                    <a:pt x="1175" y="360"/>
                  </a:lnTo>
                  <a:lnTo>
                    <a:pt x="1175" y="472"/>
                  </a:lnTo>
                  <a:lnTo>
                    <a:pt x="1175" y="575"/>
                  </a:lnTo>
                  <a:lnTo>
                    <a:pt x="1175" y="670"/>
                  </a:lnTo>
                  <a:lnTo>
                    <a:pt x="1175" y="758"/>
                  </a:lnTo>
                  <a:lnTo>
                    <a:pt x="1175" y="837"/>
                  </a:lnTo>
                  <a:lnTo>
                    <a:pt x="1175" y="909"/>
                  </a:lnTo>
                  <a:lnTo>
                    <a:pt x="1175" y="976"/>
                  </a:lnTo>
                  <a:lnTo>
                    <a:pt x="1175" y="1035"/>
                  </a:lnTo>
                  <a:lnTo>
                    <a:pt x="1175" y="1090"/>
                  </a:lnTo>
                  <a:lnTo>
                    <a:pt x="1175" y="1138"/>
                  </a:lnTo>
                  <a:lnTo>
                    <a:pt x="1175" y="1181"/>
                  </a:lnTo>
                  <a:lnTo>
                    <a:pt x="1176" y="1220"/>
                  </a:lnTo>
                  <a:lnTo>
                    <a:pt x="1176" y="1255"/>
                  </a:lnTo>
                  <a:lnTo>
                    <a:pt x="1176" y="1285"/>
                  </a:lnTo>
                  <a:lnTo>
                    <a:pt x="1176" y="1312"/>
                  </a:lnTo>
                  <a:lnTo>
                    <a:pt x="1176" y="1335"/>
                  </a:lnTo>
                  <a:lnTo>
                    <a:pt x="1176" y="1356"/>
                  </a:lnTo>
                  <a:lnTo>
                    <a:pt x="1176" y="1374"/>
                  </a:lnTo>
                  <a:lnTo>
                    <a:pt x="1176" y="1390"/>
                  </a:lnTo>
                  <a:lnTo>
                    <a:pt x="1177" y="1405"/>
                  </a:lnTo>
                  <a:lnTo>
                    <a:pt x="1177" y="1419"/>
                  </a:lnTo>
                  <a:lnTo>
                    <a:pt x="1177" y="1431"/>
                  </a:lnTo>
                  <a:lnTo>
                    <a:pt x="1177" y="1444"/>
                  </a:lnTo>
                  <a:lnTo>
                    <a:pt x="1177" y="1455"/>
                  </a:lnTo>
                  <a:lnTo>
                    <a:pt x="1177" y="1467"/>
                  </a:lnTo>
                  <a:lnTo>
                    <a:pt x="1177" y="1481"/>
                  </a:lnTo>
                  <a:lnTo>
                    <a:pt x="1177" y="1495"/>
                  </a:lnTo>
                  <a:lnTo>
                    <a:pt x="1177" y="1510"/>
                  </a:lnTo>
                  <a:lnTo>
                    <a:pt x="1177" y="1528"/>
                  </a:lnTo>
                  <a:lnTo>
                    <a:pt x="1177" y="1546"/>
                  </a:lnTo>
                  <a:lnTo>
                    <a:pt x="1177" y="1568"/>
                  </a:lnTo>
                  <a:lnTo>
                    <a:pt x="1177" y="1594"/>
                  </a:lnTo>
                  <a:lnTo>
                    <a:pt x="1148" y="1613"/>
                  </a:lnTo>
                  <a:lnTo>
                    <a:pt x="1121" y="1636"/>
                  </a:lnTo>
                  <a:lnTo>
                    <a:pt x="1099" y="1662"/>
                  </a:lnTo>
                  <a:lnTo>
                    <a:pt x="1080" y="1692"/>
                  </a:lnTo>
                  <a:lnTo>
                    <a:pt x="1066" y="1725"/>
                  </a:lnTo>
                  <a:lnTo>
                    <a:pt x="1058" y="1760"/>
                  </a:lnTo>
                  <a:lnTo>
                    <a:pt x="1054" y="1797"/>
                  </a:lnTo>
                  <a:lnTo>
                    <a:pt x="1054" y="2401"/>
                  </a:lnTo>
                  <a:lnTo>
                    <a:pt x="1058" y="2439"/>
                  </a:lnTo>
                  <a:lnTo>
                    <a:pt x="1066" y="2473"/>
                  </a:lnTo>
                  <a:lnTo>
                    <a:pt x="1080" y="2506"/>
                  </a:lnTo>
                  <a:lnTo>
                    <a:pt x="1099" y="2536"/>
                  </a:lnTo>
                  <a:lnTo>
                    <a:pt x="1121" y="2562"/>
                  </a:lnTo>
                  <a:lnTo>
                    <a:pt x="1148" y="2585"/>
                  </a:lnTo>
                  <a:lnTo>
                    <a:pt x="1177" y="2604"/>
                  </a:lnTo>
                  <a:lnTo>
                    <a:pt x="1177" y="2916"/>
                  </a:lnTo>
                  <a:lnTo>
                    <a:pt x="1175" y="2948"/>
                  </a:lnTo>
                  <a:lnTo>
                    <a:pt x="1166" y="2979"/>
                  </a:lnTo>
                  <a:lnTo>
                    <a:pt x="1152" y="3008"/>
                  </a:lnTo>
                  <a:lnTo>
                    <a:pt x="1135" y="3032"/>
                  </a:lnTo>
                  <a:lnTo>
                    <a:pt x="1113" y="3054"/>
                  </a:lnTo>
                  <a:lnTo>
                    <a:pt x="1087" y="3073"/>
                  </a:lnTo>
                  <a:lnTo>
                    <a:pt x="1059" y="3086"/>
                  </a:lnTo>
                  <a:lnTo>
                    <a:pt x="1028" y="3095"/>
                  </a:lnTo>
                  <a:lnTo>
                    <a:pt x="995" y="3098"/>
                  </a:lnTo>
                  <a:lnTo>
                    <a:pt x="962" y="3095"/>
                  </a:lnTo>
                  <a:lnTo>
                    <a:pt x="931" y="3086"/>
                  </a:lnTo>
                  <a:lnTo>
                    <a:pt x="903" y="3073"/>
                  </a:lnTo>
                  <a:lnTo>
                    <a:pt x="877" y="3054"/>
                  </a:lnTo>
                  <a:lnTo>
                    <a:pt x="855" y="3032"/>
                  </a:lnTo>
                  <a:lnTo>
                    <a:pt x="837" y="3008"/>
                  </a:lnTo>
                  <a:lnTo>
                    <a:pt x="823" y="2979"/>
                  </a:lnTo>
                  <a:lnTo>
                    <a:pt x="815" y="2948"/>
                  </a:lnTo>
                  <a:lnTo>
                    <a:pt x="813" y="2916"/>
                  </a:lnTo>
                  <a:lnTo>
                    <a:pt x="813" y="1496"/>
                  </a:lnTo>
                  <a:lnTo>
                    <a:pt x="809" y="1481"/>
                  </a:lnTo>
                  <a:lnTo>
                    <a:pt x="801" y="1468"/>
                  </a:lnTo>
                  <a:lnTo>
                    <a:pt x="788" y="1460"/>
                  </a:lnTo>
                  <a:lnTo>
                    <a:pt x="773" y="1456"/>
                  </a:lnTo>
                  <a:lnTo>
                    <a:pt x="758" y="1460"/>
                  </a:lnTo>
                  <a:lnTo>
                    <a:pt x="745" y="1468"/>
                  </a:lnTo>
                  <a:lnTo>
                    <a:pt x="737" y="1481"/>
                  </a:lnTo>
                  <a:lnTo>
                    <a:pt x="734" y="1496"/>
                  </a:lnTo>
                  <a:lnTo>
                    <a:pt x="734" y="2916"/>
                  </a:lnTo>
                  <a:lnTo>
                    <a:pt x="731" y="2948"/>
                  </a:lnTo>
                  <a:lnTo>
                    <a:pt x="722" y="2979"/>
                  </a:lnTo>
                  <a:lnTo>
                    <a:pt x="709" y="3008"/>
                  </a:lnTo>
                  <a:lnTo>
                    <a:pt x="690" y="3032"/>
                  </a:lnTo>
                  <a:lnTo>
                    <a:pt x="668" y="3054"/>
                  </a:lnTo>
                  <a:lnTo>
                    <a:pt x="644" y="3073"/>
                  </a:lnTo>
                  <a:lnTo>
                    <a:pt x="615" y="3086"/>
                  </a:lnTo>
                  <a:lnTo>
                    <a:pt x="584" y="3095"/>
                  </a:lnTo>
                  <a:lnTo>
                    <a:pt x="552" y="3098"/>
                  </a:lnTo>
                  <a:lnTo>
                    <a:pt x="518" y="3095"/>
                  </a:lnTo>
                  <a:lnTo>
                    <a:pt x="487" y="3086"/>
                  </a:lnTo>
                  <a:lnTo>
                    <a:pt x="459" y="3073"/>
                  </a:lnTo>
                  <a:lnTo>
                    <a:pt x="434" y="3054"/>
                  </a:lnTo>
                  <a:lnTo>
                    <a:pt x="412" y="3032"/>
                  </a:lnTo>
                  <a:lnTo>
                    <a:pt x="394" y="3008"/>
                  </a:lnTo>
                  <a:lnTo>
                    <a:pt x="380" y="2979"/>
                  </a:lnTo>
                  <a:lnTo>
                    <a:pt x="372" y="2948"/>
                  </a:lnTo>
                  <a:lnTo>
                    <a:pt x="368" y="2916"/>
                  </a:lnTo>
                  <a:lnTo>
                    <a:pt x="368" y="359"/>
                  </a:lnTo>
                  <a:lnTo>
                    <a:pt x="366" y="348"/>
                  </a:lnTo>
                  <a:lnTo>
                    <a:pt x="360" y="339"/>
                  </a:lnTo>
                  <a:lnTo>
                    <a:pt x="351" y="332"/>
                  </a:lnTo>
                  <a:lnTo>
                    <a:pt x="339" y="330"/>
                  </a:lnTo>
                  <a:lnTo>
                    <a:pt x="328" y="332"/>
                  </a:lnTo>
                  <a:lnTo>
                    <a:pt x="318" y="338"/>
                  </a:lnTo>
                  <a:lnTo>
                    <a:pt x="312" y="347"/>
                  </a:lnTo>
                  <a:lnTo>
                    <a:pt x="310" y="359"/>
                  </a:lnTo>
                  <a:lnTo>
                    <a:pt x="304" y="1476"/>
                  </a:lnTo>
                  <a:lnTo>
                    <a:pt x="301" y="1507"/>
                  </a:lnTo>
                  <a:lnTo>
                    <a:pt x="293" y="1535"/>
                  </a:lnTo>
                  <a:lnTo>
                    <a:pt x="277" y="1561"/>
                  </a:lnTo>
                  <a:lnTo>
                    <a:pt x="260" y="1584"/>
                  </a:lnTo>
                  <a:lnTo>
                    <a:pt x="237" y="1602"/>
                  </a:lnTo>
                  <a:lnTo>
                    <a:pt x="211" y="1615"/>
                  </a:lnTo>
                  <a:lnTo>
                    <a:pt x="183" y="1624"/>
                  </a:lnTo>
                  <a:lnTo>
                    <a:pt x="153" y="1628"/>
                  </a:lnTo>
                  <a:lnTo>
                    <a:pt x="151" y="1628"/>
                  </a:lnTo>
                  <a:lnTo>
                    <a:pt x="121" y="1624"/>
                  </a:lnTo>
                  <a:lnTo>
                    <a:pt x="92" y="1615"/>
                  </a:lnTo>
                  <a:lnTo>
                    <a:pt x="66" y="1601"/>
                  </a:lnTo>
                  <a:lnTo>
                    <a:pt x="44" y="1582"/>
                  </a:lnTo>
                  <a:lnTo>
                    <a:pt x="25" y="1560"/>
                  </a:lnTo>
                  <a:lnTo>
                    <a:pt x="11" y="1533"/>
                  </a:lnTo>
                  <a:lnTo>
                    <a:pt x="3" y="1505"/>
                  </a:lnTo>
                  <a:lnTo>
                    <a:pt x="0" y="1475"/>
                  </a:lnTo>
                  <a:lnTo>
                    <a:pt x="6" y="358"/>
                  </a:lnTo>
                  <a:lnTo>
                    <a:pt x="9" y="309"/>
                  </a:lnTo>
                  <a:lnTo>
                    <a:pt x="18" y="262"/>
                  </a:lnTo>
                  <a:lnTo>
                    <a:pt x="35" y="219"/>
                  </a:lnTo>
                  <a:lnTo>
                    <a:pt x="56" y="177"/>
                  </a:lnTo>
                  <a:lnTo>
                    <a:pt x="81" y="138"/>
                  </a:lnTo>
                  <a:lnTo>
                    <a:pt x="112" y="105"/>
                  </a:lnTo>
                  <a:lnTo>
                    <a:pt x="147" y="74"/>
                  </a:lnTo>
                  <a:lnTo>
                    <a:pt x="185" y="49"/>
                  </a:lnTo>
                  <a:lnTo>
                    <a:pt x="226" y="28"/>
                  </a:lnTo>
                  <a:lnTo>
                    <a:pt x="270" y="12"/>
                  </a:lnTo>
                  <a:lnTo>
                    <a:pt x="317" y="3"/>
                  </a:lnTo>
                  <a:lnTo>
                    <a:pt x="3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9" name="Freeform 53"/>
            <p:cNvSpPr>
              <a:spLocks/>
            </p:cNvSpPr>
            <p:nvPr/>
          </p:nvSpPr>
          <p:spPr bwMode="auto">
            <a:xfrm>
              <a:off x="2575" y="2142"/>
              <a:ext cx="517" cy="1034"/>
            </a:xfrm>
            <a:custGeom>
              <a:avLst/>
              <a:gdLst>
                <a:gd name="T0" fmla="*/ 1226 w 1551"/>
                <a:gd name="T1" fmla="*/ 4 h 3100"/>
                <a:gd name="T2" fmla="*/ 1359 w 1551"/>
                <a:gd name="T3" fmla="*/ 48 h 3100"/>
                <a:gd name="T4" fmla="*/ 1513 w 1551"/>
                <a:gd name="T5" fmla="*/ 219 h 3100"/>
                <a:gd name="T6" fmla="*/ 1551 w 1551"/>
                <a:gd name="T7" fmla="*/ 1476 h 3100"/>
                <a:gd name="T8" fmla="*/ 1485 w 1551"/>
                <a:gd name="T9" fmla="*/ 1602 h 3100"/>
                <a:gd name="T10" fmla="*/ 1369 w 1551"/>
                <a:gd name="T11" fmla="*/ 1626 h 3100"/>
                <a:gd name="T12" fmla="*/ 1259 w 1551"/>
                <a:gd name="T13" fmla="*/ 1537 h 3100"/>
                <a:gd name="T14" fmla="*/ 1229 w 1551"/>
                <a:gd name="T15" fmla="*/ 339 h 3100"/>
                <a:gd name="T16" fmla="*/ 1176 w 1551"/>
                <a:gd name="T17" fmla="*/ 349 h 3100"/>
                <a:gd name="T18" fmla="*/ 1174 w 1551"/>
                <a:gd name="T19" fmla="*/ 858 h 3100"/>
                <a:gd name="T20" fmla="*/ 1175 w 1551"/>
                <a:gd name="T21" fmla="*/ 1461 h 3100"/>
                <a:gd name="T22" fmla="*/ 1176 w 1551"/>
                <a:gd name="T23" fmla="*/ 2005 h 3100"/>
                <a:gd name="T24" fmla="*/ 1176 w 1551"/>
                <a:gd name="T25" fmla="*/ 2455 h 3100"/>
                <a:gd name="T26" fmla="*/ 1177 w 1551"/>
                <a:gd name="T27" fmla="*/ 2771 h 3100"/>
                <a:gd name="T28" fmla="*/ 1177 w 1551"/>
                <a:gd name="T29" fmla="*/ 2913 h 3100"/>
                <a:gd name="T30" fmla="*/ 1134 w 1551"/>
                <a:gd name="T31" fmla="*/ 3034 h 3100"/>
                <a:gd name="T32" fmla="*/ 995 w 1551"/>
                <a:gd name="T33" fmla="*/ 3100 h 3100"/>
                <a:gd name="T34" fmla="*/ 855 w 1551"/>
                <a:gd name="T35" fmla="*/ 3034 h 3100"/>
                <a:gd name="T36" fmla="*/ 812 w 1551"/>
                <a:gd name="T37" fmla="*/ 1692 h 3100"/>
                <a:gd name="T38" fmla="*/ 1160 w 1551"/>
                <a:gd name="T39" fmla="*/ 1279 h 3100"/>
                <a:gd name="T40" fmla="*/ 1118 w 1551"/>
                <a:gd name="T41" fmla="*/ 1100 h 3100"/>
                <a:gd name="T42" fmla="*/ 604 w 1551"/>
                <a:gd name="T43" fmla="*/ 620 h 3100"/>
                <a:gd name="T44" fmla="*/ 429 w 1551"/>
                <a:gd name="T45" fmla="*/ 628 h 3100"/>
                <a:gd name="T46" fmla="*/ 359 w 1551"/>
                <a:gd name="T47" fmla="*/ 340 h 3100"/>
                <a:gd name="T48" fmla="*/ 312 w 1551"/>
                <a:gd name="T49" fmla="*/ 349 h 3100"/>
                <a:gd name="T50" fmla="*/ 308 w 1551"/>
                <a:gd name="T51" fmla="*/ 659 h 3100"/>
                <a:gd name="T52" fmla="*/ 307 w 1551"/>
                <a:gd name="T53" fmla="*/ 852 h 3100"/>
                <a:gd name="T54" fmla="*/ 306 w 1551"/>
                <a:gd name="T55" fmla="*/ 1205 h 3100"/>
                <a:gd name="T56" fmla="*/ 301 w 1551"/>
                <a:gd name="T57" fmla="*/ 1509 h 3100"/>
                <a:gd name="T58" fmla="*/ 211 w 1551"/>
                <a:gd name="T59" fmla="*/ 1617 h 3100"/>
                <a:gd name="T60" fmla="*/ 92 w 1551"/>
                <a:gd name="T61" fmla="*/ 1617 h 3100"/>
                <a:gd name="T62" fmla="*/ 2 w 1551"/>
                <a:gd name="T63" fmla="*/ 1507 h 3100"/>
                <a:gd name="T64" fmla="*/ 2 w 1551"/>
                <a:gd name="T65" fmla="*/ 1051 h 3100"/>
                <a:gd name="T66" fmla="*/ 4 w 1551"/>
                <a:gd name="T67" fmla="*/ 690 h 3100"/>
                <a:gd name="T68" fmla="*/ 5 w 1551"/>
                <a:gd name="T69" fmla="*/ 480 h 3100"/>
                <a:gd name="T70" fmla="*/ 6 w 1551"/>
                <a:gd name="T71" fmla="*/ 380 h 3100"/>
                <a:gd name="T72" fmla="*/ 6 w 1551"/>
                <a:gd name="T73" fmla="*/ 347 h 3100"/>
                <a:gd name="T74" fmla="*/ 6 w 1551"/>
                <a:gd name="T75" fmla="*/ 341 h 3100"/>
                <a:gd name="T76" fmla="*/ 100 w 1551"/>
                <a:gd name="T77" fmla="*/ 117 h 3100"/>
                <a:gd name="T78" fmla="*/ 314 w 1551"/>
                <a:gd name="T79" fmla="*/ 5 h 3100"/>
                <a:gd name="T80" fmla="*/ 547 w 1551"/>
                <a:gd name="T81" fmla="*/ 53 h 3100"/>
                <a:gd name="T82" fmla="*/ 604 w 1551"/>
                <a:gd name="T83" fmla="*/ 213 h 3100"/>
                <a:gd name="T84" fmla="*/ 667 w 1551"/>
                <a:gd name="T85" fmla="*/ 388 h 3100"/>
                <a:gd name="T86" fmla="*/ 706 w 1551"/>
                <a:gd name="T87" fmla="*/ 494 h 3100"/>
                <a:gd name="T88" fmla="*/ 735 w 1551"/>
                <a:gd name="T89" fmla="*/ 130 h 3100"/>
                <a:gd name="T90" fmla="*/ 700 w 1551"/>
                <a:gd name="T91" fmla="*/ 2 h 3100"/>
                <a:gd name="T92" fmla="*/ 869 w 1551"/>
                <a:gd name="T93" fmla="*/ 34 h 3100"/>
                <a:gd name="T94" fmla="*/ 882 w 1551"/>
                <a:gd name="T95" fmla="*/ 284 h 3100"/>
                <a:gd name="T96" fmla="*/ 867 w 1551"/>
                <a:gd name="T97" fmla="*/ 415 h 3100"/>
                <a:gd name="T98" fmla="*/ 930 w 1551"/>
                <a:gd name="T99" fmla="*/ 247 h 3100"/>
                <a:gd name="T100" fmla="*/ 993 w 1551"/>
                <a:gd name="T101" fmla="*/ 77 h 3100"/>
                <a:gd name="T102" fmla="*/ 1069 w 1551"/>
                <a:gd name="T103" fmla="*/ 2 h 3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51" h="3100">
                  <a:moveTo>
                    <a:pt x="1141" y="0"/>
                  </a:moveTo>
                  <a:lnTo>
                    <a:pt x="1168" y="2"/>
                  </a:lnTo>
                  <a:lnTo>
                    <a:pt x="1190" y="2"/>
                  </a:lnTo>
                  <a:lnTo>
                    <a:pt x="1209" y="3"/>
                  </a:lnTo>
                  <a:lnTo>
                    <a:pt x="1226" y="4"/>
                  </a:lnTo>
                  <a:lnTo>
                    <a:pt x="1241" y="6"/>
                  </a:lnTo>
                  <a:lnTo>
                    <a:pt x="1257" y="9"/>
                  </a:lnTo>
                  <a:lnTo>
                    <a:pt x="1273" y="13"/>
                  </a:lnTo>
                  <a:lnTo>
                    <a:pt x="1317" y="27"/>
                  </a:lnTo>
                  <a:lnTo>
                    <a:pt x="1359" y="48"/>
                  </a:lnTo>
                  <a:lnTo>
                    <a:pt x="1399" y="74"/>
                  </a:lnTo>
                  <a:lnTo>
                    <a:pt x="1434" y="104"/>
                  </a:lnTo>
                  <a:lnTo>
                    <a:pt x="1465" y="138"/>
                  </a:lnTo>
                  <a:lnTo>
                    <a:pt x="1492" y="177"/>
                  </a:lnTo>
                  <a:lnTo>
                    <a:pt x="1513" y="219"/>
                  </a:lnTo>
                  <a:lnTo>
                    <a:pt x="1530" y="263"/>
                  </a:lnTo>
                  <a:lnTo>
                    <a:pt x="1539" y="311"/>
                  </a:lnTo>
                  <a:lnTo>
                    <a:pt x="1542" y="360"/>
                  </a:lnTo>
                  <a:lnTo>
                    <a:pt x="1546" y="882"/>
                  </a:lnTo>
                  <a:lnTo>
                    <a:pt x="1551" y="1476"/>
                  </a:lnTo>
                  <a:lnTo>
                    <a:pt x="1548" y="1506"/>
                  </a:lnTo>
                  <a:lnTo>
                    <a:pt x="1540" y="1535"/>
                  </a:lnTo>
                  <a:lnTo>
                    <a:pt x="1526" y="1561"/>
                  </a:lnTo>
                  <a:lnTo>
                    <a:pt x="1507" y="1583"/>
                  </a:lnTo>
                  <a:lnTo>
                    <a:pt x="1485" y="1602"/>
                  </a:lnTo>
                  <a:lnTo>
                    <a:pt x="1460" y="1617"/>
                  </a:lnTo>
                  <a:lnTo>
                    <a:pt x="1430" y="1625"/>
                  </a:lnTo>
                  <a:lnTo>
                    <a:pt x="1400" y="1629"/>
                  </a:lnTo>
                  <a:lnTo>
                    <a:pt x="1399" y="1629"/>
                  </a:lnTo>
                  <a:lnTo>
                    <a:pt x="1369" y="1626"/>
                  </a:lnTo>
                  <a:lnTo>
                    <a:pt x="1341" y="1617"/>
                  </a:lnTo>
                  <a:lnTo>
                    <a:pt x="1315" y="1603"/>
                  </a:lnTo>
                  <a:lnTo>
                    <a:pt x="1292" y="1586"/>
                  </a:lnTo>
                  <a:lnTo>
                    <a:pt x="1273" y="1562"/>
                  </a:lnTo>
                  <a:lnTo>
                    <a:pt x="1259" y="1537"/>
                  </a:lnTo>
                  <a:lnTo>
                    <a:pt x="1251" y="1509"/>
                  </a:lnTo>
                  <a:lnTo>
                    <a:pt x="1247" y="1478"/>
                  </a:lnTo>
                  <a:lnTo>
                    <a:pt x="1238" y="361"/>
                  </a:lnTo>
                  <a:lnTo>
                    <a:pt x="1234" y="348"/>
                  </a:lnTo>
                  <a:lnTo>
                    <a:pt x="1229" y="339"/>
                  </a:lnTo>
                  <a:lnTo>
                    <a:pt x="1218" y="332"/>
                  </a:lnTo>
                  <a:lnTo>
                    <a:pt x="1205" y="329"/>
                  </a:lnTo>
                  <a:lnTo>
                    <a:pt x="1194" y="332"/>
                  </a:lnTo>
                  <a:lnTo>
                    <a:pt x="1183" y="339"/>
                  </a:lnTo>
                  <a:lnTo>
                    <a:pt x="1176" y="349"/>
                  </a:lnTo>
                  <a:lnTo>
                    <a:pt x="1174" y="361"/>
                  </a:lnTo>
                  <a:lnTo>
                    <a:pt x="1174" y="486"/>
                  </a:lnTo>
                  <a:lnTo>
                    <a:pt x="1174" y="610"/>
                  </a:lnTo>
                  <a:lnTo>
                    <a:pt x="1174" y="734"/>
                  </a:lnTo>
                  <a:lnTo>
                    <a:pt x="1174" y="858"/>
                  </a:lnTo>
                  <a:lnTo>
                    <a:pt x="1174" y="981"/>
                  </a:lnTo>
                  <a:lnTo>
                    <a:pt x="1175" y="1104"/>
                  </a:lnTo>
                  <a:lnTo>
                    <a:pt x="1175" y="1224"/>
                  </a:lnTo>
                  <a:lnTo>
                    <a:pt x="1175" y="1343"/>
                  </a:lnTo>
                  <a:lnTo>
                    <a:pt x="1175" y="1461"/>
                  </a:lnTo>
                  <a:lnTo>
                    <a:pt x="1175" y="1575"/>
                  </a:lnTo>
                  <a:lnTo>
                    <a:pt x="1175" y="1687"/>
                  </a:lnTo>
                  <a:lnTo>
                    <a:pt x="1175" y="1797"/>
                  </a:lnTo>
                  <a:lnTo>
                    <a:pt x="1175" y="1903"/>
                  </a:lnTo>
                  <a:lnTo>
                    <a:pt x="1176" y="2005"/>
                  </a:lnTo>
                  <a:lnTo>
                    <a:pt x="1176" y="2105"/>
                  </a:lnTo>
                  <a:lnTo>
                    <a:pt x="1176" y="2199"/>
                  </a:lnTo>
                  <a:lnTo>
                    <a:pt x="1176" y="2289"/>
                  </a:lnTo>
                  <a:lnTo>
                    <a:pt x="1176" y="2374"/>
                  </a:lnTo>
                  <a:lnTo>
                    <a:pt x="1176" y="2455"/>
                  </a:lnTo>
                  <a:lnTo>
                    <a:pt x="1176" y="2530"/>
                  </a:lnTo>
                  <a:lnTo>
                    <a:pt x="1176" y="2599"/>
                  </a:lnTo>
                  <a:lnTo>
                    <a:pt x="1177" y="2662"/>
                  </a:lnTo>
                  <a:lnTo>
                    <a:pt x="1177" y="2719"/>
                  </a:lnTo>
                  <a:lnTo>
                    <a:pt x="1177" y="2771"/>
                  </a:lnTo>
                  <a:lnTo>
                    <a:pt x="1177" y="2814"/>
                  </a:lnTo>
                  <a:lnTo>
                    <a:pt x="1177" y="2850"/>
                  </a:lnTo>
                  <a:lnTo>
                    <a:pt x="1177" y="2879"/>
                  </a:lnTo>
                  <a:lnTo>
                    <a:pt x="1177" y="2900"/>
                  </a:lnTo>
                  <a:lnTo>
                    <a:pt x="1177" y="2913"/>
                  </a:lnTo>
                  <a:lnTo>
                    <a:pt x="1177" y="2916"/>
                  </a:lnTo>
                  <a:lnTo>
                    <a:pt x="1175" y="2950"/>
                  </a:lnTo>
                  <a:lnTo>
                    <a:pt x="1166" y="2981"/>
                  </a:lnTo>
                  <a:lnTo>
                    <a:pt x="1153" y="3009"/>
                  </a:lnTo>
                  <a:lnTo>
                    <a:pt x="1134" y="3034"/>
                  </a:lnTo>
                  <a:lnTo>
                    <a:pt x="1112" y="3056"/>
                  </a:lnTo>
                  <a:lnTo>
                    <a:pt x="1087" y="3074"/>
                  </a:lnTo>
                  <a:lnTo>
                    <a:pt x="1058" y="3088"/>
                  </a:lnTo>
                  <a:lnTo>
                    <a:pt x="1028" y="3096"/>
                  </a:lnTo>
                  <a:lnTo>
                    <a:pt x="995" y="3100"/>
                  </a:lnTo>
                  <a:lnTo>
                    <a:pt x="961" y="3096"/>
                  </a:lnTo>
                  <a:lnTo>
                    <a:pt x="931" y="3088"/>
                  </a:lnTo>
                  <a:lnTo>
                    <a:pt x="903" y="3074"/>
                  </a:lnTo>
                  <a:lnTo>
                    <a:pt x="877" y="3056"/>
                  </a:lnTo>
                  <a:lnTo>
                    <a:pt x="855" y="3034"/>
                  </a:lnTo>
                  <a:lnTo>
                    <a:pt x="838" y="3009"/>
                  </a:lnTo>
                  <a:lnTo>
                    <a:pt x="824" y="2981"/>
                  </a:lnTo>
                  <a:lnTo>
                    <a:pt x="816" y="2950"/>
                  </a:lnTo>
                  <a:lnTo>
                    <a:pt x="812" y="2916"/>
                  </a:lnTo>
                  <a:lnTo>
                    <a:pt x="812" y="1692"/>
                  </a:lnTo>
                  <a:lnTo>
                    <a:pt x="1092" y="1412"/>
                  </a:lnTo>
                  <a:lnTo>
                    <a:pt x="1118" y="1381"/>
                  </a:lnTo>
                  <a:lnTo>
                    <a:pt x="1138" y="1349"/>
                  </a:lnTo>
                  <a:lnTo>
                    <a:pt x="1152" y="1315"/>
                  </a:lnTo>
                  <a:lnTo>
                    <a:pt x="1160" y="1279"/>
                  </a:lnTo>
                  <a:lnTo>
                    <a:pt x="1163" y="1241"/>
                  </a:lnTo>
                  <a:lnTo>
                    <a:pt x="1160" y="1204"/>
                  </a:lnTo>
                  <a:lnTo>
                    <a:pt x="1152" y="1168"/>
                  </a:lnTo>
                  <a:lnTo>
                    <a:pt x="1138" y="1133"/>
                  </a:lnTo>
                  <a:lnTo>
                    <a:pt x="1118" y="1100"/>
                  </a:lnTo>
                  <a:lnTo>
                    <a:pt x="1092" y="1071"/>
                  </a:lnTo>
                  <a:lnTo>
                    <a:pt x="699" y="678"/>
                  </a:lnTo>
                  <a:lnTo>
                    <a:pt x="670" y="652"/>
                  </a:lnTo>
                  <a:lnTo>
                    <a:pt x="638" y="634"/>
                  </a:lnTo>
                  <a:lnTo>
                    <a:pt x="604" y="620"/>
                  </a:lnTo>
                  <a:lnTo>
                    <a:pt x="569" y="610"/>
                  </a:lnTo>
                  <a:lnTo>
                    <a:pt x="534" y="607"/>
                  </a:lnTo>
                  <a:lnTo>
                    <a:pt x="498" y="609"/>
                  </a:lnTo>
                  <a:lnTo>
                    <a:pt x="463" y="616"/>
                  </a:lnTo>
                  <a:lnTo>
                    <a:pt x="429" y="628"/>
                  </a:lnTo>
                  <a:lnTo>
                    <a:pt x="398" y="645"/>
                  </a:lnTo>
                  <a:lnTo>
                    <a:pt x="369" y="668"/>
                  </a:lnTo>
                  <a:lnTo>
                    <a:pt x="369" y="361"/>
                  </a:lnTo>
                  <a:lnTo>
                    <a:pt x="366" y="349"/>
                  </a:lnTo>
                  <a:lnTo>
                    <a:pt x="359" y="340"/>
                  </a:lnTo>
                  <a:lnTo>
                    <a:pt x="350" y="334"/>
                  </a:lnTo>
                  <a:lnTo>
                    <a:pt x="340" y="332"/>
                  </a:lnTo>
                  <a:lnTo>
                    <a:pt x="328" y="334"/>
                  </a:lnTo>
                  <a:lnTo>
                    <a:pt x="319" y="340"/>
                  </a:lnTo>
                  <a:lnTo>
                    <a:pt x="312" y="349"/>
                  </a:lnTo>
                  <a:lnTo>
                    <a:pt x="309" y="361"/>
                  </a:lnTo>
                  <a:lnTo>
                    <a:pt x="308" y="637"/>
                  </a:lnTo>
                  <a:lnTo>
                    <a:pt x="308" y="637"/>
                  </a:lnTo>
                  <a:lnTo>
                    <a:pt x="308" y="643"/>
                  </a:lnTo>
                  <a:lnTo>
                    <a:pt x="308" y="659"/>
                  </a:lnTo>
                  <a:lnTo>
                    <a:pt x="308" y="683"/>
                  </a:lnTo>
                  <a:lnTo>
                    <a:pt x="308" y="714"/>
                  </a:lnTo>
                  <a:lnTo>
                    <a:pt x="308" y="753"/>
                  </a:lnTo>
                  <a:lnTo>
                    <a:pt x="308" y="799"/>
                  </a:lnTo>
                  <a:lnTo>
                    <a:pt x="307" y="852"/>
                  </a:lnTo>
                  <a:lnTo>
                    <a:pt x="307" y="911"/>
                  </a:lnTo>
                  <a:lnTo>
                    <a:pt x="307" y="977"/>
                  </a:lnTo>
                  <a:lnTo>
                    <a:pt x="306" y="1048"/>
                  </a:lnTo>
                  <a:lnTo>
                    <a:pt x="306" y="1125"/>
                  </a:lnTo>
                  <a:lnTo>
                    <a:pt x="306" y="1205"/>
                  </a:lnTo>
                  <a:lnTo>
                    <a:pt x="305" y="1292"/>
                  </a:lnTo>
                  <a:lnTo>
                    <a:pt x="305" y="1381"/>
                  </a:lnTo>
                  <a:lnTo>
                    <a:pt x="303" y="1476"/>
                  </a:lnTo>
                  <a:lnTo>
                    <a:pt x="303" y="1478"/>
                  </a:lnTo>
                  <a:lnTo>
                    <a:pt x="301" y="1509"/>
                  </a:lnTo>
                  <a:lnTo>
                    <a:pt x="292" y="1537"/>
                  </a:lnTo>
                  <a:lnTo>
                    <a:pt x="278" y="1562"/>
                  </a:lnTo>
                  <a:lnTo>
                    <a:pt x="259" y="1584"/>
                  </a:lnTo>
                  <a:lnTo>
                    <a:pt x="237" y="1603"/>
                  </a:lnTo>
                  <a:lnTo>
                    <a:pt x="211" y="1617"/>
                  </a:lnTo>
                  <a:lnTo>
                    <a:pt x="182" y="1626"/>
                  </a:lnTo>
                  <a:lnTo>
                    <a:pt x="152" y="1629"/>
                  </a:lnTo>
                  <a:lnTo>
                    <a:pt x="151" y="1629"/>
                  </a:lnTo>
                  <a:lnTo>
                    <a:pt x="120" y="1626"/>
                  </a:lnTo>
                  <a:lnTo>
                    <a:pt x="92" y="1617"/>
                  </a:lnTo>
                  <a:lnTo>
                    <a:pt x="67" y="1603"/>
                  </a:lnTo>
                  <a:lnTo>
                    <a:pt x="44" y="1584"/>
                  </a:lnTo>
                  <a:lnTo>
                    <a:pt x="26" y="1561"/>
                  </a:lnTo>
                  <a:lnTo>
                    <a:pt x="12" y="1535"/>
                  </a:lnTo>
                  <a:lnTo>
                    <a:pt x="2" y="1507"/>
                  </a:lnTo>
                  <a:lnTo>
                    <a:pt x="0" y="1476"/>
                  </a:lnTo>
                  <a:lnTo>
                    <a:pt x="0" y="1357"/>
                  </a:lnTo>
                  <a:lnTo>
                    <a:pt x="1" y="1247"/>
                  </a:lnTo>
                  <a:lnTo>
                    <a:pt x="1" y="1145"/>
                  </a:lnTo>
                  <a:lnTo>
                    <a:pt x="2" y="1051"/>
                  </a:lnTo>
                  <a:lnTo>
                    <a:pt x="2" y="965"/>
                  </a:lnTo>
                  <a:lnTo>
                    <a:pt x="2" y="886"/>
                  </a:lnTo>
                  <a:lnTo>
                    <a:pt x="4" y="815"/>
                  </a:lnTo>
                  <a:lnTo>
                    <a:pt x="4" y="749"/>
                  </a:lnTo>
                  <a:lnTo>
                    <a:pt x="4" y="690"/>
                  </a:lnTo>
                  <a:lnTo>
                    <a:pt x="4" y="637"/>
                  </a:lnTo>
                  <a:lnTo>
                    <a:pt x="5" y="591"/>
                  </a:lnTo>
                  <a:lnTo>
                    <a:pt x="5" y="549"/>
                  </a:lnTo>
                  <a:lnTo>
                    <a:pt x="5" y="513"/>
                  </a:lnTo>
                  <a:lnTo>
                    <a:pt x="5" y="480"/>
                  </a:lnTo>
                  <a:lnTo>
                    <a:pt x="5" y="453"/>
                  </a:lnTo>
                  <a:lnTo>
                    <a:pt x="5" y="430"/>
                  </a:lnTo>
                  <a:lnTo>
                    <a:pt x="5" y="410"/>
                  </a:lnTo>
                  <a:lnTo>
                    <a:pt x="5" y="394"/>
                  </a:lnTo>
                  <a:lnTo>
                    <a:pt x="6" y="380"/>
                  </a:lnTo>
                  <a:lnTo>
                    <a:pt x="6" y="369"/>
                  </a:lnTo>
                  <a:lnTo>
                    <a:pt x="6" y="361"/>
                  </a:lnTo>
                  <a:lnTo>
                    <a:pt x="6" y="355"/>
                  </a:lnTo>
                  <a:lnTo>
                    <a:pt x="6" y="350"/>
                  </a:lnTo>
                  <a:lnTo>
                    <a:pt x="6" y="347"/>
                  </a:lnTo>
                  <a:lnTo>
                    <a:pt x="6" y="346"/>
                  </a:lnTo>
                  <a:lnTo>
                    <a:pt x="6" y="345"/>
                  </a:lnTo>
                  <a:lnTo>
                    <a:pt x="6" y="343"/>
                  </a:lnTo>
                  <a:lnTo>
                    <a:pt x="6" y="342"/>
                  </a:lnTo>
                  <a:lnTo>
                    <a:pt x="6" y="341"/>
                  </a:lnTo>
                  <a:lnTo>
                    <a:pt x="13" y="291"/>
                  </a:lnTo>
                  <a:lnTo>
                    <a:pt x="26" y="242"/>
                  </a:lnTo>
                  <a:lnTo>
                    <a:pt x="46" y="198"/>
                  </a:lnTo>
                  <a:lnTo>
                    <a:pt x="70" y="156"/>
                  </a:lnTo>
                  <a:lnTo>
                    <a:pt x="100" y="117"/>
                  </a:lnTo>
                  <a:lnTo>
                    <a:pt x="137" y="84"/>
                  </a:lnTo>
                  <a:lnTo>
                    <a:pt x="175" y="55"/>
                  </a:lnTo>
                  <a:lnTo>
                    <a:pt x="218" y="33"/>
                  </a:lnTo>
                  <a:lnTo>
                    <a:pt x="265" y="16"/>
                  </a:lnTo>
                  <a:lnTo>
                    <a:pt x="314" y="5"/>
                  </a:lnTo>
                  <a:lnTo>
                    <a:pt x="365" y="2"/>
                  </a:lnTo>
                  <a:lnTo>
                    <a:pt x="529" y="2"/>
                  </a:lnTo>
                  <a:lnTo>
                    <a:pt x="533" y="13"/>
                  </a:lnTo>
                  <a:lnTo>
                    <a:pt x="539" y="31"/>
                  </a:lnTo>
                  <a:lnTo>
                    <a:pt x="547" y="53"/>
                  </a:lnTo>
                  <a:lnTo>
                    <a:pt x="557" y="80"/>
                  </a:lnTo>
                  <a:lnTo>
                    <a:pt x="568" y="109"/>
                  </a:lnTo>
                  <a:lnTo>
                    <a:pt x="580" y="142"/>
                  </a:lnTo>
                  <a:lnTo>
                    <a:pt x="592" y="177"/>
                  </a:lnTo>
                  <a:lnTo>
                    <a:pt x="604" y="213"/>
                  </a:lnTo>
                  <a:lnTo>
                    <a:pt x="618" y="249"/>
                  </a:lnTo>
                  <a:lnTo>
                    <a:pt x="631" y="286"/>
                  </a:lnTo>
                  <a:lnTo>
                    <a:pt x="644" y="321"/>
                  </a:lnTo>
                  <a:lnTo>
                    <a:pt x="656" y="356"/>
                  </a:lnTo>
                  <a:lnTo>
                    <a:pt x="667" y="388"/>
                  </a:lnTo>
                  <a:lnTo>
                    <a:pt x="679" y="418"/>
                  </a:lnTo>
                  <a:lnTo>
                    <a:pt x="688" y="444"/>
                  </a:lnTo>
                  <a:lnTo>
                    <a:pt x="695" y="466"/>
                  </a:lnTo>
                  <a:lnTo>
                    <a:pt x="702" y="482"/>
                  </a:lnTo>
                  <a:lnTo>
                    <a:pt x="706" y="494"/>
                  </a:lnTo>
                  <a:lnTo>
                    <a:pt x="667" y="284"/>
                  </a:lnTo>
                  <a:lnTo>
                    <a:pt x="666" y="270"/>
                  </a:lnTo>
                  <a:lnTo>
                    <a:pt x="669" y="255"/>
                  </a:lnTo>
                  <a:lnTo>
                    <a:pt x="674" y="242"/>
                  </a:lnTo>
                  <a:lnTo>
                    <a:pt x="735" y="130"/>
                  </a:lnTo>
                  <a:lnTo>
                    <a:pt x="681" y="34"/>
                  </a:lnTo>
                  <a:lnTo>
                    <a:pt x="678" y="23"/>
                  </a:lnTo>
                  <a:lnTo>
                    <a:pt x="681" y="12"/>
                  </a:lnTo>
                  <a:lnTo>
                    <a:pt x="690" y="4"/>
                  </a:lnTo>
                  <a:lnTo>
                    <a:pt x="700" y="2"/>
                  </a:lnTo>
                  <a:lnTo>
                    <a:pt x="849" y="2"/>
                  </a:lnTo>
                  <a:lnTo>
                    <a:pt x="860" y="4"/>
                  </a:lnTo>
                  <a:lnTo>
                    <a:pt x="868" y="12"/>
                  </a:lnTo>
                  <a:lnTo>
                    <a:pt x="872" y="23"/>
                  </a:lnTo>
                  <a:lnTo>
                    <a:pt x="869" y="34"/>
                  </a:lnTo>
                  <a:lnTo>
                    <a:pt x="814" y="130"/>
                  </a:lnTo>
                  <a:lnTo>
                    <a:pt x="875" y="241"/>
                  </a:lnTo>
                  <a:lnTo>
                    <a:pt x="881" y="255"/>
                  </a:lnTo>
                  <a:lnTo>
                    <a:pt x="883" y="270"/>
                  </a:lnTo>
                  <a:lnTo>
                    <a:pt x="882" y="284"/>
                  </a:lnTo>
                  <a:lnTo>
                    <a:pt x="838" y="494"/>
                  </a:lnTo>
                  <a:lnTo>
                    <a:pt x="842" y="481"/>
                  </a:lnTo>
                  <a:lnTo>
                    <a:pt x="848" y="464"/>
                  </a:lnTo>
                  <a:lnTo>
                    <a:pt x="858" y="441"/>
                  </a:lnTo>
                  <a:lnTo>
                    <a:pt x="867" y="415"/>
                  </a:lnTo>
                  <a:lnTo>
                    <a:pt x="879" y="385"/>
                  </a:lnTo>
                  <a:lnTo>
                    <a:pt x="890" y="353"/>
                  </a:lnTo>
                  <a:lnTo>
                    <a:pt x="903" y="319"/>
                  </a:lnTo>
                  <a:lnTo>
                    <a:pt x="917" y="283"/>
                  </a:lnTo>
                  <a:lnTo>
                    <a:pt x="930" y="247"/>
                  </a:lnTo>
                  <a:lnTo>
                    <a:pt x="944" y="209"/>
                  </a:lnTo>
                  <a:lnTo>
                    <a:pt x="957" y="174"/>
                  </a:lnTo>
                  <a:lnTo>
                    <a:pt x="970" y="139"/>
                  </a:lnTo>
                  <a:lnTo>
                    <a:pt x="982" y="108"/>
                  </a:lnTo>
                  <a:lnTo>
                    <a:pt x="993" y="77"/>
                  </a:lnTo>
                  <a:lnTo>
                    <a:pt x="1002" y="52"/>
                  </a:lnTo>
                  <a:lnTo>
                    <a:pt x="1010" y="30"/>
                  </a:lnTo>
                  <a:lnTo>
                    <a:pt x="1017" y="13"/>
                  </a:lnTo>
                  <a:lnTo>
                    <a:pt x="1022" y="2"/>
                  </a:lnTo>
                  <a:lnTo>
                    <a:pt x="1069" y="2"/>
                  </a:lnTo>
                  <a:lnTo>
                    <a:pt x="1108" y="2"/>
                  </a:lnTo>
                  <a:lnTo>
                    <a:pt x="114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0" name="Freeform 54"/>
            <p:cNvSpPr>
              <a:spLocks/>
            </p:cNvSpPr>
            <p:nvPr/>
          </p:nvSpPr>
          <p:spPr bwMode="auto">
            <a:xfrm>
              <a:off x="2728" y="1899"/>
              <a:ext cx="210" cy="210"/>
            </a:xfrm>
            <a:custGeom>
              <a:avLst/>
              <a:gdLst>
                <a:gd name="T0" fmla="*/ 315 w 630"/>
                <a:gd name="T1" fmla="*/ 0 h 631"/>
                <a:gd name="T2" fmla="*/ 361 w 630"/>
                <a:gd name="T3" fmla="*/ 4 h 631"/>
                <a:gd name="T4" fmla="*/ 406 w 630"/>
                <a:gd name="T5" fmla="*/ 14 h 631"/>
                <a:gd name="T6" fmla="*/ 448 w 630"/>
                <a:gd name="T7" fmla="*/ 29 h 631"/>
                <a:gd name="T8" fmla="*/ 486 w 630"/>
                <a:gd name="T9" fmla="*/ 52 h 631"/>
                <a:gd name="T10" fmla="*/ 521 w 630"/>
                <a:gd name="T11" fmla="*/ 77 h 631"/>
                <a:gd name="T12" fmla="*/ 553 w 630"/>
                <a:gd name="T13" fmla="*/ 109 h 631"/>
                <a:gd name="T14" fmla="*/ 580 w 630"/>
                <a:gd name="T15" fmla="*/ 144 h 631"/>
                <a:gd name="T16" fmla="*/ 601 w 630"/>
                <a:gd name="T17" fmla="*/ 182 h 631"/>
                <a:gd name="T18" fmla="*/ 617 w 630"/>
                <a:gd name="T19" fmla="*/ 224 h 631"/>
                <a:gd name="T20" fmla="*/ 626 w 630"/>
                <a:gd name="T21" fmla="*/ 269 h 631"/>
                <a:gd name="T22" fmla="*/ 630 w 630"/>
                <a:gd name="T23" fmla="*/ 315 h 631"/>
                <a:gd name="T24" fmla="*/ 626 w 630"/>
                <a:gd name="T25" fmla="*/ 362 h 631"/>
                <a:gd name="T26" fmla="*/ 617 w 630"/>
                <a:gd name="T27" fmla="*/ 406 h 631"/>
                <a:gd name="T28" fmla="*/ 601 w 630"/>
                <a:gd name="T29" fmla="*/ 448 h 631"/>
                <a:gd name="T30" fmla="*/ 580 w 630"/>
                <a:gd name="T31" fmla="*/ 487 h 631"/>
                <a:gd name="T32" fmla="*/ 553 w 630"/>
                <a:gd name="T33" fmla="*/ 523 h 631"/>
                <a:gd name="T34" fmla="*/ 521 w 630"/>
                <a:gd name="T35" fmla="*/ 553 h 631"/>
                <a:gd name="T36" fmla="*/ 486 w 630"/>
                <a:gd name="T37" fmla="*/ 580 h 631"/>
                <a:gd name="T38" fmla="*/ 448 w 630"/>
                <a:gd name="T39" fmla="*/ 601 h 631"/>
                <a:gd name="T40" fmla="*/ 406 w 630"/>
                <a:gd name="T41" fmla="*/ 617 h 631"/>
                <a:gd name="T42" fmla="*/ 361 w 630"/>
                <a:gd name="T43" fmla="*/ 628 h 631"/>
                <a:gd name="T44" fmla="*/ 315 w 630"/>
                <a:gd name="T45" fmla="*/ 631 h 631"/>
                <a:gd name="T46" fmla="*/ 268 w 630"/>
                <a:gd name="T47" fmla="*/ 628 h 631"/>
                <a:gd name="T48" fmla="*/ 224 w 630"/>
                <a:gd name="T49" fmla="*/ 617 h 631"/>
                <a:gd name="T50" fmla="*/ 182 w 630"/>
                <a:gd name="T51" fmla="*/ 601 h 631"/>
                <a:gd name="T52" fmla="*/ 143 w 630"/>
                <a:gd name="T53" fmla="*/ 580 h 631"/>
                <a:gd name="T54" fmla="*/ 108 w 630"/>
                <a:gd name="T55" fmla="*/ 553 h 631"/>
                <a:gd name="T56" fmla="*/ 77 w 630"/>
                <a:gd name="T57" fmla="*/ 523 h 631"/>
                <a:gd name="T58" fmla="*/ 51 w 630"/>
                <a:gd name="T59" fmla="*/ 487 h 631"/>
                <a:gd name="T60" fmla="*/ 29 w 630"/>
                <a:gd name="T61" fmla="*/ 448 h 631"/>
                <a:gd name="T62" fmla="*/ 13 w 630"/>
                <a:gd name="T63" fmla="*/ 406 h 631"/>
                <a:gd name="T64" fmla="*/ 3 w 630"/>
                <a:gd name="T65" fmla="*/ 362 h 631"/>
                <a:gd name="T66" fmla="*/ 0 w 630"/>
                <a:gd name="T67" fmla="*/ 315 h 631"/>
                <a:gd name="T68" fmla="*/ 3 w 630"/>
                <a:gd name="T69" fmla="*/ 269 h 631"/>
                <a:gd name="T70" fmla="*/ 13 w 630"/>
                <a:gd name="T71" fmla="*/ 224 h 631"/>
                <a:gd name="T72" fmla="*/ 29 w 630"/>
                <a:gd name="T73" fmla="*/ 182 h 631"/>
                <a:gd name="T74" fmla="*/ 51 w 630"/>
                <a:gd name="T75" fmla="*/ 144 h 631"/>
                <a:gd name="T76" fmla="*/ 77 w 630"/>
                <a:gd name="T77" fmla="*/ 109 h 631"/>
                <a:gd name="T78" fmla="*/ 108 w 630"/>
                <a:gd name="T79" fmla="*/ 77 h 631"/>
                <a:gd name="T80" fmla="*/ 143 w 630"/>
                <a:gd name="T81" fmla="*/ 52 h 631"/>
                <a:gd name="T82" fmla="*/ 182 w 630"/>
                <a:gd name="T83" fmla="*/ 29 h 631"/>
                <a:gd name="T84" fmla="*/ 224 w 630"/>
                <a:gd name="T85" fmla="*/ 14 h 631"/>
                <a:gd name="T86" fmla="*/ 268 w 630"/>
                <a:gd name="T87" fmla="*/ 4 h 631"/>
                <a:gd name="T88" fmla="*/ 315 w 630"/>
                <a:gd name="T89" fmla="*/ 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0" h="631">
                  <a:moveTo>
                    <a:pt x="315" y="0"/>
                  </a:moveTo>
                  <a:lnTo>
                    <a:pt x="361" y="4"/>
                  </a:lnTo>
                  <a:lnTo>
                    <a:pt x="406" y="14"/>
                  </a:lnTo>
                  <a:lnTo>
                    <a:pt x="448" y="29"/>
                  </a:lnTo>
                  <a:lnTo>
                    <a:pt x="486" y="52"/>
                  </a:lnTo>
                  <a:lnTo>
                    <a:pt x="521" y="77"/>
                  </a:lnTo>
                  <a:lnTo>
                    <a:pt x="553" y="109"/>
                  </a:lnTo>
                  <a:lnTo>
                    <a:pt x="580" y="144"/>
                  </a:lnTo>
                  <a:lnTo>
                    <a:pt x="601" y="182"/>
                  </a:lnTo>
                  <a:lnTo>
                    <a:pt x="617" y="224"/>
                  </a:lnTo>
                  <a:lnTo>
                    <a:pt x="626" y="269"/>
                  </a:lnTo>
                  <a:lnTo>
                    <a:pt x="630" y="315"/>
                  </a:lnTo>
                  <a:lnTo>
                    <a:pt x="626" y="362"/>
                  </a:lnTo>
                  <a:lnTo>
                    <a:pt x="617" y="406"/>
                  </a:lnTo>
                  <a:lnTo>
                    <a:pt x="601" y="448"/>
                  </a:lnTo>
                  <a:lnTo>
                    <a:pt x="580" y="487"/>
                  </a:lnTo>
                  <a:lnTo>
                    <a:pt x="553" y="523"/>
                  </a:lnTo>
                  <a:lnTo>
                    <a:pt x="521" y="553"/>
                  </a:lnTo>
                  <a:lnTo>
                    <a:pt x="486" y="580"/>
                  </a:lnTo>
                  <a:lnTo>
                    <a:pt x="448" y="601"/>
                  </a:lnTo>
                  <a:lnTo>
                    <a:pt x="406" y="617"/>
                  </a:lnTo>
                  <a:lnTo>
                    <a:pt x="361" y="628"/>
                  </a:lnTo>
                  <a:lnTo>
                    <a:pt x="315" y="631"/>
                  </a:lnTo>
                  <a:lnTo>
                    <a:pt x="268" y="628"/>
                  </a:lnTo>
                  <a:lnTo>
                    <a:pt x="224" y="617"/>
                  </a:lnTo>
                  <a:lnTo>
                    <a:pt x="182" y="601"/>
                  </a:lnTo>
                  <a:lnTo>
                    <a:pt x="143" y="580"/>
                  </a:lnTo>
                  <a:lnTo>
                    <a:pt x="108" y="553"/>
                  </a:lnTo>
                  <a:lnTo>
                    <a:pt x="77" y="523"/>
                  </a:lnTo>
                  <a:lnTo>
                    <a:pt x="51" y="487"/>
                  </a:lnTo>
                  <a:lnTo>
                    <a:pt x="29" y="448"/>
                  </a:lnTo>
                  <a:lnTo>
                    <a:pt x="13" y="406"/>
                  </a:lnTo>
                  <a:lnTo>
                    <a:pt x="3" y="362"/>
                  </a:lnTo>
                  <a:lnTo>
                    <a:pt x="0" y="315"/>
                  </a:lnTo>
                  <a:lnTo>
                    <a:pt x="3" y="269"/>
                  </a:lnTo>
                  <a:lnTo>
                    <a:pt x="13" y="224"/>
                  </a:lnTo>
                  <a:lnTo>
                    <a:pt x="29" y="182"/>
                  </a:lnTo>
                  <a:lnTo>
                    <a:pt x="51" y="144"/>
                  </a:lnTo>
                  <a:lnTo>
                    <a:pt x="77" y="109"/>
                  </a:lnTo>
                  <a:lnTo>
                    <a:pt x="108" y="77"/>
                  </a:lnTo>
                  <a:lnTo>
                    <a:pt x="143" y="52"/>
                  </a:lnTo>
                  <a:lnTo>
                    <a:pt x="182" y="29"/>
                  </a:lnTo>
                  <a:lnTo>
                    <a:pt x="224" y="14"/>
                  </a:lnTo>
                  <a:lnTo>
                    <a:pt x="268" y="4"/>
                  </a:lnTo>
                  <a:lnTo>
                    <a:pt x="3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1" name="Freeform 55"/>
            <p:cNvSpPr>
              <a:spLocks/>
            </p:cNvSpPr>
            <p:nvPr/>
          </p:nvSpPr>
          <p:spPr bwMode="auto">
            <a:xfrm>
              <a:off x="2698" y="2732"/>
              <a:ext cx="122" cy="444"/>
            </a:xfrm>
            <a:custGeom>
              <a:avLst/>
              <a:gdLst>
                <a:gd name="T0" fmla="*/ 365 w 365"/>
                <a:gd name="T1" fmla="*/ 0 h 1330"/>
                <a:gd name="T2" fmla="*/ 365 w 365"/>
                <a:gd name="T3" fmla="*/ 1146 h 1330"/>
                <a:gd name="T4" fmla="*/ 361 w 365"/>
                <a:gd name="T5" fmla="*/ 1180 h 1330"/>
                <a:gd name="T6" fmla="*/ 353 w 365"/>
                <a:gd name="T7" fmla="*/ 1211 h 1330"/>
                <a:gd name="T8" fmla="*/ 339 w 365"/>
                <a:gd name="T9" fmla="*/ 1239 h 1330"/>
                <a:gd name="T10" fmla="*/ 322 w 365"/>
                <a:gd name="T11" fmla="*/ 1264 h 1330"/>
                <a:gd name="T12" fmla="*/ 300 w 365"/>
                <a:gd name="T13" fmla="*/ 1286 h 1330"/>
                <a:gd name="T14" fmla="*/ 274 w 365"/>
                <a:gd name="T15" fmla="*/ 1304 h 1330"/>
                <a:gd name="T16" fmla="*/ 246 w 365"/>
                <a:gd name="T17" fmla="*/ 1318 h 1330"/>
                <a:gd name="T18" fmla="*/ 214 w 365"/>
                <a:gd name="T19" fmla="*/ 1326 h 1330"/>
                <a:gd name="T20" fmla="*/ 182 w 365"/>
                <a:gd name="T21" fmla="*/ 1330 h 1330"/>
                <a:gd name="T22" fmla="*/ 149 w 365"/>
                <a:gd name="T23" fmla="*/ 1326 h 1330"/>
                <a:gd name="T24" fmla="*/ 119 w 365"/>
                <a:gd name="T25" fmla="*/ 1318 h 1330"/>
                <a:gd name="T26" fmla="*/ 90 w 365"/>
                <a:gd name="T27" fmla="*/ 1304 h 1330"/>
                <a:gd name="T28" fmla="*/ 64 w 365"/>
                <a:gd name="T29" fmla="*/ 1286 h 1330"/>
                <a:gd name="T30" fmla="*/ 43 w 365"/>
                <a:gd name="T31" fmla="*/ 1264 h 1330"/>
                <a:gd name="T32" fmla="*/ 24 w 365"/>
                <a:gd name="T33" fmla="*/ 1239 h 1330"/>
                <a:gd name="T34" fmla="*/ 11 w 365"/>
                <a:gd name="T35" fmla="*/ 1211 h 1330"/>
                <a:gd name="T36" fmla="*/ 2 w 365"/>
                <a:gd name="T37" fmla="*/ 1180 h 1330"/>
                <a:gd name="T38" fmla="*/ 0 w 365"/>
                <a:gd name="T39" fmla="*/ 1146 h 1330"/>
                <a:gd name="T40" fmla="*/ 0 w 365"/>
                <a:gd name="T41" fmla="*/ 242 h 1330"/>
                <a:gd name="T42" fmla="*/ 36 w 365"/>
                <a:gd name="T43" fmla="*/ 244 h 1330"/>
                <a:gd name="T44" fmla="*/ 71 w 365"/>
                <a:gd name="T45" fmla="*/ 239 h 1330"/>
                <a:gd name="T46" fmla="*/ 104 w 365"/>
                <a:gd name="T47" fmla="*/ 230 h 1330"/>
                <a:gd name="T48" fmla="*/ 136 w 365"/>
                <a:gd name="T49" fmla="*/ 214 h 1330"/>
                <a:gd name="T50" fmla="*/ 165 w 365"/>
                <a:gd name="T51" fmla="*/ 196 h 1330"/>
                <a:gd name="T52" fmla="*/ 191 w 365"/>
                <a:gd name="T53" fmla="*/ 174 h 1330"/>
                <a:gd name="T54" fmla="*/ 365 w 365"/>
                <a:gd name="T55" fmla="*/ 0 h 1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65" h="1330">
                  <a:moveTo>
                    <a:pt x="365" y="0"/>
                  </a:moveTo>
                  <a:lnTo>
                    <a:pt x="365" y="1146"/>
                  </a:lnTo>
                  <a:lnTo>
                    <a:pt x="361" y="1180"/>
                  </a:lnTo>
                  <a:lnTo>
                    <a:pt x="353" y="1211"/>
                  </a:lnTo>
                  <a:lnTo>
                    <a:pt x="339" y="1239"/>
                  </a:lnTo>
                  <a:lnTo>
                    <a:pt x="322" y="1264"/>
                  </a:lnTo>
                  <a:lnTo>
                    <a:pt x="300" y="1286"/>
                  </a:lnTo>
                  <a:lnTo>
                    <a:pt x="274" y="1304"/>
                  </a:lnTo>
                  <a:lnTo>
                    <a:pt x="246" y="1318"/>
                  </a:lnTo>
                  <a:lnTo>
                    <a:pt x="214" y="1326"/>
                  </a:lnTo>
                  <a:lnTo>
                    <a:pt x="182" y="1330"/>
                  </a:lnTo>
                  <a:lnTo>
                    <a:pt x="149" y="1326"/>
                  </a:lnTo>
                  <a:lnTo>
                    <a:pt x="119" y="1318"/>
                  </a:lnTo>
                  <a:lnTo>
                    <a:pt x="90" y="1304"/>
                  </a:lnTo>
                  <a:lnTo>
                    <a:pt x="64" y="1286"/>
                  </a:lnTo>
                  <a:lnTo>
                    <a:pt x="43" y="1264"/>
                  </a:lnTo>
                  <a:lnTo>
                    <a:pt x="24" y="1239"/>
                  </a:lnTo>
                  <a:lnTo>
                    <a:pt x="11" y="1211"/>
                  </a:lnTo>
                  <a:lnTo>
                    <a:pt x="2" y="1180"/>
                  </a:lnTo>
                  <a:lnTo>
                    <a:pt x="0" y="1146"/>
                  </a:lnTo>
                  <a:lnTo>
                    <a:pt x="0" y="242"/>
                  </a:lnTo>
                  <a:lnTo>
                    <a:pt x="36" y="244"/>
                  </a:lnTo>
                  <a:lnTo>
                    <a:pt x="71" y="239"/>
                  </a:lnTo>
                  <a:lnTo>
                    <a:pt x="104" y="230"/>
                  </a:lnTo>
                  <a:lnTo>
                    <a:pt x="136" y="214"/>
                  </a:lnTo>
                  <a:lnTo>
                    <a:pt x="165" y="196"/>
                  </a:lnTo>
                  <a:lnTo>
                    <a:pt x="191" y="174"/>
                  </a:lnTo>
                  <a:lnTo>
                    <a:pt x="3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2" name="Freeform 56"/>
            <p:cNvSpPr>
              <a:spLocks/>
            </p:cNvSpPr>
            <p:nvPr/>
          </p:nvSpPr>
          <p:spPr bwMode="auto">
            <a:xfrm>
              <a:off x="2668" y="2400"/>
              <a:ext cx="239" cy="358"/>
            </a:xfrm>
            <a:custGeom>
              <a:avLst/>
              <a:gdLst>
                <a:gd name="T0" fmla="*/ 249 w 716"/>
                <a:gd name="T1" fmla="*/ 0 h 1073"/>
                <a:gd name="T2" fmla="*/ 267 w 716"/>
                <a:gd name="T3" fmla="*/ 2 h 1073"/>
                <a:gd name="T4" fmla="*/ 285 w 716"/>
                <a:gd name="T5" fmla="*/ 9 h 1073"/>
                <a:gd name="T6" fmla="*/ 301 w 716"/>
                <a:gd name="T7" fmla="*/ 22 h 1073"/>
                <a:gd name="T8" fmla="*/ 694 w 716"/>
                <a:gd name="T9" fmla="*/ 415 h 1073"/>
                <a:gd name="T10" fmla="*/ 706 w 716"/>
                <a:gd name="T11" fmla="*/ 430 h 1073"/>
                <a:gd name="T12" fmla="*/ 714 w 716"/>
                <a:gd name="T13" fmla="*/ 449 h 1073"/>
                <a:gd name="T14" fmla="*/ 716 w 716"/>
                <a:gd name="T15" fmla="*/ 467 h 1073"/>
                <a:gd name="T16" fmla="*/ 714 w 716"/>
                <a:gd name="T17" fmla="*/ 486 h 1073"/>
                <a:gd name="T18" fmla="*/ 706 w 716"/>
                <a:gd name="T19" fmla="*/ 505 h 1073"/>
                <a:gd name="T20" fmla="*/ 694 w 716"/>
                <a:gd name="T21" fmla="*/ 520 h 1073"/>
                <a:gd name="T22" fmla="*/ 163 w 716"/>
                <a:gd name="T23" fmla="*/ 1052 h 1073"/>
                <a:gd name="T24" fmla="*/ 147 w 716"/>
                <a:gd name="T25" fmla="*/ 1063 h 1073"/>
                <a:gd name="T26" fmla="*/ 130 w 716"/>
                <a:gd name="T27" fmla="*/ 1070 h 1073"/>
                <a:gd name="T28" fmla="*/ 110 w 716"/>
                <a:gd name="T29" fmla="*/ 1073 h 1073"/>
                <a:gd name="T30" fmla="*/ 91 w 716"/>
                <a:gd name="T31" fmla="*/ 1070 h 1073"/>
                <a:gd name="T32" fmla="*/ 74 w 716"/>
                <a:gd name="T33" fmla="*/ 1063 h 1073"/>
                <a:gd name="T34" fmla="*/ 57 w 716"/>
                <a:gd name="T35" fmla="*/ 1052 h 1073"/>
                <a:gd name="T36" fmla="*/ 0 w 716"/>
                <a:gd name="T37" fmla="*/ 995 h 1073"/>
                <a:gd name="T38" fmla="*/ 40 w 716"/>
                <a:gd name="T39" fmla="*/ 973 h 1073"/>
                <a:gd name="T40" fmla="*/ 77 w 716"/>
                <a:gd name="T41" fmla="*/ 947 h 1073"/>
                <a:gd name="T42" fmla="*/ 109 w 716"/>
                <a:gd name="T43" fmla="*/ 915 h 1073"/>
                <a:gd name="T44" fmla="*/ 137 w 716"/>
                <a:gd name="T45" fmla="*/ 879 h 1073"/>
                <a:gd name="T46" fmla="*/ 159 w 716"/>
                <a:gd name="T47" fmla="*/ 840 h 1073"/>
                <a:gd name="T48" fmla="*/ 176 w 716"/>
                <a:gd name="T49" fmla="*/ 798 h 1073"/>
                <a:gd name="T50" fmla="*/ 187 w 716"/>
                <a:gd name="T51" fmla="*/ 752 h 1073"/>
                <a:gd name="T52" fmla="*/ 190 w 716"/>
                <a:gd name="T53" fmla="*/ 704 h 1073"/>
                <a:gd name="T54" fmla="*/ 191 w 716"/>
                <a:gd name="T55" fmla="*/ 612 h 1073"/>
                <a:gd name="T56" fmla="*/ 191 w 716"/>
                <a:gd name="T57" fmla="*/ 528 h 1073"/>
                <a:gd name="T58" fmla="*/ 191 w 716"/>
                <a:gd name="T59" fmla="*/ 453 h 1073"/>
                <a:gd name="T60" fmla="*/ 193 w 716"/>
                <a:gd name="T61" fmla="*/ 386 h 1073"/>
                <a:gd name="T62" fmla="*/ 193 w 716"/>
                <a:gd name="T63" fmla="*/ 325 h 1073"/>
                <a:gd name="T64" fmla="*/ 194 w 716"/>
                <a:gd name="T65" fmla="*/ 272 h 1073"/>
                <a:gd name="T66" fmla="*/ 194 w 716"/>
                <a:gd name="T67" fmla="*/ 225 h 1073"/>
                <a:gd name="T68" fmla="*/ 194 w 716"/>
                <a:gd name="T69" fmla="*/ 184 h 1073"/>
                <a:gd name="T70" fmla="*/ 194 w 716"/>
                <a:gd name="T71" fmla="*/ 149 h 1073"/>
                <a:gd name="T72" fmla="*/ 195 w 716"/>
                <a:gd name="T73" fmla="*/ 119 h 1073"/>
                <a:gd name="T74" fmla="*/ 195 w 716"/>
                <a:gd name="T75" fmla="*/ 94 h 1073"/>
                <a:gd name="T76" fmla="*/ 195 w 716"/>
                <a:gd name="T77" fmla="*/ 73 h 1073"/>
                <a:gd name="T78" fmla="*/ 195 w 716"/>
                <a:gd name="T79" fmla="*/ 57 h 1073"/>
                <a:gd name="T80" fmla="*/ 195 w 716"/>
                <a:gd name="T81" fmla="*/ 44 h 1073"/>
                <a:gd name="T82" fmla="*/ 195 w 716"/>
                <a:gd name="T83" fmla="*/ 35 h 1073"/>
                <a:gd name="T84" fmla="*/ 195 w 716"/>
                <a:gd name="T85" fmla="*/ 29 h 1073"/>
                <a:gd name="T86" fmla="*/ 195 w 716"/>
                <a:gd name="T87" fmla="*/ 24 h 1073"/>
                <a:gd name="T88" fmla="*/ 195 w 716"/>
                <a:gd name="T89" fmla="*/ 22 h 1073"/>
                <a:gd name="T90" fmla="*/ 195 w 716"/>
                <a:gd name="T91" fmla="*/ 22 h 1073"/>
                <a:gd name="T92" fmla="*/ 211 w 716"/>
                <a:gd name="T93" fmla="*/ 9 h 1073"/>
                <a:gd name="T94" fmla="*/ 229 w 716"/>
                <a:gd name="T95" fmla="*/ 2 h 1073"/>
                <a:gd name="T96" fmla="*/ 249 w 716"/>
                <a:gd name="T9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6" h="1073">
                  <a:moveTo>
                    <a:pt x="249" y="0"/>
                  </a:moveTo>
                  <a:lnTo>
                    <a:pt x="267" y="2"/>
                  </a:lnTo>
                  <a:lnTo>
                    <a:pt x="285" y="9"/>
                  </a:lnTo>
                  <a:lnTo>
                    <a:pt x="301" y="22"/>
                  </a:lnTo>
                  <a:lnTo>
                    <a:pt x="694" y="415"/>
                  </a:lnTo>
                  <a:lnTo>
                    <a:pt x="706" y="430"/>
                  </a:lnTo>
                  <a:lnTo>
                    <a:pt x="714" y="449"/>
                  </a:lnTo>
                  <a:lnTo>
                    <a:pt x="716" y="467"/>
                  </a:lnTo>
                  <a:lnTo>
                    <a:pt x="714" y="486"/>
                  </a:lnTo>
                  <a:lnTo>
                    <a:pt x="706" y="505"/>
                  </a:lnTo>
                  <a:lnTo>
                    <a:pt x="694" y="520"/>
                  </a:lnTo>
                  <a:lnTo>
                    <a:pt x="163" y="1052"/>
                  </a:lnTo>
                  <a:lnTo>
                    <a:pt x="147" y="1063"/>
                  </a:lnTo>
                  <a:lnTo>
                    <a:pt x="130" y="1070"/>
                  </a:lnTo>
                  <a:lnTo>
                    <a:pt x="110" y="1073"/>
                  </a:lnTo>
                  <a:lnTo>
                    <a:pt x="91" y="1070"/>
                  </a:lnTo>
                  <a:lnTo>
                    <a:pt x="74" y="1063"/>
                  </a:lnTo>
                  <a:lnTo>
                    <a:pt x="57" y="1052"/>
                  </a:lnTo>
                  <a:lnTo>
                    <a:pt x="0" y="995"/>
                  </a:lnTo>
                  <a:lnTo>
                    <a:pt x="40" y="973"/>
                  </a:lnTo>
                  <a:lnTo>
                    <a:pt x="77" y="947"/>
                  </a:lnTo>
                  <a:lnTo>
                    <a:pt x="109" y="915"/>
                  </a:lnTo>
                  <a:lnTo>
                    <a:pt x="137" y="879"/>
                  </a:lnTo>
                  <a:lnTo>
                    <a:pt x="159" y="840"/>
                  </a:lnTo>
                  <a:lnTo>
                    <a:pt x="176" y="798"/>
                  </a:lnTo>
                  <a:lnTo>
                    <a:pt x="187" y="752"/>
                  </a:lnTo>
                  <a:lnTo>
                    <a:pt x="190" y="704"/>
                  </a:lnTo>
                  <a:lnTo>
                    <a:pt x="191" y="612"/>
                  </a:lnTo>
                  <a:lnTo>
                    <a:pt x="191" y="528"/>
                  </a:lnTo>
                  <a:lnTo>
                    <a:pt x="191" y="453"/>
                  </a:lnTo>
                  <a:lnTo>
                    <a:pt x="193" y="386"/>
                  </a:lnTo>
                  <a:lnTo>
                    <a:pt x="193" y="325"/>
                  </a:lnTo>
                  <a:lnTo>
                    <a:pt x="194" y="272"/>
                  </a:lnTo>
                  <a:lnTo>
                    <a:pt x="194" y="225"/>
                  </a:lnTo>
                  <a:lnTo>
                    <a:pt x="194" y="184"/>
                  </a:lnTo>
                  <a:lnTo>
                    <a:pt x="194" y="149"/>
                  </a:lnTo>
                  <a:lnTo>
                    <a:pt x="195" y="119"/>
                  </a:lnTo>
                  <a:lnTo>
                    <a:pt x="195" y="94"/>
                  </a:lnTo>
                  <a:lnTo>
                    <a:pt x="195" y="73"/>
                  </a:lnTo>
                  <a:lnTo>
                    <a:pt x="195" y="57"/>
                  </a:lnTo>
                  <a:lnTo>
                    <a:pt x="195" y="44"/>
                  </a:lnTo>
                  <a:lnTo>
                    <a:pt x="195" y="35"/>
                  </a:lnTo>
                  <a:lnTo>
                    <a:pt x="195" y="29"/>
                  </a:lnTo>
                  <a:lnTo>
                    <a:pt x="195" y="24"/>
                  </a:lnTo>
                  <a:lnTo>
                    <a:pt x="195" y="22"/>
                  </a:lnTo>
                  <a:lnTo>
                    <a:pt x="195" y="22"/>
                  </a:lnTo>
                  <a:lnTo>
                    <a:pt x="211" y="9"/>
                  </a:lnTo>
                  <a:lnTo>
                    <a:pt x="229" y="2"/>
                  </a:lnTo>
                  <a:lnTo>
                    <a:pt x="2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3421785" y="1676628"/>
            <a:ext cx="433907" cy="503147"/>
            <a:chOff x="2489196" y="469899"/>
            <a:chExt cx="298450" cy="3460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84" name="Freeform 6"/>
            <p:cNvSpPr>
              <a:spLocks/>
            </p:cNvSpPr>
            <p:nvPr/>
          </p:nvSpPr>
          <p:spPr bwMode="auto">
            <a:xfrm>
              <a:off x="2489196" y="679449"/>
              <a:ext cx="298450" cy="136525"/>
            </a:xfrm>
            <a:custGeom>
              <a:avLst/>
              <a:gdLst>
                <a:gd name="T0" fmla="*/ 1303 w 3015"/>
                <a:gd name="T1" fmla="*/ 1017 h 1389"/>
                <a:gd name="T2" fmla="*/ 1375 w 3015"/>
                <a:gd name="T3" fmla="*/ 573 h 1389"/>
                <a:gd name="T4" fmla="*/ 1324 w 3015"/>
                <a:gd name="T5" fmla="*/ 469 h 1389"/>
                <a:gd name="T6" fmla="*/ 1307 w 3015"/>
                <a:gd name="T7" fmla="*/ 388 h 1389"/>
                <a:gd name="T8" fmla="*/ 1316 w 3015"/>
                <a:gd name="T9" fmla="*/ 328 h 1389"/>
                <a:gd name="T10" fmla="*/ 1344 w 3015"/>
                <a:gd name="T11" fmla="*/ 285 h 1389"/>
                <a:gd name="T12" fmla="*/ 1383 w 3015"/>
                <a:gd name="T13" fmla="*/ 258 h 1389"/>
                <a:gd name="T14" fmla="*/ 1427 w 3015"/>
                <a:gd name="T15" fmla="*/ 241 h 1389"/>
                <a:gd name="T16" fmla="*/ 1468 w 3015"/>
                <a:gd name="T17" fmla="*/ 233 h 1389"/>
                <a:gd name="T18" fmla="*/ 1499 w 3015"/>
                <a:gd name="T19" fmla="*/ 231 h 1389"/>
                <a:gd name="T20" fmla="*/ 1516 w 3015"/>
                <a:gd name="T21" fmla="*/ 231 h 1389"/>
                <a:gd name="T22" fmla="*/ 1548 w 3015"/>
                <a:gd name="T23" fmla="*/ 233 h 1389"/>
                <a:gd name="T24" fmla="*/ 1589 w 3015"/>
                <a:gd name="T25" fmla="*/ 241 h 1389"/>
                <a:gd name="T26" fmla="*/ 1633 w 3015"/>
                <a:gd name="T27" fmla="*/ 258 h 1389"/>
                <a:gd name="T28" fmla="*/ 1673 w 3015"/>
                <a:gd name="T29" fmla="*/ 285 h 1389"/>
                <a:gd name="T30" fmla="*/ 1700 w 3015"/>
                <a:gd name="T31" fmla="*/ 328 h 1389"/>
                <a:gd name="T32" fmla="*/ 1709 w 3015"/>
                <a:gd name="T33" fmla="*/ 388 h 1389"/>
                <a:gd name="T34" fmla="*/ 1692 w 3015"/>
                <a:gd name="T35" fmla="*/ 469 h 1389"/>
                <a:gd name="T36" fmla="*/ 1642 w 3015"/>
                <a:gd name="T37" fmla="*/ 573 h 1389"/>
                <a:gd name="T38" fmla="*/ 1713 w 3015"/>
                <a:gd name="T39" fmla="*/ 1017 h 1389"/>
                <a:gd name="T40" fmla="*/ 2038 w 3015"/>
                <a:gd name="T41" fmla="*/ 1 h 1389"/>
                <a:gd name="T42" fmla="*/ 2072 w 3015"/>
                <a:gd name="T43" fmla="*/ 21 h 1389"/>
                <a:gd name="T44" fmla="*/ 2144 w 3015"/>
                <a:gd name="T45" fmla="*/ 62 h 1389"/>
                <a:gd name="T46" fmla="*/ 2250 w 3015"/>
                <a:gd name="T47" fmla="*/ 119 h 1389"/>
                <a:gd name="T48" fmla="*/ 2391 w 3015"/>
                <a:gd name="T49" fmla="*/ 185 h 1389"/>
                <a:gd name="T50" fmla="*/ 2563 w 3015"/>
                <a:gd name="T51" fmla="*/ 259 h 1389"/>
                <a:gd name="T52" fmla="*/ 2731 w 3015"/>
                <a:gd name="T53" fmla="*/ 330 h 1389"/>
                <a:gd name="T54" fmla="*/ 2849 w 3015"/>
                <a:gd name="T55" fmla="*/ 421 h 1389"/>
                <a:gd name="T56" fmla="*/ 2928 w 3015"/>
                <a:gd name="T57" fmla="*/ 538 h 1389"/>
                <a:gd name="T58" fmla="*/ 2976 w 3015"/>
                <a:gd name="T59" fmla="*/ 682 h 1389"/>
                <a:gd name="T60" fmla="*/ 3001 w 3015"/>
                <a:gd name="T61" fmla="*/ 857 h 1389"/>
                <a:gd name="T62" fmla="*/ 3011 w 3015"/>
                <a:gd name="T63" fmla="*/ 1063 h 1389"/>
                <a:gd name="T64" fmla="*/ 3014 w 3015"/>
                <a:gd name="T65" fmla="*/ 1300 h 1389"/>
                <a:gd name="T66" fmla="*/ 1 w 3015"/>
                <a:gd name="T67" fmla="*/ 1300 h 1389"/>
                <a:gd name="T68" fmla="*/ 4 w 3015"/>
                <a:gd name="T69" fmla="*/ 1063 h 1389"/>
                <a:gd name="T70" fmla="*/ 14 w 3015"/>
                <a:gd name="T71" fmla="*/ 857 h 1389"/>
                <a:gd name="T72" fmla="*/ 39 w 3015"/>
                <a:gd name="T73" fmla="*/ 682 h 1389"/>
                <a:gd name="T74" fmla="*/ 87 w 3015"/>
                <a:gd name="T75" fmla="*/ 538 h 1389"/>
                <a:gd name="T76" fmla="*/ 166 w 3015"/>
                <a:gd name="T77" fmla="*/ 421 h 1389"/>
                <a:gd name="T78" fmla="*/ 284 w 3015"/>
                <a:gd name="T79" fmla="*/ 330 h 1389"/>
                <a:gd name="T80" fmla="*/ 454 w 3015"/>
                <a:gd name="T81" fmla="*/ 259 h 1389"/>
                <a:gd name="T82" fmla="*/ 624 w 3015"/>
                <a:gd name="T83" fmla="*/ 185 h 1389"/>
                <a:gd name="T84" fmla="*/ 765 w 3015"/>
                <a:gd name="T85" fmla="*/ 119 h 1389"/>
                <a:gd name="T86" fmla="*/ 873 w 3015"/>
                <a:gd name="T87" fmla="*/ 62 h 1389"/>
                <a:gd name="T88" fmla="*/ 944 w 3015"/>
                <a:gd name="T89" fmla="*/ 21 h 1389"/>
                <a:gd name="T90" fmla="*/ 977 w 3015"/>
                <a:gd name="T91" fmla="*/ 1 h 1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15" h="1389">
                  <a:moveTo>
                    <a:pt x="980" y="0"/>
                  </a:moveTo>
                  <a:lnTo>
                    <a:pt x="1264" y="895"/>
                  </a:lnTo>
                  <a:lnTo>
                    <a:pt x="1303" y="1017"/>
                  </a:lnTo>
                  <a:lnTo>
                    <a:pt x="1430" y="657"/>
                  </a:lnTo>
                  <a:lnTo>
                    <a:pt x="1400" y="613"/>
                  </a:lnTo>
                  <a:lnTo>
                    <a:pt x="1375" y="573"/>
                  </a:lnTo>
                  <a:lnTo>
                    <a:pt x="1354" y="535"/>
                  </a:lnTo>
                  <a:lnTo>
                    <a:pt x="1337" y="501"/>
                  </a:lnTo>
                  <a:lnTo>
                    <a:pt x="1324" y="469"/>
                  </a:lnTo>
                  <a:lnTo>
                    <a:pt x="1315" y="439"/>
                  </a:lnTo>
                  <a:lnTo>
                    <a:pt x="1310" y="413"/>
                  </a:lnTo>
                  <a:lnTo>
                    <a:pt x="1307" y="388"/>
                  </a:lnTo>
                  <a:lnTo>
                    <a:pt x="1307" y="366"/>
                  </a:lnTo>
                  <a:lnTo>
                    <a:pt x="1311" y="346"/>
                  </a:lnTo>
                  <a:lnTo>
                    <a:pt x="1316" y="328"/>
                  </a:lnTo>
                  <a:lnTo>
                    <a:pt x="1323" y="312"/>
                  </a:lnTo>
                  <a:lnTo>
                    <a:pt x="1333" y="298"/>
                  </a:lnTo>
                  <a:lnTo>
                    <a:pt x="1344" y="285"/>
                  </a:lnTo>
                  <a:lnTo>
                    <a:pt x="1356" y="275"/>
                  </a:lnTo>
                  <a:lnTo>
                    <a:pt x="1369" y="265"/>
                  </a:lnTo>
                  <a:lnTo>
                    <a:pt x="1383" y="258"/>
                  </a:lnTo>
                  <a:lnTo>
                    <a:pt x="1398" y="251"/>
                  </a:lnTo>
                  <a:lnTo>
                    <a:pt x="1412" y="246"/>
                  </a:lnTo>
                  <a:lnTo>
                    <a:pt x="1427" y="241"/>
                  </a:lnTo>
                  <a:lnTo>
                    <a:pt x="1442" y="237"/>
                  </a:lnTo>
                  <a:lnTo>
                    <a:pt x="1456" y="235"/>
                  </a:lnTo>
                  <a:lnTo>
                    <a:pt x="1468" y="233"/>
                  </a:lnTo>
                  <a:lnTo>
                    <a:pt x="1480" y="232"/>
                  </a:lnTo>
                  <a:lnTo>
                    <a:pt x="1491" y="231"/>
                  </a:lnTo>
                  <a:lnTo>
                    <a:pt x="1499" y="231"/>
                  </a:lnTo>
                  <a:lnTo>
                    <a:pt x="1507" y="230"/>
                  </a:lnTo>
                  <a:lnTo>
                    <a:pt x="1510" y="230"/>
                  </a:lnTo>
                  <a:lnTo>
                    <a:pt x="1516" y="231"/>
                  </a:lnTo>
                  <a:lnTo>
                    <a:pt x="1526" y="231"/>
                  </a:lnTo>
                  <a:lnTo>
                    <a:pt x="1537" y="232"/>
                  </a:lnTo>
                  <a:lnTo>
                    <a:pt x="1548" y="233"/>
                  </a:lnTo>
                  <a:lnTo>
                    <a:pt x="1561" y="235"/>
                  </a:lnTo>
                  <a:lnTo>
                    <a:pt x="1575" y="237"/>
                  </a:lnTo>
                  <a:lnTo>
                    <a:pt x="1589" y="241"/>
                  </a:lnTo>
                  <a:lnTo>
                    <a:pt x="1604" y="246"/>
                  </a:lnTo>
                  <a:lnTo>
                    <a:pt x="1619" y="251"/>
                  </a:lnTo>
                  <a:lnTo>
                    <a:pt x="1633" y="258"/>
                  </a:lnTo>
                  <a:lnTo>
                    <a:pt x="1647" y="265"/>
                  </a:lnTo>
                  <a:lnTo>
                    <a:pt x="1660" y="275"/>
                  </a:lnTo>
                  <a:lnTo>
                    <a:pt x="1673" y="285"/>
                  </a:lnTo>
                  <a:lnTo>
                    <a:pt x="1684" y="298"/>
                  </a:lnTo>
                  <a:lnTo>
                    <a:pt x="1692" y="312"/>
                  </a:lnTo>
                  <a:lnTo>
                    <a:pt x="1700" y="328"/>
                  </a:lnTo>
                  <a:lnTo>
                    <a:pt x="1706" y="346"/>
                  </a:lnTo>
                  <a:lnTo>
                    <a:pt x="1708" y="366"/>
                  </a:lnTo>
                  <a:lnTo>
                    <a:pt x="1709" y="388"/>
                  </a:lnTo>
                  <a:lnTo>
                    <a:pt x="1706" y="413"/>
                  </a:lnTo>
                  <a:lnTo>
                    <a:pt x="1701" y="439"/>
                  </a:lnTo>
                  <a:lnTo>
                    <a:pt x="1692" y="469"/>
                  </a:lnTo>
                  <a:lnTo>
                    <a:pt x="1679" y="501"/>
                  </a:lnTo>
                  <a:lnTo>
                    <a:pt x="1662" y="535"/>
                  </a:lnTo>
                  <a:lnTo>
                    <a:pt x="1642" y="573"/>
                  </a:lnTo>
                  <a:lnTo>
                    <a:pt x="1616" y="613"/>
                  </a:lnTo>
                  <a:lnTo>
                    <a:pt x="1587" y="657"/>
                  </a:lnTo>
                  <a:lnTo>
                    <a:pt x="1713" y="1017"/>
                  </a:lnTo>
                  <a:lnTo>
                    <a:pt x="1752" y="895"/>
                  </a:lnTo>
                  <a:lnTo>
                    <a:pt x="2036" y="0"/>
                  </a:lnTo>
                  <a:lnTo>
                    <a:pt x="2038" y="1"/>
                  </a:lnTo>
                  <a:lnTo>
                    <a:pt x="2046" y="5"/>
                  </a:lnTo>
                  <a:lnTo>
                    <a:pt x="2056" y="12"/>
                  </a:lnTo>
                  <a:lnTo>
                    <a:pt x="2072" y="21"/>
                  </a:lnTo>
                  <a:lnTo>
                    <a:pt x="2092" y="33"/>
                  </a:lnTo>
                  <a:lnTo>
                    <a:pt x="2116" y="46"/>
                  </a:lnTo>
                  <a:lnTo>
                    <a:pt x="2144" y="62"/>
                  </a:lnTo>
                  <a:lnTo>
                    <a:pt x="2176" y="79"/>
                  </a:lnTo>
                  <a:lnTo>
                    <a:pt x="2211" y="98"/>
                  </a:lnTo>
                  <a:lnTo>
                    <a:pt x="2250" y="119"/>
                  </a:lnTo>
                  <a:lnTo>
                    <a:pt x="2294" y="140"/>
                  </a:lnTo>
                  <a:lnTo>
                    <a:pt x="2341" y="162"/>
                  </a:lnTo>
                  <a:lnTo>
                    <a:pt x="2391" y="185"/>
                  </a:lnTo>
                  <a:lnTo>
                    <a:pt x="2445" y="210"/>
                  </a:lnTo>
                  <a:lnTo>
                    <a:pt x="2502" y="233"/>
                  </a:lnTo>
                  <a:lnTo>
                    <a:pt x="2563" y="259"/>
                  </a:lnTo>
                  <a:lnTo>
                    <a:pt x="2627" y="283"/>
                  </a:lnTo>
                  <a:lnTo>
                    <a:pt x="2681" y="305"/>
                  </a:lnTo>
                  <a:lnTo>
                    <a:pt x="2731" y="330"/>
                  </a:lnTo>
                  <a:lnTo>
                    <a:pt x="2775" y="357"/>
                  </a:lnTo>
                  <a:lnTo>
                    <a:pt x="2814" y="388"/>
                  </a:lnTo>
                  <a:lnTo>
                    <a:pt x="2849" y="421"/>
                  </a:lnTo>
                  <a:lnTo>
                    <a:pt x="2879" y="457"/>
                  </a:lnTo>
                  <a:lnTo>
                    <a:pt x="2906" y="497"/>
                  </a:lnTo>
                  <a:lnTo>
                    <a:pt x="2928" y="538"/>
                  </a:lnTo>
                  <a:lnTo>
                    <a:pt x="2947" y="583"/>
                  </a:lnTo>
                  <a:lnTo>
                    <a:pt x="2963" y="631"/>
                  </a:lnTo>
                  <a:lnTo>
                    <a:pt x="2976" y="682"/>
                  </a:lnTo>
                  <a:lnTo>
                    <a:pt x="2987" y="738"/>
                  </a:lnTo>
                  <a:lnTo>
                    <a:pt x="2994" y="795"/>
                  </a:lnTo>
                  <a:lnTo>
                    <a:pt x="3001" y="857"/>
                  </a:lnTo>
                  <a:lnTo>
                    <a:pt x="3006" y="921"/>
                  </a:lnTo>
                  <a:lnTo>
                    <a:pt x="3009" y="990"/>
                  </a:lnTo>
                  <a:lnTo>
                    <a:pt x="3011" y="1063"/>
                  </a:lnTo>
                  <a:lnTo>
                    <a:pt x="3012" y="1138"/>
                  </a:lnTo>
                  <a:lnTo>
                    <a:pt x="3013" y="1218"/>
                  </a:lnTo>
                  <a:lnTo>
                    <a:pt x="3014" y="1300"/>
                  </a:lnTo>
                  <a:lnTo>
                    <a:pt x="3015" y="1389"/>
                  </a:lnTo>
                  <a:lnTo>
                    <a:pt x="0" y="1389"/>
                  </a:lnTo>
                  <a:lnTo>
                    <a:pt x="1" y="1300"/>
                  </a:lnTo>
                  <a:lnTo>
                    <a:pt x="2" y="1218"/>
                  </a:lnTo>
                  <a:lnTo>
                    <a:pt x="2" y="1138"/>
                  </a:lnTo>
                  <a:lnTo>
                    <a:pt x="4" y="1063"/>
                  </a:lnTo>
                  <a:lnTo>
                    <a:pt x="6" y="990"/>
                  </a:lnTo>
                  <a:lnTo>
                    <a:pt x="10" y="921"/>
                  </a:lnTo>
                  <a:lnTo>
                    <a:pt x="14" y="857"/>
                  </a:lnTo>
                  <a:lnTo>
                    <a:pt x="20" y="795"/>
                  </a:lnTo>
                  <a:lnTo>
                    <a:pt x="29" y="738"/>
                  </a:lnTo>
                  <a:lnTo>
                    <a:pt x="39" y="682"/>
                  </a:lnTo>
                  <a:lnTo>
                    <a:pt x="52" y="631"/>
                  </a:lnTo>
                  <a:lnTo>
                    <a:pt x="68" y="583"/>
                  </a:lnTo>
                  <a:lnTo>
                    <a:pt x="87" y="538"/>
                  </a:lnTo>
                  <a:lnTo>
                    <a:pt x="110" y="497"/>
                  </a:lnTo>
                  <a:lnTo>
                    <a:pt x="136" y="457"/>
                  </a:lnTo>
                  <a:lnTo>
                    <a:pt x="166" y="421"/>
                  </a:lnTo>
                  <a:lnTo>
                    <a:pt x="201" y="388"/>
                  </a:lnTo>
                  <a:lnTo>
                    <a:pt x="241" y="357"/>
                  </a:lnTo>
                  <a:lnTo>
                    <a:pt x="284" y="330"/>
                  </a:lnTo>
                  <a:lnTo>
                    <a:pt x="335" y="305"/>
                  </a:lnTo>
                  <a:lnTo>
                    <a:pt x="390" y="283"/>
                  </a:lnTo>
                  <a:lnTo>
                    <a:pt x="454" y="259"/>
                  </a:lnTo>
                  <a:lnTo>
                    <a:pt x="514" y="233"/>
                  </a:lnTo>
                  <a:lnTo>
                    <a:pt x="571" y="210"/>
                  </a:lnTo>
                  <a:lnTo>
                    <a:pt x="624" y="185"/>
                  </a:lnTo>
                  <a:lnTo>
                    <a:pt x="676" y="162"/>
                  </a:lnTo>
                  <a:lnTo>
                    <a:pt x="722" y="140"/>
                  </a:lnTo>
                  <a:lnTo>
                    <a:pt x="765" y="119"/>
                  </a:lnTo>
                  <a:lnTo>
                    <a:pt x="804" y="98"/>
                  </a:lnTo>
                  <a:lnTo>
                    <a:pt x="841" y="79"/>
                  </a:lnTo>
                  <a:lnTo>
                    <a:pt x="873" y="62"/>
                  </a:lnTo>
                  <a:lnTo>
                    <a:pt x="900" y="46"/>
                  </a:lnTo>
                  <a:lnTo>
                    <a:pt x="924" y="33"/>
                  </a:lnTo>
                  <a:lnTo>
                    <a:pt x="944" y="21"/>
                  </a:lnTo>
                  <a:lnTo>
                    <a:pt x="960" y="12"/>
                  </a:lnTo>
                  <a:lnTo>
                    <a:pt x="971" y="5"/>
                  </a:lnTo>
                  <a:lnTo>
                    <a:pt x="977" y="1"/>
                  </a:lnTo>
                  <a:lnTo>
                    <a:pt x="9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5" name="Freeform 7"/>
            <p:cNvSpPr>
              <a:spLocks/>
            </p:cNvSpPr>
            <p:nvPr/>
          </p:nvSpPr>
          <p:spPr bwMode="auto">
            <a:xfrm>
              <a:off x="2579684" y="523874"/>
              <a:ext cx="115888" cy="115888"/>
            </a:xfrm>
            <a:custGeom>
              <a:avLst/>
              <a:gdLst>
                <a:gd name="T0" fmla="*/ 612 w 1162"/>
                <a:gd name="T1" fmla="*/ 0 h 1157"/>
                <a:gd name="T2" fmla="*/ 716 w 1162"/>
                <a:gd name="T3" fmla="*/ 15 h 1157"/>
                <a:gd name="T4" fmla="*/ 602 w 1162"/>
                <a:gd name="T5" fmla="*/ 194 h 1157"/>
                <a:gd name="T6" fmla="*/ 524 w 1162"/>
                <a:gd name="T7" fmla="*/ 199 h 1157"/>
                <a:gd name="T8" fmla="*/ 446 w 1162"/>
                <a:gd name="T9" fmla="*/ 219 h 1157"/>
                <a:gd name="T10" fmla="*/ 373 w 1162"/>
                <a:gd name="T11" fmla="*/ 255 h 1157"/>
                <a:gd name="T12" fmla="*/ 308 w 1162"/>
                <a:gd name="T13" fmla="*/ 307 h 1157"/>
                <a:gd name="T14" fmla="*/ 253 w 1162"/>
                <a:gd name="T15" fmla="*/ 376 h 1157"/>
                <a:gd name="T16" fmla="*/ 216 w 1162"/>
                <a:gd name="T17" fmla="*/ 454 h 1157"/>
                <a:gd name="T18" fmla="*/ 196 w 1162"/>
                <a:gd name="T19" fmla="*/ 536 h 1157"/>
                <a:gd name="T20" fmla="*/ 196 w 1162"/>
                <a:gd name="T21" fmla="*/ 621 h 1157"/>
                <a:gd name="T22" fmla="*/ 216 w 1162"/>
                <a:gd name="T23" fmla="*/ 704 h 1157"/>
                <a:gd name="T24" fmla="*/ 253 w 1162"/>
                <a:gd name="T25" fmla="*/ 782 h 1157"/>
                <a:gd name="T26" fmla="*/ 308 w 1162"/>
                <a:gd name="T27" fmla="*/ 851 h 1157"/>
                <a:gd name="T28" fmla="*/ 378 w 1162"/>
                <a:gd name="T29" fmla="*/ 906 h 1157"/>
                <a:gd name="T30" fmla="*/ 455 w 1162"/>
                <a:gd name="T31" fmla="*/ 943 h 1157"/>
                <a:gd name="T32" fmla="*/ 538 w 1162"/>
                <a:gd name="T33" fmla="*/ 961 h 1157"/>
                <a:gd name="T34" fmla="*/ 624 w 1162"/>
                <a:gd name="T35" fmla="*/ 961 h 1157"/>
                <a:gd name="T36" fmla="*/ 706 w 1162"/>
                <a:gd name="T37" fmla="*/ 943 h 1157"/>
                <a:gd name="T38" fmla="*/ 785 w 1162"/>
                <a:gd name="T39" fmla="*/ 906 h 1157"/>
                <a:gd name="T40" fmla="*/ 854 w 1162"/>
                <a:gd name="T41" fmla="*/ 851 h 1157"/>
                <a:gd name="T42" fmla="*/ 906 w 1162"/>
                <a:gd name="T43" fmla="*/ 786 h 1157"/>
                <a:gd name="T44" fmla="*/ 942 w 1162"/>
                <a:gd name="T45" fmla="*/ 714 h 1157"/>
                <a:gd name="T46" fmla="*/ 963 w 1162"/>
                <a:gd name="T47" fmla="*/ 636 h 1157"/>
                <a:gd name="T48" fmla="*/ 967 w 1162"/>
                <a:gd name="T49" fmla="*/ 557 h 1157"/>
                <a:gd name="T50" fmla="*/ 1147 w 1162"/>
                <a:gd name="T51" fmla="*/ 444 h 1157"/>
                <a:gd name="T52" fmla="*/ 1162 w 1162"/>
                <a:gd name="T53" fmla="*/ 548 h 1157"/>
                <a:gd name="T54" fmla="*/ 1158 w 1162"/>
                <a:gd name="T55" fmla="*/ 654 h 1157"/>
                <a:gd name="T56" fmla="*/ 1134 w 1162"/>
                <a:gd name="T57" fmla="*/ 757 h 1157"/>
                <a:gd name="T58" fmla="*/ 1091 w 1162"/>
                <a:gd name="T59" fmla="*/ 856 h 1157"/>
                <a:gd name="T60" fmla="*/ 1031 w 1162"/>
                <a:gd name="T61" fmla="*/ 947 h 1157"/>
                <a:gd name="T62" fmla="*/ 951 w 1162"/>
                <a:gd name="T63" fmla="*/ 1026 h 1157"/>
                <a:gd name="T64" fmla="*/ 860 w 1162"/>
                <a:gd name="T65" fmla="*/ 1087 h 1157"/>
                <a:gd name="T66" fmla="*/ 762 w 1162"/>
                <a:gd name="T67" fmla="*/ 1130 h 1157"/>
                <a:gd name="T68" fmla="*/ 660 w 1162"/>
                <a:gd name="T69" fmla="*/ 1153 h 1157"/>
                <a:gd name="T70" fmla="*/ 554 w 1162"/>
                <a:gd name="T71" fmla="*/ 1157 h 1157"/>
                <a:gd name="T72" fmla="*/ 450 w 1162"/>
                <a:gd name="T73" fmla="*/ 1144 h 1157"/>
                <a:gd name="T74" fmla="*/ 350 w 1162"/>
                <a:gd name="T75" fmla="*/ 1111 h 1157"/>
                <a:gd name="T76" fmla="*/ 255 w 1162"/>
                <a:gd name="T77" fmla="*/ 1059 h 1157"/>
                <a:gd name="T78" fmla="*/ 170 w 1162"/>
                <a:gd name="T79" fmla="*/ 989 h 1157"/>
                <a:gd name="T80" fmla="*/ 99 w 1162"/>
                <a:gd name="T81" fmla="*/ 904 h 1157"/>
                <a:gd name="T82" fmla="*/ 47 w 1162"/>
                <a:gd name="T83" fmla="*/ 809 h 1157"/>
                <a:gd name="T84" fmla="*/ 14 w 1162"/>
                <a:gd name="T85" fmla="*/ 708 h 1157"/>
                <a:gd name="T86" fmla="*/ 0 w 1162"/>
                <a:gd name="T87" fmla="*/ 605 h 1157"/>
                <a:gd name="T88" fmla="*/ 5 w 1162"/>
                <a:gd name="T89" fmla="*/ 500 h 1157"/>
                <a:gd name="T90" fmla="*/ 28 w 1162"/>
                <a:gd name="T91" fmla="*/ 398 h 1157"/>
                <a:gd name="T92" fmla="*/ 71 w 1162"/>
                <a:gd name="T93" fmla="*/ 301 h 1157"/>
                <a:gd name="T94" fmla="*/ 132 w 1162"/>
                <a:gd name="T95" fmla="*/ 210 h 1157"/>
                <a:gd name="T96" fmla="*/ 211 w 1162"/>
                <a:gd name="T97" fmla="*/ 131 h 1157"/>
                <a:gd name="T98" fmla="*/ 303 w 1162"/>
                <a:gd name="T99" fmla="*/ 70 h 1157"/>
                <a:gd name="T100" fmla="*/ 402 w 1162"/>
                <a:gd name="T101" fmla="*/ 28 h 1157"/>
                <a:gd name="T102" fmla="*/ 505 w 1162"/>
                <a:gd name="T103" fmla="*/ 4 h 1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62" h="1157">
                  <a:moveTo>
                    <a:pt x="559" y="0"/>
                  </a:moveTo>
                  <a:lnTo>
                    <a:pt x="612" y="0"/>
                  </a:lnTo>
                  <a:lnTo>
                    <a:pt x="664" y="5"/>
                  </a:lnTo>
                  <a:lnTo>
                    <a:pt x="716" y="15"/>
                  </a:lnTo>
                  <a:lnTo>
                    <a:pt x="769" y="30"/>
                  </a:lnTo>
                  <a:lnTo>
                    <a:pt x="602" y="194"/>
                  </a:lnTo>
                  <a:lnTo>
                    <a:pt x="563" y="194"/>
                  </a:lnTo>
                  <a:lnTo>
                    <a:pt x="524" y="199"/>
                  </a:lnTo>
                  <a:lnTo>
                    <a:pt x="484" y="206"/>
                  </a:lnTo>
                  <a:lnTo>
                    <a:pt x="446" y="219"/>
                  </a:lnTo>
                  <a:lnTo>
                    <a:pt x="408" y="235"/>
                  </a:lnTo>
                  <a:lnTo>
                    <a:pt x="373" y="255"/>
                  </a:lnTo>
                  <a:lnTo>
                    <a:pt x="339" y="278"/>
                  </a:lnTo>
                  <a:lnTo>
                    <a:pt x="308" y="307"/>
                  </a:lnTo>
                  <a:lnTo>
                    <a:pt x="277" y="340"/>
                  </a:lnTo>
                  <a:lnTo>
                    <a:pt x="253" y="376"/>
                  </a:lnTo>
                  <a:lnTo>
                    <a:pt x="232" y="414"/>
                  </a:lnTo>
                  <a:lnTo>
                    <a:pt x="216" y="454"/>
                  </a:lnTo>
                  <a:lnTo>
                    <a:pt x="204" y="495"/>
                  </a:lnTo>
                  <a:lnTo>
                    <a:pt x="196" y="536"/>
                  </a:lnTo>
                  <a:lnTo>
                    <a:pt x="194" y="579"/>
                  </a:lnTo>
                  <a:lnTo>
                    <a:pt x="196" y="621"/>
                  </a:lnTo>
                  <a:lnTo>
                    <a:pt x="204" y="663"/>
                  </a:lnTo>
                  <a:lnTo>
                    <a:pt x="216" y="704"/>
                  </a:lnTo>
                  <a:lnTo>
                    <a:pt x="232" y="743"/>
                  </a:lnTo>
                  <a:lnTo>
                    <a:pt x="253" y="782"/>
                  </a:lnTo>
                  <a:lnTo>
                    <a:pt x="277" y="818"/>
                  </a:lnTo>
                  <a:lnTo>
                    <a:pt x="308" y="851"/>
                  </a:lnTo>
                  <a:lnTo>
                    <a:pt x="341" y="881"/>
                  </a:lnTo>
                  <a:lnTo>
                    <a:pt x="378" y="906"/>
                  </a:lnTo>
                  <a:lnTo>
                    <a:pt x="416" y="927"/>
                  </a:lnTo>
                  <a:lnTo>
                    <a:pt x="455" y="943"/>
                  </a:lnTo>
                  <a:lnTo>
                    <a:pt x="497" y="955"/>
                  </a:lnTo>
                  <a:lnTo>
                    <a:pt x="538" y="961"/>
                  </a:lnTo>
                  <a:lnTo>
                    <a:pt x="581" y="964"/>
                  </a:lnTo>
                  <a:lnTo>
                    <a:pt x="624" y="961"/>
                  </a:lnTo>
                  <a:lnTo>
                    <a:pt x="665" y="955"/>
                  </a:lnTo>
                  <a:lnTo>
                    <a:pt x="706" y="943"/>
                  </a:lnTo>
                  <a:lnTo>
                    <a:pt x="746" y="927"/>
                  </a:lnTo>
                  <a:lnTo>
                    <a:pt x="785" y="906"/>
                  </a:lnTo>
                  <a:lnTo>
                    <a:pt x="821" y="881"/>
                  </a:lnTo>
                  <a:lnTo>
                    <a:pt x="854" y="851"/>
                  </a:lnTo>
                  <a:lnTo>
                    <a:pt x="883" y="820"/>
                  </a:lnTo>
                  <a:lnTo>
                    <a:pt x="906" y="786"/>
                  </a:lnTo>
                  <a:lnTo>
                    <a:pt x="926" y="751"/>
                  </a:lnTo>
                  <a:lnTo>
                    <a:pt x="942" y="714"/>
                  </a:lnTo>
                  <a:lnTo>
                    <a:pt x="955" y="675"/>
                  </a:lnTo>
                  <a:lnTo>
                    <a:pt x="963" y="636"/>
                  </a:lnTo>
                  <a:lnTo>
                    <a:pt x="967" y="597"/>
                  </a:lnTo>
                  <a:lnTo>
                    <a:pt x="967" y="557"/>
                  </a:lnTo>
                  <a:lnTo>
                    <a:pt x="1132" y="392"/>
                  </a:lnTo>
                  <a:lnTo>
                    <a:pt x="1147" y="444"/>
                  </a:lnTo>
                  <a:lnTo>
                    <a:pt x="1156" y="496"/>
                  </a:lnTo>
                  <a:lnTo>
                    <a:pt x="1162" y="548"/>
                  </a:lnTo>
                  <a:lnTo>
                    <a:pt x="1162" y="601"/>
                  </a:lnTo>
                  <a:lnTo>
                    <a:pt x="1158" y="654"/>
                  </a:lnTo>
                  <a:lnTo>
                    <a:pt x="1148" y="706"/>
                  </a:lnTo>
                  <a:lnTo>
                    <a:pt x="1134" y="757"/>
                  </a:lnTo>
                  <a:lnTo>
                    <a:pt x="1116" y="807"/>
                  </a:lnTo>
                  <a:lnTo>
                    <a:pt x="1091" y="856"/>
                  </a:lnTo>
                  <a:lnTo>
                    <a:pt x="1064" y="903"/>
                  </a:lnTo>
                  <a:lnTo>
                    <a:pt x="1031" y="947"/>
                  </a:lnTo>
                  <a:lnTo>
                    <a:pt x="992" y="989"/>
                  </a:lnTo>
                  <a:lnTo>
                    <a:pt x="951" y="1026"/>
                  </a:lnTo>
                  <a:lnTo>
                    <a:pt x="907" y="1059"/>
                  </a:lnTo>
                  <a:lnTo>
                    <a:pt x="860" y="1087"/>
                  </a:lnTo>
                  <a:lnTo>
                    <a:pt x="812" y="1111"/>
                  </a:lnTo>
                  <a:lnTo>
                    <a:pt x="762" y="1130"/>
                  </a:lnTo>
                  <a:lnTo>
                    <a:pt x="711" y="1144"/>
                  </a:lnTo>
                  <a:lnTo>
                    <a:pt x="660" y="1153"/>
                  </a:lnTo>
                  <a:lnTo>
                    <a:pt x="608" y="1157"/>
                  </a:lnTo>
                  <a:lnTo>
                    <a:pt x="554" y="1157"/>
                  </a:lnTo>
                  <a:lnTo>
                    <a:pt x="502" y="1153"/>
                  </a:lnTo>
                  <a:lnTo>
                    <a:pt x="450" y="1144"/>
                  </a:lnTo>
                  <a:lnTo>
                    <a:pt x="400" y="1130"/>
                  </a:lnTo>
                  <a:lnTo>
                    <a:pt x="350" y="1111"/>
                  </a:lnTo>
                  <a:lnTo>
                    <a:pt x="302" y="1087"/>
                  </a:lnTo>
                  <a:lnTo>
                    <a:pt x="255" y="1059"/>
                  </a:lnTo>
                  <a:lnTo>
                    <a:pt x="211" y="1026"/>
                  </a:lnTo>
                  <a:lnTo>
                    <a:pt x="170" y="989"/>
                  </a:lnTo>
                  <a:lnTo>
                    <a:pt x="132" y="947"/>
                  </a:lnTo>
                  <a:lnTo>
                    <a:pt x="99" y="904"/>
                  </a:lnTo>
                  <a:lnTo>
                    <a:pt x="71" y="857"/>
                  </a:lnTo>
                  <a:lnTo>
                    <a:pt x="47" y="809"/>
                  </a:lnTo>
                  <a:lnTo>
                    <a:pt x="28" y="759"/>
                  </a:lnTo>
                  <a:lnTo>
                    <a:pt x="14" y="708"/>
                  </a:lnTo>
                  <a:lnTo>
                    <a:pt x="5" y="657"/>
                  </a:lnTo>
                  <a:lnTo>
                    <a:pt x="0" y="605"/>
                  </a:lnTo>
                  <a:lnTo>
                    <a:pt x="0" y="552"/>
                  </a:lnTo>
                  <a:lnTo>
                    <a:pt x="5" y="500"/>
                  </a:lnTo>
                  <a:lnTo>
                    <a:pt x="14" y="449"/>
                  </a:lnTo>
                  <a:lnTo>
                    <a:pt x="28" y="398"/>
                  </a:lnTo>
                  <a:lnTo>
                    <a:pt x="47" y="348"/>
                  </a:lnTo>
                  <a:lnTo>
                    <a:pt x="71" y="301"/>
                  </a:lnTo>
                  <a:lnTo>
                    <a:pt x="99" y="254"/>
                  </a:lnTo>
                  <a:lnTo>
                    <a:pt x="132" y="210"/>
                  </a:lnTo>
                  <a:lnTo>
                    <a:pt x="170" y="169"/>
                  </a:lnTo>
                  <a:lnTo>
                    <a:pt x="211" y="131"/>
                  </a:lnTo>
                  <a:lnTo>
                    <a:pt x="256" y="98"/>
                  </a:lnTo>
                  <a:lnTo>
                    <a:pt x="303" y="70"/>
                  </a:lnTo>
                  <a:lnTo>
                    <a:pt x="352" y="46"/>
                  </a:lnTo>
                  <a:lnTo>
                    <a:pt x="402" y="28"/>
                  </a:lnTo>
                  <a:lnTo>
                    <a:pt x="453" y="14"/>
                  </a:lnTo>
                  <a:lnTo>
                    <a:pt x="505" y="4"/>
                  </a:lnTo>
                  <a:lnTo>
                    <a:pt x="5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6" name="Freeform 8"/>
            <p:cNvSpPr>
              <a:spLocks/>
            </p:cNvSpPr>
            <p:nvPr/>
          </p:nvSpPr>
          <p:spPr bwMode="auto">
            <a:xfrm>
              <a:off x="2539996" y="484187"/>
              <a:ext cx="195263" cy="195263"/>
            </a:xfrm>
            <a:custGeom>
              <a:avLst/>
              <a:gdLst>
                <a:gd name="T0" fmla="*/ 1135 w 1960"/>
                <a:gd name="T1" fmla="*/ 12 h 1954"/>
                <a:gd name="T2" fmla="*/ 1338 w 1960"/>
                <a:gd name="T3" fmla="*/ 67 h 1954"/>
                <a:gd name="T4" fmla="*/ 1309 w 1960"/>
                <a:gd name="T5" fmla="*/ 285 h 1954"/>
                <a:gd name="T6" fmla="*/ 1131 w 1960"/>
                <a:gd name="T7" fmla="*/ 227 h 1954"/>
                <a:gd name="T8" fmla="*/ 947 w 1960"/>
                <a:gd name="T9" fmla="*/ 212 h 1954"/>
                <a:gd name="T10" fmla="*/ 764 w 1960"/>
                <a:gd name="T11" fmla="*/ 243 h 1954"/>
                <a:gd name="T12" fmla="*/ 591 w 1960"/>
                <a:gd name="T13" fmla="*/ 317 h 1954"/>
                <a:gd name="T14" fmla="*/ 437 w 1960"/>
                <a:gd name="T15" fmla="*/ 436 h 1954"/>
                <a:gd name="T16" fmla="*/ 317 w 1960"/>
                <a:gd name="T17" fmla="*/ 590 h 1954"/>
                <a:gd name="T18" fmla="*/ 243 w 1960"/>
                <a:gd name="T19" fmla="*/ 762 h 1954"/>
                <a:gd name="T20" fmla="*/ 213 w 1960"/>
                <a:gd name="T21" fmla="*/ 946 h 1954"/>
                <a:gd name="T22" fmla="*/ 228 w 1960"/>
                <a:gd name="T23" fmla="*/ 1130 h 1954"/>
                <a:gd name="T24" fmla="*/ 287 w 1960"/>
                <a:gd name="T25" fmla="*/ 1307 h 1954"/>
                <a:gd name="T26" fmla="*/ 392 w 1960"/>
                <a:gd name="T27" fmla="*/ 1468 h 1954"/>
                <a:gd name="T28" fmla="*/ 538 w 1960"/>
                <a:gd name="T29" fmla="*/ 1601 h 1954"/>
                <a:gd name="T30" fmla="*/ 705 w 1960"/>
                <a:gd name="T31" fmla="*/ 1691 h 1954"/>
                <a:gd name="T32" fmla="*/ 886 w 1960"/>
                <a:gd name="T33" fmla="*/ 1736 h 1954"/>
                <a:gd name="T34" fmla="*/ 1073 w 1960"/>
                <a:gd name="T35" fmla="*/ 1736 h 1954"/>
                <a:gd name="T36" fmla="*/ 1254 w 1960"/>
                <a:gd name="T37" fmla="*/ 1691 h 1954"/>
                <a:gd name="T38" fmla="*/ 1421 w 1960"/>
                <a:gd name="T39" fmla="*/ 1601 h 1954"/>
                <a:gd name="T40" fmla="*/ 1567 w 1960"/>
                <a:gd name="T41" fmla="*/ 1468 h 1954"/>
                <a:gd name="T42" fmla="*/ 1671 w 1960"/>
                <a:gd name="T43" fmla="*/ 1308 h 1954"/>
                <a:gd name="T44" fmla="*/ 1730 w 1960"/>
                <a:gd name="T45" fmla="*/ 1132 h 1954"/>
                <a:gd name="T46" fmla="*/ 1746 w 1960"/>
                <a:gd name="T47" fmla="*/ 948 h 1954"/>
                <a:gd name="T48" fmla="*/ 1716 w 1960"/>
                <a:gd name="T49" fmla="*/ 765 h 1954"/>
                <a:gd name="T50" fmla="*/ 1830 w 1960"/>
                <a:gd name="T51" fmla="*/ 490 h 1954"/>
                <a:gd name="T52" fmla="*/ 1916 w 1960"/>
                <a:gd name="T53" fmla="*/ 686 h 1954"/>
                <a:gd name="T54" fmla="*/ 1957 w 1960"/>
                <a:gd name="T55" fmla="*/ 891 h 1954"/>
                <a:gd name="T56" fmla="*/ 1953 w 1960"/>
                <a:gd name="T57" fmla="*/ 1100 h 1954"/>
                <a:gd name="T58" fmla="*/ 1904 w 1960"/>
                <a:gd name="T59" fmla="*/ 1304 h 1954"/>
                <a:gd name="T60" fmla="*/ 1811 w 1960"/>
                <a:gd name="T61" fmla="*/ 1496 h 1954"/>
                <a:gd name="T62" fmla="*/ 1673 w 1960"/>
                <a:gd name="T63" fmla="*/ 1668 h 1954"/>
                <a:gd name="T64" fmla="*/ 1496 w 1960"/>
                <a:gd name="T65" fmla="*/ 1808 h 1954"/>
                <a:gd name="T66" fmla="*/ 1298 w 1960"/>
                <a:gd name="T67" fmla="*/ 1902 h 1954"/>
                <a:gd name="T68" fmla="*/ 1088 w 1960"/>
                <a:gd name="T69" fmla="*/ 1948 h 1954"/>
                <a:gd name="T70" fmla="*/ 872 w 1960"/>
                <a:gd name="T71" fmla="*/ 1948 h 1954"/>
                <a:gd name="T72" fmla="*/ 661 w 1960"/>
                <a:gd name="T73" fmla="*/ 1902 h 1954"/>
                <a:gd name="T74" fmla="*/ 463 w 1960"/>
                <a:gd name="T75" fmla="*/ 1808 h 1954"/>
                <a:gd name="T76" fmla="*/ 286 w 1960"/>
                <a:gd name="T77" fmla="*/ 1668 h 1954"/>
                <a:gd name="T78" fmla="*/ 146 w 1960"/>
                <a:gd name="T79" fmla="*/ 1491 h 1954"/>
                <a:gd name="T80" fmla="*/ 52 w 1960"/>
                <a:gd name="T81" fmla="*/ 1293 h 1954"/>
                <a:gd name="T82" fmla="*/ 5 w 1960"/>
                <a:gd name="T83" fmla="*/ 1083 h 1954"/>
                <a:gd name="T84" fmla="*/ 5 w 1960"/>
                <a:gd name="T85" fmla="*/ 869 h 1954"/>
                <a:gd name="T86" fmla="*/ 52 w 1960"/>
                <a:gd name="T87" fmla="*/ 659 h 1954"/>
                <a:gd name="T88" fmla="*/ 146 w 1960"/>
                <a:gd name="T89" fmla="*/ 462 h 1954"/>
                <a:gd name="T90" fmla="*/ 286 w 1960"/>
                <a:gd name="T91" fmla="*/ 285 h 1954"/>
                <a:gd name="T92" fmla="*/ 459 w 1960"/>
                <a:gd name="T93" fmla="*/ 148 h 1954"/>
                <a:gd name="T94" fmla="*/ 651 w 1960"/>
                <a:gd name="T95" fmla="*/ 55 h 1954"/>
                <a:gd name="T96" fmla="*/ 856 w 1960"/>
                <a:gd name="T97" fmla="*/ 7 h 1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60" h="1954">
                  <a:moveTo>
                    <a:pt x="996" y="0"/>
                  </a:moveTo>
                  <a:lnTo>
                    <a:pt x="1065" y="3"/>
                  </a:lnTo>
                  <a:lnTo>
                    <a:pt x="1135" y="12"/>
                  </a:lnTo>
                  <a:lnTo>
                    <a:pt x="1204" y="25"/>
                  </a:lnTo>
                  <a:lnTo>
                    <a:pt x="1272" y="43"/>
                  </a:lnTo>
                  <a:lnTo>
                    <a:pt x="1338" y="67"/>
                  </a:lnTo>
                  <a:lnTo>
                    <a:pt x="1404" y="95"/>
                  </a:lnTo>
                  <a:lnTo>
                    <a:pt x="1467" y="128"/>
                  </a:lnTo>
                  <a:lnTo>
                    <a:pt x="1309" y="285"/>
                  </a:lnTo>
                  <a:lnTo>
                    <a:pt x="1251" y="261"/>
                  </a:lnTo>
                  <a:lnTo>
                    <a:pt x="1192" y="242"/>
                  </a:lnTo>
                  <a:lnTo>
                    <a:pt x="1131" y="227"/>
                  </a:lnTo>
                  <a:lnTo>
                    <a:pt x="1071" y="218"/>
                  </a:lnTo>
                  <a:lnTo>
                    <a:pt x="1009" y="212"/>
                  </a:lnTo>
                  <a:lnTo>
                    <a:pt x="947" y="212"/>
                  </a:lnTo>
                  <a:lnTo>
                    <a:pt x="885" y="218"/>
                  </a:lnTo>
                  <a:lnTo>
                    <a:pt x="825" y="228"/>
                  </a:lnTo>
                  <a:lnTo>
                    <a:pt x="764" y="243"/>
                  </a:lnTo>
                  <a:lnTo>
                    <a:pt x="705" y="262"/>
                  </a:lnTo>
                  <a:lnTo>
                    <a:pt x="647" y="288"/>
                  </a:lnTo>
                  <a:lnTo>
                    <a:pt x="591" y="317"/>
                  </a:lnTo>
                  <a:lnTo>
                    <a:pt x="537" y="351"/>
                  </a:lnTo>
                  <a:lnTo>
                    <a:pt x="486" y="392"/>
                  </a:lnTo>
                  <a:lnTo>
                    <a:pt x="437" y="436"/>
                  </a:lnTo>
                  <a:lnTo>
                    <a:pt x="392" y="484"/>
                  </a:lnTo>
                  <a:lnTo>
                    <a:pt x="352" y="536"/>
                  </a:lnTo>
                  <a:lnTo>
                    <a:pt x="317" y="590"/>
                  </a:lnTo>
                  <a:lnTo>
                    <a:pt x="287" y="645"/>
                  </a:lnTo>
                  <a:lnTo>
                    <a:pt x="263" y="704"/>
                  </a:lnTo>
                  <a:lnTo>
                    <a:pt x="243" y="762"/>
                  </a:lnTo>
                  <a:lnTo>
                    <a:pt x="228" y="823"/>
                  </a:lnTo>
                  <a:lnTo>
                    <a:pt x="218" y="884"/>
                  </a:lnTo>
                  <a:lnTo>
                    <a:pt x="213" y="946"/>
                  </a:lnTo>
                  <a:lnTo>
                    <a:pt x="213" y="1008"/>
                  </a:lnTo>
                  <a:lnTo>
                    <a:pt x="218" y="1069"/>
                  </a:lnTo>
                  <a:lnTo>
                    <a:pt x="228" y="1130"/>
                  </a:lnTo>
                  <a:lnTo>
                    <a:pt x="243" y="1190"/>
                  </a:lnTo>
                  <a:lnTo>
                    <a:pt x="263" y="1250"/>
                  </a:lnTo>
                  <a:lnTo>
                    <a:pt x="287" y="1307"/>
                  </a:lnTo>
                  <a:lnTo>
                    <a:pt x="317" y="1363"/>
                  </a:lnTo>
                  <a:lnTo>
                    <a:pt x="352" y="1417"/>
                  </a:lnTo>
                  <a:lnTo>
                    <a:pt x="392" y="1468"/>
                  </a:lnTo>
                  <a:lnTo>
                    <a:pt x="437" y="1517"/>
                  </a:lnTo>
                  <a:lnTo>
                    <a:pt x="486" y="1562"/>
                  </a:lnTo>
                  <a:lnTo>
                    <a:pt x="538" y="1601"/>
                  </a:lnTo>
                  <a:lnTo>
                    <a:pt x="591" y="1636"/>
                  </a:lnTo>
                  <a:lnTo>
                    <a:pt x="648" y="1666"/>
                  </a:lnTo>
                  <a:lnTo>
                    <a:pt x="705" y="1691"/>
                  </a:lnTo>
                  <a:lnTo>
                    <a:pt x="765" y="1710"/>
                  </a:lnTo>
                  <a:lnTo>
                    <a:pt x="826" y="1725"/>
                  </a:lnTo>
                  <a:lnTo>
                    <a:pt x="886" y="1736"/>
                  </a:lnTo>
                  <a:lnTo>
                    <a:pt x="948" y="1740"/>
                  </a:lnTo>
                  <a:lnTo>
                    <a:pt x="1011" y="1740"/>
                  </a:lnTo>
                  <a:lnTo>
                    <a:pt x="1073" y="1736"/>
                  </a:lnTo>
                  <a:lnTo>
                    <a:pt x="1134" y="1725"/>
                  </a:lnTo>
                  <a:lnTo>
                    <a:pt x="1194" y="1710"/>
                  </a:lnTo>
                  <a:lnTo>
                    <a:pt x="1254" y="1691"/>
                  </a:lnTo>
                  <a:lnTo>
                    <a:pt x="1311" y="1666"/>
                  </a:lnTo>
                  <a:lnTo>
                    <a:pt x="1368" y="1636"/>
                  </a:lnTo>
                  <a:lnTo>
                    <a:pt x="1421" y="1601"/>
                  </a:lnTo>
                  <a:lnTo>
                    <a:pt x="1473" y="1562"/>
                  </a:lnTo>
                  <a:lnTo>
                    <a:pt x="1522" y="1517"/>
                  </a:lnTo>
                  <a:lnTo>
                    <a:pt x="1567" y="1468"/>
                  </a:lnTo>
                  <a:lnTo>
                    <a:pt x="1607" y="1417"/>
                  </a:lnTo>
                  <a:lnTo>
                    <a:pt x="1641" y="1364"/>
                  </a:lnTo>
                  <a:lnTo>
                    <a:pt x="1671" y="1308"/>
                  </a:lnTo>
                  <a:lnTo>
                    <a:pt x="1696" y="1251"/>
                  </a:lnTo>
                  <a:lnTo>
                    <a:pt x="1715" y="1191"/>
                  </a:lnTo>
                  <a:lnTo>
                    <a:pt x="1730" y="1132"/>
                  </a:lnTo>
                  <a:lnTo>
                    <a:pt x="1741" y="1070"/>
                  </a:lnTo>
                  <a:lnTo>
                    <a:pt x="1746" y="1010"/>
                  </a:lnTo>
                  <a:lnTo>
                    <a:pt x="1746" y="948"/>
                  </a:lnTo>
                  <a:lnTo>
                    <a:pt x="1741" y="886"/>
                  </a:lnTo>
                  <a:lnTo>
                    <a:pt x="1731" y="825"/>
                  </a:lnTo>
                  <a:lnTo>
                    <a:pt x="1716" y="765"/>
                  </a:lnTo>
                  <a:lnTo>
                    <a:pt x="1697" y="706"/>
                  </a:lnTo>
                  <a:lnTo>
                    <a:pt x="1673" y="649"/>
                  </a:lnTo>
                  <a:lnTo>
                    <a:pt x="1830" y="490"/>
                  </a:lnTo>
                  <a:lnTo>
                    <a:pt x="1864" y="554"/>
                  </a:lnTo>
                  <a:lnTo>
                    <a:pt x="1892" y="619"/>
                  </a:lnTo>
                  <a:lnTo>
                    <a:pt x="1916" y="686"/>
                  </a:lnTo>
                  <a:lnTo>
                    <a:pt x="1935" y="753"/>
                  </a:lnTo>
                  <a:lnTo>
                    <a:pt x="1948" y="822"/>
                  </a:lnTo>
                  <a:lnTo>
                    <a:pt x="1957" y="891"/>
                  </a:lnTo>
                  <a:lnTo>
                    <a:pt x="1960" y="961"/>
                  </a:lnTo>
                  <a:lnTo>
                    <a:pt x="1959" y="1030"/>
                  </a:lnTo>
                  <a:lnTo>
                    <a:pt x="1953" y="1100"/>
                  </a:lnTo>
                  <a:lnTo>
                    <a:pt x="1941" y="1169"/>
                  </a:lnTo>
                  <a:lnTo>
                    <a:pt x="1925" y="1237"/>
                  </a:lnTo>
                  <a:lnTo>
                    <a:pt x="1904" y="1304"/>
                  </a:lnTo>
                  <a:lnTo>
                    <a:pt x="1878" y="1370"/>
                  </a:lnTo>
                  <a:lnTo>
                    <a:pt x="1847" y="1433"/>
                  </a:lnTo>
                  <a:lnTo>
                    <a:pt x="1811" y="1496"/>
                  </a:lnTo>
                  <a:lnTo>
                    <a:pt x="1770" y="1555"/>
                  </a:lnTo>
                  <a:lnTo>
                    <a:pt x="1724" y="1613"/>
                  </a:lnTo>
                  <a:lnTo>
                    <a:pt x="1673" y="1668"/>
                  </a:lnTo>
                  <a:lnTo>
                    <a:pt x="1617" y="1720"/>
                  </a:lnTo>
                  <a:lnTo>
                    <a:pt x="1558" y="1767"/>
                  </a:lnTo>
                  <a:lnTo>
                    <a:pt x="1496" y="1808"/>
                  </a:lnTo>
                  <a:lnTo>
                    <a:pt x="1432" y="1844"/>
                  </a:lnTo>
                  <a:lnTo>
                    <a:pt x="1366" y="1875"/>
                  </a:lnTo>
                  <a:lnTo>
                    <a:pt x="1298" y="1902"/>
                  </a:lnTo>
                  <a:lnTo>
                    <a:pt x="1228" y="1922"/>
                  </a:lnTo>
                  <a:lnTo>
                    <a:pt x="1158" y="1938"/>
                  </a:lnTo>
                  <a:lnTo>
                    <a:pt x="1088" y="1948"/>
                  </a:lnTo>
                  <a:lnTo>
                    <a:pt x="1015" y="1954"/>
                  </a:lnTo>
                  <a:lnTo>
                    <a:pt x="944" y="1954"/>
                  </a:lnTo>
                  <a:lnTo>
                    <a:pt x="872" y="1948"/>
                  </a:lnTo>
                  <a:lnTo>
                    <a:pt x="801" y="1938"/>
                  </a:lnTo>
                  <a:lnTo>
                    <a:pt x="731" y="1922"/>
                  </a:lnTo>
                  <a:lnTo>
                    <a:pt x="661" y="1902"/>
                  </a:lnTo>
                  <a:lnTo>
                    <a:pt x="594" y="1875"/>
                  </a:lnTo>
                  <a:lnTo>
                    <a:pt x="528" y="1844"/>
                  </a:lnTo>
                  <a:lnTo>
                    <a:pt x="463" y="1808"/>
                  </a:lnTo>
                  <a:lnTo>
                    <a:pt x="401" y="1767"/>
                  </a:lnTo>
                  <a:lnTo>
                    <a:pt x="343" y="1720"/>
                  </a:lnTo>
                  <a:lnTo>
                    <a:pt x="286" y="1668"/>
                  </a:lnTo>
                  <a:lnTo>
                    <a:pt x="234" y="1612"/>
                  </a:lnTo>
                  <a:lnTo>
                    <a:pt x="187" y="1552"/>
                  </a:lnTo>
                  <a:lnTo>
                    <a:pt x="146" y="1491"/>
                  </a:lnTo>
                  <a:lnTo>
                    <a:pt x="108" y="1427"/>
                  </a:lnTo>
                  <a:lnTo>
                    <a:pt x="78" y="1361"/>
                  </a:lnTo>
                  <a:lnTo>
                    <a:pt x="52" y="1293"/>
                  </a:lnTo>
                  <a:lnTo>
                    <a:pt x="31" y="1224"/>
                  </a:lnTo>
                  <a:lnTo>
                    <a:pt x="15" y="1154"/>
                  </a:lnTo>
                  <a:lnTo>
                    <a:pt x="5" y="1083"/>
                  </a:lnTo>
                  <a:lnTo>
                    <a:pt x="0" y="1012"/>
                  </a:lnTo>
                  <a:lnTo>
                    <a:pt x="0" y="941"/>
                  </a:lnTo>
                  <a:lnTo>
                    <a:pt x="5" y="869"/>
                  </a:lnTo>
                  <a:lnTo>
                    <a:pt x="15" y="798"/>
                  </a:lnTo>
                  <a:lnTo>
                    <a:pt x="31" y="728"/>
                  </a:lnTo>
                  <a:lnTo>
                    <a:pt x="52" y="659"/>
                  </a:lnTo>
                  <a:lnTo>
                    <a:pt x="78" y="591"/>
                  </a:lnTo>
                  <a:lnTo>
                    <a:pt x="108" y="525"/>
                  </a:lnTo>
                  <a:lnTo>
                    <a:pt x="146" y="462"/>
                  </a:lnTo>
                  <a:lnTo>
                    <a:pt x="187" y="400"/>
                  </a:lnTo>
                  <a:lnTo>
                    <a:pt x="234" y="342"/>
                  </a:lnTo>
                  <a:lnTo>
                    <a:pt x="286" y="285"/>
                  </a:lnTo>
                  <a:lnTo>
                    <a:pt x="341" y="235"/>
                  </a:lnTo>
                  <a:lnTo>
                    <a:pt x="398" y="189"/>
                  </a:lnTo>
                  <a:lnTo>
                    <a:pt x="459" y="148"/>
                  </a:lnTo>
                  <a:lnTo>
                    <a:pt x="521" y="112"/>
                  </a:lnTo>
                  <a:lnTo>
                    <a:pt x="585" y="82"/>
                  </a:lnTo>
                  <a:lnTo>
                    <a:pt x="651" y="55"/>
                  </a:lnTo>
                  <a:lnTo>
                    <a:pt x="719" y="34"/>
                  </a:lnTo>
                  <a:lnTo>
                    <a:pt x="787" y="18"/>
                  </a:lnTo>
                  <a:lnTo>
                    <a:pt x="856" y="7"/>
                  </a:lnTo>
                  <a:lnTo>
                    <a:pt x="926" y="1"/>
                  </a:lnTo>
                  <a:lnTo>
                    <a:pt x="9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7" name="Freeform 9"/>
            <p:cNvSpPr>
              <a:spLocks/>
            </p:cNvSpPr>
            <p:nvPr/>
          </p:nvSpPr>
          <p:spPr bwMode="auto">
            <a:xfrm>
              <a:off x="2617784" y="469899"/>
              <a:ext cx="131763" cy="131763"/>
            </a:xfrm>
            <a:custGeom>
              <a:avLst/>
              <a:gdLst>
                <a:gd name="T0" fmla="*/ 1083 w 1326"/>
                <a:gd name="T1" fmla="*/ 0 h 1321"/>
                <a:gd name="T2" fmla="*/ 1112 w 1326"/>
                <a:gd name="T3" fmla="*/ 214 h 1321"/>
                <a:gd name="T4" fmla="*/ 1326 w 1326"/>
                <a:gd name="T5" fmla="*/ 241 h 1321"/>
                <a:gd name="T6" fmla="*/ 1043 w 1326"/>
                <a:gd name="T7" fmla="*/ 524 h 1321"/>
                <a:gd name="T8" fmla="*/ 953 w 1326"/>
                <a:gd name="T9" fmla="*/ 511 h 1321"/>
                <a:gd name="T10" fmla="*/ 394 w 1326"/>
                <a:gd name="T11" fmla="*/ 1069 h 1321"/>
                <a:gd name="T12" fmla="*/ 399 w 1326"/>
                <a:gd name="T13" fmla="*/ 1095 h 1321"/>
                <a:gd name="T14" fmla="*/ 401 w 1326"/>
                <a:gd name="T15" fmla="*/ 1122 h 1321"/>
                <a:gd name="T16" fmla="*/ 398 w 1326"/>
                <a:gd name="T17" fmla="*/ 1158 h 1321"/>
                <a:gd name="T18" fmla="*/ 389 w 1326"/>
                <a:gd name="T19" fmla="*/ 1192 h 1321"/>
                <a:gd name="T20" fmla="*/ 374 w 1326"/>
                <a:gd name="T21" fmla="*/ 1223 h 1321"/>
                <a:gd name="T22" fmla="*/ 353 w 1326"/>
                <a:gd name="T23" fmla="*/ 1251 h 1321"/>
                <a:gd name="T24" fmla="*/ 330 w 1326"/>
                <a:gd name="T25" fmla="*/ 1275 h 1321"/>
                <a:gd name="T26" fmla="*/ 302 w 1326"/>
                <a:gd name="T27" fmla="*/ 1295 h 1321"/>
                <a:gd name="T28" fmla="*/ 270 w 1326"/>
                <a:gd name="T29" fmla="*/ 1310 h 1321"/>
                <a:gd name="T30" fmla="*/ 236 w 1326"/>
                <a:gd name="T31" fmla="*/ 1318 h 1321"/>
                <a:gd name="T32" fmla="*/ 201 w 1326"/>
                <a:gd name="T33" fmla="*/ 1321 h 1321"/>
                <a:gd name="T34" fmla="*/ 165 w 1326"/>
                <a:gd name="T35" fmla="*/ 1318 h 1321"/>
                <a:gd name="T36" fmla="*/ 131 w 1326"/>
                <a:gd name="T37" fmla="*/ 1310 h 1321"/>
                <a:gd name="T38" fmla="*/ 100 w 1326"/>
                <a:gd name="T39" fmla="*/ 1295 h 1321"/>
                <a:gd name="T40" fmla="*/ 71 w 1326"/>
                <a:gd name="T41" fmla="*/ 1275 h 1321"/>
                <a:gd name="T42" fmla="*/ 48 w 1326"/>
                <a:gd name="T43" fmla="*/ 1251 h 1321"/>
                <a:gd name="T44" fmla="*/ 27 w 1326"/>
                <a:gd name="T45" fmla="*/ 1223 h 1321"/>
                <a:gd name="T46" fmla="*/ 12 w 1326"/>
                <a:gd name="T47" fmla="*/ 1192 h 1321"/>
                <a:gd name="T48" fmla="*/ 3 w 1326"/>
                <a:gd name="T49" fmla="*/ 1158 h 1321"/>
                <a:gd name="T50" fmla="*/ 0 w 1326"/>
                <a:gd name="T51" fmla="*/ 1122 h 1321"/>
                <a:gd name="T52" fmla="*/ 3 w 1326"/>
                <a:gd name="T53" fmla="*/ 1087 h 1321"/>
                <a:gd name="T54" fmla="*/ 12 w 1326"/>
                <a:gd name="T55" fmla="*/ 1053 h 1321"/>
                <a:gd name="T56" fmla="*/ 27 w 1326"/>
                <a:gd name="T57" fmla="*/ 1021 h 1321"/>
                <a:gd name="T58" fmla="*/ 48 w 1326"/>
                <a:gd name="T59" fmla="*/ 993 h 1321"/>
                <a:gd name="T60" fmla="*/ 71 w 1326"/>
                <a:gd name="T61" fmla="*/ 969 h 1321"/>
                <a:gd name="T62" fmla="*/ 100 w 1326"/>
                <a:gd name="T63" fmla="*/ 950 h 1321"/>
                <a:gd name="T64" fmla="*/ 131 w 1326"/>
                <a:gd name="T65" fmla="*/ 935 h 1321"/>
                <a:gd name="T66" fmla="*/ 165 w 1326"/>
                <a:gd name="T67" fmla="*/ 925 h 1321"/>
                <a:gd name="T68" fmla="*/ 201 w 1326"/>
                <a:gd name="T69" fmla="*/ 922 h 1321"/>
                <a:gd name="T70" fmla="*/ 228 w 1326"/>
                <a:gd name="T71" fmla="*/ 924 h 1321"/>
                <a:gd name="T72" fmla="*/ 254 w 1326"/>
                <a:gd name="T73" fmla="*/ 930 h 1321"/>
                <a:gd name="T74" fmla="*/ 814 w 1326"/>
                <a:gd name="T75" fmla="*/ 372 h 1321"/>
                <a:gd name="T76" fmla="*/ 801 w 1326"/>
                <a:gd name="T77" fmla="*/ 282 h 1321"/>
                <a:gd name="T78" fmla="*/ 1083 w 1326"/>
                <a:gd name="T79" fmla="*/ 0 h 1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326" h="1321">
                  <a:moveTo>
                    <a:pt x="1083" y="0"/>
                  </a:moveTo>
                  <a:lnTo>
                    <a:pt x="1112" y="214"/>
                  </a:lnTo>
                  <a:lnTo>
                    <a:pt x="1326" y="241"/>
                  </a:lnTo>
                  <a:lnTo>
                    <a:pt x="1043" y="524"/>
                  </a:lnTo>
                  <a:lnTo>
                    <a:pt x="953" y="511"/>
                  </a:lnTo>
                  <a:lnTo>
                    <a:pt x="394" y="1069"/>
                  </a:lnTo>
                  <a:lnTo>
                    <a:pt x="399" y="1095"/>
                  </a:lnTo>
                  <a:lnTo>
                    <a:pt x="401" y="1122"/>
                  </a:lnTo>
                  <a:lnTo>
                    <a:pt x="398" y="1158"/>
                  </a:lnTo>
                  <a:lnTo>
                    <a:pt x="389" y="1192"/>
                  </a:lnTo>
                  <a:lnTo>
                    <a:pt x="374" y="1223"/>
                  </a:lnTo>
                  <a:lnTo>
                    <a:pt x="353" y="1251"/>
                  </a:lnTo>
                  <a:lnTo>
                    <a:pt x="330" y="1275"/>
                  </a:lnTo>
                  <a:lnTo>
                    <a:pt x="302" y="1295"/>
                  </a:lnTo>
                  <a:lnTo>
                    <a:pt x="270" y="1310"/>
                  </a:lnTo>
                  <a:lnTo>
                    <a:pt x="236" y="1318"/>
                  </a:lnTo>
                  <a:lnTo>
                    <a:pt x="201" y="1321"/>
                  </a:lnTo>
                  <a:lnTo>
                    <a:pt x="165" y="1318"/>
                  </a:lnTo>
                  <a:lnTo>
                    <a:pt x="131" y="1310"/>
                  </a:lnTo>
                  <a:lnTo>
                    <a:pt x="100" y="1295"/>
                  </a:lnTo>
                  <a:lnTo>
                    <a:pt x="71" y="1275"/>
                  </a:lnTo>
                  <a:lnTo>
                    <a:pt x="48" y="1251"/>
                  </a:lnTo>
                  <a:lnTo>
                    <a:pt x="27" y="1223"/>
                  </a:lnTo>
                  <a:lnTo>
                    <a:pt x="12" y="1192"/>
                  </a:lnTo>
                  <a:lnTo>
                    <a:pt x="3" y="1158"/>
                  </a:lnTo>
                  <a:lnTo>
                    <a:pt x="0" y="1122"/>
                  </a:lnTo>
                  <a:lnTo>
                    <a:pt x="3" y="1087"/>
                  </a:lnTo>
                  <a:lnTo>
                    <a:pt x="12" y="1053"/>
                  </a:lnTo>
                  <a:lnTo>
                    <a:pt x="27" y="1021"/>
                  </a:lnTo>
                  <a:lnTo>
                    <a:pt x="48" y="993"/>
                  </a:lnTo>
                  <a:lnTo>
                    <a:pt x="71" y="969"/>
                  </a:lnTo>
                  <a:lnTo>
                    <a:pt x="100" y="950"/>
                  </a:lnTo>
                  <a:lnTo>
                    <a:pt x="131" y="935"/>
                  </a:lnTo>
                  <a:lnTo>
                    <a:pt x="165" y="925"/>
                  </a:lnTo>
                  <a:lnTo>
                    <a:pt x="201" y="922"/>
                  </a:lnTo>
                  <a:lnTo>
                    <a:pt x="228" y="924"/>
                  </a:lnTo>
                  <a:lnTo>
                    <a:pt x="254" y="930"/>
                  </a:lnTo>
                  <a:lnTo>
                    <a:pt x="814" y="372"/>
                  </a:lnTo>
                  <a:lnTo>
                    <a:pt x="801" y="282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5760822" y="1677781"/>
            <a:ext cx="436213" cy="500840"/>
            <a:chOff x="4024313" y="469901"/>
            <a:chExt cx="300037" cy="34448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89" name="Freeform 14"/>
            <p:cNvSpPr>
              <a:spLocks/>
            </p:cNvSpPr>
            <p:nvPr/>
          </p:nvSpPr>
          <p:spPr bwMode="auto">
            <a:xfrm>
              <a:off x="4024313" y="676276"/>
              <a:ext cx="300037" cy="138113"/>
            </a:xfrm>
            <a:custGeom>
              <a:avLst/>
              <a:gdLst>
                <a:gd name="T0" fmla="*/ 1306 w 3024"/>
                <a:gd name="T1" fmla="*/ 1026 h 1403"/>
                <a:gd name="T2" fmla="*/ 1379 w 3024"/>
                <a:gd name="T3" fmla="*/ 579 h 1403"/>
                <a:gd name="T4" fmla="*/ 1328 w 3024"/>
                <a:gd name="T5" fmla="*/ 475 h 1403"/>
                <a:gd name="T6" fmla="*/ 1311 w 3024"/>
                <a:gd name="T7" fmla="*/ 393 h 1403"/>
                <a:gd name="T8" fmla="*/ 1320 w 3024"/>
                <a:gd name="T9" fmla="*/ 332 h 1403"/>
                <a:gd name="T10" fmla="*/ 1348 w 3024"/>
                <a:gd name="T11" fmla="*/ 290 h 1403"/>
                <a:gd name="T12" fmla="*/ 1387 w 3024"/>
                <a:gd name="T13" fmla="*/ 261 h 1403"/>
                <a:gd name="T14" fmla="*/ 1431 w 3024"/>
                <a:gd name="T15" fmla="*/ 244 h 1403"/>
                <a:gd name="T16" fmla="*/ 1472 w 3024"/>
                <a:gd name="T17" fmla="*/ 237 h 1403"/>
                <a:gd name="T18" fmla="*/ 1504 w 3024"/>
                <a:gd name="T19" fmla="*/ 234 h 1403"/>
                <a:gd name="T20" fmla="*/ 1521 w 3024"/>
                <a:gd name="T21" fmla="*/ 234 h 1403"/>
                <a:gd name="T22" fmla="*/ 1553 w 3024"/>
                <a:gd name="T23" fmla="*/ 237 h 1403"/>
                <a:gd name="T24" fmla="*/ 1594 w 3024"/>
                <a:gd name="T25" fmla="*/ 244 h 1403"/>
                <a:gd name="T26" fmla="*/ 1638 w 3024"/>
                <a:gd name="T27" fmla="*/ 261 h 1403"/>
                <a:gd name="T28" fmla="*/ 1677 w 3024"/>
                <a:gd name="T29" fmla="*/ 290 h 1403"/>
                <a:gd name="T30" fmla="*/ 1705 w 3024"/>
                <a:gd name="T31" fmla="*/ 332 h 1403"/>
                <a:gd name="T32" fmla="*/ 1714 w 3024"/>
                <a:gd name="T33" fmla="*/ 393 h 1403"/>
                <a:gd name="T34" fmla="*/ 1697 w 3024"/>
                <a:gd name="T35" fmla="*/ 475 h 1403"/>
                <a:gd name="T36" fmla="*/ 1646 w 3024"/>
                <a:gd name="T37" fmla="*/ 579 h 1403"/>
                <a:gd name="T38" fmla="*/ 1718 w 3024"/>
                <a:gd name="T39" fmla="*/ 1026 h 1403"/>
                <a:gd name="T40" fmla="*/ 2045 w 3024"/>
                <a:gd name="T41" fmla="*/ 2 h 1403"/>
                <a:gd name="T42" fmla="*/ 2077 w 3024"/>
                <a:gd name="T43" fmla="*/ 23 h 1403"/>
                <a:gd name="T44" fmla="*/ 2149 w 3024"/>
                <a:gd name="T45" fmla="*/ 64 h 1403"/>
                <a:gd name="T46" fmla="*/ 2257 w 3024"/>
                <a:gd name="T47" fmla="*/ 121 h 1403"/>
                <a:gd name="T48" fmla="*/ 2398 w 3024"/>
                <a:gd name="T49" fmla="*/ 189 h 1403"/>
                <a:gd name="T50" fmla="*/ 2570 w 3024"/>
                <a:gd name="T51" fmla="*/ 262 h 1403"/>
                <a:gd name="T52" fmla="*/ 2734 w 3024"/>
                <a:gd name="T53" fmla="*/ 333 h 1403"/>
                <a:gd name="T54" fmla="*/ 2850 w 3024"/>
                <a:gd name="T55" fmla="*/ 419 h 1403"/>
                <a:gd name="T56" fmla="*/ 2929 w 3024"/>
                <a:gd name="T57" fmla="*/ 528 h 1403"/>
                <a:gd name="T58" fmla="*/ 2979 w 3024"/>
                <a:gd name="T59" fmla="*/ 664 h 1403"/>
                <a:gd name="T60" fmla="*/ 3006 w 3024"/>
                <a:gd name="T61" fmla="*/ 826 h 1403"/>
                <a:gd name="T62" fmla="*/ 3018 w 3024"/>
                <a:gd name="T63" fmla="*/ 1017 h 1403"/>
                <a:gd name="T64" fmla="*/ 3022 w 3024"/>
                <a:gd name="T65" fmla="*/ 1238 h 1403"/>
                <a:gd name="T66" fmla="*/ 0 w 3024"/>
                <a:gd name="T67" fmla="*/ 1403 h 1403"/>
                <a:gd name="T68" fmla="*/ 3 w 3024"/>
                <a:gd name="T69" fmla="*/ 1150 h 1403"/>
                <a:gd name="T70" fmla="*/ 9 w 3024"/>
                <a:gd name="T71" fmla="*/ 931 h 1403"/>
                <a:gd name="T72" fmla="*/ 28 w 3024"/>
                <a:gd name="T73" fmla="*/ 745 h 1403"/>
                <a:gd name="T74" fmla="*/ 68 w 3024"/>
                <a:gd name="T75" fmla="*/ 590 h 1403"/>
                <a:gd name="T76" fmla="*/ 136 w 3024"/>
                <a:gd name="T77" fmla="*/ 463 h 1403"/>
                <a:gd name="T78" fmla="*/ 241 w 3024"/>
                <a:gd name="T79" fmla="*/ 362 h 1403"/>
                <a:gd name="T80" fmla="*/ 390 w 3024"/>
                <a:gd name="T81" fmla="*/ 287 h 1403"/>
                <a:gd name="T82" fmla="*/ 572 w 3024"/>
                <a:gd name="T83" fmla="*/ 212 h 1403"/>
                <a:gd name="T84" fmla="*/ 723 w 3024"/>
                <a:gd name="T85" fmla="*/ 143 h 1403"/>
                <a:gd name="T86" fmla="*/ 842 w 3024"/>
                <a:gd name="T87" fmla="*/ 81 h 1403"/>
                <a:gd name="T88" fmla="*/ 926 w 3024"/>
                <a:gd name="T89" fmla="*/ 35 h 1403"/>
                <a:gd name="T90" fmla="*/ 973 w 3024"/>
                <a:gd name="T91" fmla="*/ 6 h 1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24" h="1403">
                  <a:moveTo>
                    <a:pt x="981" y="0"/>
                  </a:moveTo>
                  <a:lnTo>
                    <a:pt x="1266" y="904"/>
                  </a:lnTo>
                  <a:lnTo>
                    <a:pt x="1306" y="1026"/>
                  </a:lnTo>
                  <a:lnTo>
                    <a:pt x="1434" y="664"/>
                  </a:lnTo>
                  <a:lnTo>
                    <a:pt x="1404" y="620"/>
                  </a:lnTo>
                  <a:lnTo>
                    <a:pt x="1379" y="579"/>
                  </a:lnTo>
                  <a:lnTo>
                    <a:pt x="1358" y="541"/>
                  </a:lnTo>
                  <a:lnTo>
                    <a:pt x="1341" y="506"/>
                  </a:lnTo>
                  <a:lnTo>
                    <a:pt x="1328" y="475"/>
                  </a:lnTo>
                  <a:lnTo>
                    <a:pt x="1320" y="445"/>
                  </a:lnTo>
                  <a:lnTo>
                    <a:pt x="1313" y="417"/>
                  </a:lnTo>
                  <a:lnTo>
                    <a:pt x="1311" y="393"/>
                  </a:lnTo>
                  <a:lnTo>
                    <a:pt x="1311" y="370"/>
                  </a:lnTo>
                  <a:lnTo>
                    <a:pt x="1314" y="350"/>
                  </a:lnTo>
                  <a:lnTo>
                    <a:pt x="1320" y="332"/>
                  </a:lnTo>
                  <a:lnTo>
                    <a:pt x="1328" y="316"/>
                  </a:lnTo>
                  <a:lnTo>
                    <a:pt x="1336" y="302"/>
                  </a:lnTo>
                  <a:lnTo>
                    <a:pt x="1348" y="290"/>
                  </a:lnTo>
                  <a:lnTo>
                    <a:pt x="1360" y="279"/>
                  </a:lnTo>
                  <a:lnTo>
                    <a:pt x="1373" y="269"/>
                  </a:lnTo>
                  <a:lnTo>
                    <a:pt x="1387" y="261"/>
                  </a:lnTo>
                  <a:lnTo>
                    <a:pt x="1402" y="255"/>
                  </a:lnTo>
                  <a:lnTo>
                    <a:pt x="1417" y="249"/>
                  </a:lnTo>
                  <a:lnTo>
                    <a:pt x="1431" y="244"/>
                  </a:lnTo>
                  <a:lnTo>
                    <a:pt x="1445" y="241"/>
                  </a:lnTo>
                  <a:lnTo>
                    <a:pt x="1460" y="239"/>
                  </a:lnTo>
                  <a:lnTo>
                    <a:pt x="1472" y="237"/>
                  </a:lnTo>
                  <a:lnTo>
                    <a:pt x="1484" y="236"/>
                  </a:lnTo>
                  <a:lnTo>
                    <a:pt x="1495" y="235"/>
                  </a:lnTo>
                  <a:lnTo>
                    <a:pt x="1504" y="234"/>
                  </a:lnTo>
                  <a:lnTo>
                    <a:pt x="1511" y="234"/>
                  </a:lnTo>
                  <a:lnTo>
                    <a:pt x="1514" y="234"/>
                  </a:lnTo>
                  <a:lnTo>
                    <a:pt x="1521" y="234"/>
                  </a:lnTo>
                  <a:lnTo>
                    <a:pt x="1530" y="235"/>
                  </a:lnTo>
                  <a:lnTo>
                    <a:pt x="1541" y="236"/>
                  </a:lnTo>
                  <a:lnTo>
                    <a:pt x="1553" y="237"/>
                  </a:lnTo>
                  <a:lnTo>
                    <a:pt x="1565" y="239"/>
                  </a:lnTo>
                  <a:lnTo>
                    <a:pt x="1580" y="241"/>
                  </a:lnTo>
                  <a:lnTo>
                    <a:pt x="1594" y="244"/>
                  </a:lnTo>
                  <a:lnTo>
                    <a:pt x="1608" y="249"/>
                  </a:lnTo>
                  <a:lnTo>
                    <a:pt x="1623" y="255"/>
                  </a:lnTo>
                  <a:lnTo>
                    <a:pt x="1638" y="261"/>
                  </a:lnTo>
                  <a:lnTo>
                    <a:pt x="1652" y="269"/>
                  </a:lnTo>
                  <a:lnTo>
                    <a:pt x="1665" y="279"/>
                  </a:lnTo>
                  <a:lnTo>
                    <a:pt x="1677" y="290"/>
                  </a:lnTo>
                  <a:lnTo>
                    <a:pt x="1688" y="302"/>
                  </a:lnTo>
                  <a:lnTo>
                    <a:pt x="1697" y="316"/>
                  </a:lnTo>
                  <a:lnTo>
                    <a:pt x="1705" y="332"/>
                  </a:lnTo>
                  <a:lnTo>
                    <a:pt x="1711" y="350"/>
                  </a:lnTo>
                  <a:lnTo>
                    <a:pt x="1714" y="370"/>
                  </a:lnTo>
                  <a:lnTo>
                    <a:pt x="1714" y="393"/>
                  </a:lnTo>
                  <a:lnTo>
                    <a:pt x="1712" y="417"/>
                  </a:lnTo>
                  <a:lnTo>
                    <a:pt x="1705" y="445"/>
                  </a:lnTo>
                  <a:lnTo>
                    <a:pt x="1697" y="475"/>
                  </a:lnTo>
                  <a:lnTo>
                    <a:pt x="1684" y="506"/>
                  </a:lnTo>
                  <a:lnTo>
                    <a:pt x="1667" y="541"/>
                  </a:lnTo>
                  <a:lnTo>
                    <a:pt x="1646" y="579"/>
                  </a:lnTo>
                  <a:lnTo>
                    <a:pt x="1621" y="620"/>
                  </a:lnTo>
                  <a:lnTo>
                    <a:pt x="1590" y="664"/>
                  </a:lnTo>
                  <a:lnTo>
                    <a:pt x="1718" y="1026"/>
                  </a:lnTo>
                  <a:lnTo>
                    <a:pt x="1757" y="904"/>
                  </a:lnTo>
                  <a:lnTo>
                    <a:pt x="2042" y="0"/>
                  </a:lnTo>
                  <a:lnTo>
                    <a:pt x="2045" y="2"/>
                  </a:lnTo>
                  <a:lnTo>
                    <a:pt x="2051" y="6"/>
                  </a:lnTo>
                  <a:lnTo>
                    <a:pt x="2063" y="14"/>
                  </a:lnTo>
                  <a:lnTo>
                    <a:pt x="2077" y="23"/>
                  </a:lnTo>
                  <a:lnTo>
                    <a:pt x="2097" y="35"/>
                  </a:lnTo>
                  <a:lnTo>
                    <a:pt x="2122" y="49"/>
                  </a:lnTo>
                  <a:lnTo>
                    <a:pt x="2149" y="64"/>
                  </a:lnTo>
                  <a:lnTo>
                    <a:pt x="2182" y="81"/>
                  </a:lnTo>
                  <a:lnTo>
                    <a:pt x="2218" y="100"/>
                  </a:lnTo>
                  <a:lnTo>
                    <a:pt x="2257" y="121"/>
                  </a:lnTo>
                  <a:lnTo>
                    <a:pt x="2300" y="143"/>
                  </a:lnTo>
                  <a:lnTo>
                    <a:pt x="2347" y="166"/>
                  </a:lnTo>
                  <a:lnTo>
                    <a:pt x="2398" y="189"/>
                  </a:lnTo>
                  <a:lnTo>
                    <a:pt x="2452" y="213"/>
                  </a:lnTo>
                  <a:lnTo>
                    <a:pt x="2509" y="238"/>
                  </a:lnTo>
                  <a:lnTo>
                    <a:pt x="2570" y="262"/>
                  </a:lnTo>
                  <a:lnTo>
                    <a:pt x="2633" y="287"/>
                  </a:lnTo>
                  <a:lnTo>
                    <a:pt x="2687" y="309"/>
                  </a:lnTo>
                  <a:lnTo>
                    <a:pt x="2734" y="333"/>
                  </a:lnTo>
                  <a:lnTo>
                    <a:pt x="2777" y="359"/>
                  </a:lnTo>
                  <a:lnTo>
                    <a:pt x="2815" y="388"/>
                  </a:lnTo>
                  <a:lnTo>
                    <a:pt x="2850" y="419"/>
                  </a:lnTo>
                  <a:lnTo>
                    <a:pt x="2880" y="452"/>
                  </a:lnTo>
                  <a:lnTo>
                    <a:pt x="2906" y="489"/>
                  </a:lnTo>
                  <a:lnTo>
                    <a:pt x="2929" y="528"/>
                  </a:lnTo>
                  <a:lnTo>
                    <a:pt x="2948" y="571"/>
                  </a:lnTo>
                  <a:lnTo>
                    <a:pt x="2965" y="616"/>
                  </a:lnTo>
                  <a:lnTo>
                    <a:pt x="2979" y="664"/>
                  </a:lnTo>
                  <a:lnTo>
                    <a:pt x="2989" y="716"/>
                  </a:lnTo>
                  <a:lnTo>
                    <a:pt x="2999" y="769"/>
                  </a:lnTo>
                  <a:lnTo>
                    <a:pt x="3006" y="826"/>
                  </a:lnTo>
                  <a:lnTo>
                    <a:pt x="3011" y="887"/>
                  </a:lnTo>
                  <a:lnTo>
                    <a:pt x="3016" y="950"/>
                  </a:lnTo>
                  <a:lnTo>
                    <a:pt x="3018" y="1017"/>
                  </a:lnTo>
                  <a:lnTo>
                    <a:pt x="3020" y="1087"/>
                  </a:lnTo>
                  <a:lnTo>
                    <a:pt x="3021" y="1160"/>
                  </a:lnTo>
                  <a:lnTo>
                    <a:pt x="3022" y="1238"/>
                  </a:lnTo>
                  <a:lnTo>
                    <a:pt x="3023" y="1318"/>
                  </a:lnTo>
                  <a:lnTo>
                    <a:pt x="3024" y="1403"/>
                  </a:lnTo>
                  <a:lnTo>
                    <a:pt x="0" y="1403"/>
                  </a:lnTo>
                  <a:lnTo>
                    <a:pt x="1" y="1314"/>
                  </a:lnTo>
                  <a:lnTo>
                    <a:pt x="2" y="1230"/>
                  </a:lnTo>
                  <a:lnTo>
                    <a:pt x="3" y="1150"/>
                  </a:lnTo>
                  <a:lnTo>
                    <a:pt x="4" y="1073"/>
                  </a:lnTo>
                  <a:lnTo>
                    <a:pt x="6" y="1001"/>
                  </a:lnTo>
                  <a:lnTo>
                    <a:pt x="9" y="931"/>
                  </a:lnTo>
                  <a:lnTo>
                    <a:pt x="15" y="866"/>
                  </a:lnTo>
                  <a:lnTo>
                    <a:pt x="21" y="804"/>
                  </a:lnTo>
                  <a:lnTo>
                    <a:pt x="28" y="745"/>
                  </a:lnTo>
                  <a:lnTo>
                    <a:pt x="39" y="690"/>
                  </a:lnTo>
                  <a:lnTo>
                    <a:pt x="53" y="638"/>
                  </a:lnTo>
                  <a:lnTo>
                    <a:pt x="68" y="590"/>
                  </a:lnTo>
                  <a:lnTo>
                    <a:pt x="87" y="544"/>
                  </a:lnTo>
                  <a:lnTo>
                    <a:pt x="110" y="502"/>
                  </a:lnTo>
                  <a:lnTo>
                    <a:pt x="136" y="463"/>
                  </a:lnTo>
                  <a:lnTo>
                    <a:pt x="166" y="427"/>
                  </a:lnTo>
                  <a:lnTo>
                    <a:pt x="201" y="393"/>
                  </a:lnTo>
                  <a:lnTo>
                    <a:pt x="241" y="362"/>
                  </a:lnTo>
                  <a:lnTo>
                    <a:pt x="286" y="335"/>
                  </a:lnTo>
                  <a:lnTo>
                    <a:pt x="335" y="310"/>
                  </a:lnTo>
                  <a:lnTo>
                    <a:pt x="390" y="287"/>
                  </a:lnTo>
                  <a:lnTo>
                    <a:pt x="454" y="262"/>
                  </a:lnTo>
                  <a:lnTo>
                    <a:pt x="514" y="238"/>
                  </a:lnTo>
                  <a:lnTo>
                    <a:pt x="572" y="212"/>
                  </a:lnTo>
                  <a:lnTo>
                    <a:pt x="626" y="188"/>
                  </a:lnTo>
                  <a:lnTo>
                    <a:pt x="677" y="165"/>
                  </a:lnTo>
                  <a:lnTo>
                    <a:pt x="723" y="143"/>
                  </a:lnTo>
                  <a:lnTo>
                    <a:pt x="766" y="120"/>
                  </a:lnTo>
                  <a:lnTo>
                    <a:pt x="806" y="100"/>
                  </a:lnTo>
                  <a:lnTo>
                    <a:pt x="842" y="81"/>
                  </a:lnTo>
                  <a:lnTo>
                    <a:pt x="874" y="63"/>
                  </a:lnTo>
                  <a:lnTo>
                    <a:pt x="902" y="49"/>
                  </a:lnTo>
                  <a:lnTo>
                    <a:pt x="926" y="35"/>
                  </a:lnTo>
                  <a:lnTo>
                    <a:pt x="945" y="22"/>
                  </a:lnTo>
                  <a:lnTo>
                    <a:pt x="961" y="14"/>
                  </a:lnTo>
                  <a:lnTo>
                    <a:pt x="973" y="6"/>
                  </a:lnTo>
                  <a:lnTo>
                    <a:pt x="979" y="2"/>
                  </a:lnTo>
                  <a:lnTo>
                    <a:pt x="98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0" name="Freeform 15"/>
            <p:cNvSpPr>
              <a:spLocks noEditPoints="1"/>
            </p:cNvSpPr>
            <p:nvPr/>
          </p:nvSpPr>
          <p:spPr bwMode="auto">
            <a:xfrm>
              <a:off x="4076700" y="469901"/>
              <a:ext cx="192087" cy="192088"/>
            </a:xfrm>
            <a:custGeom>
              <a:avLst/>
              <a:gdLst>
                <a:gd name="T0" fmla="*/ 1314 w 1932"/>
                <a:gd name="T1" fmla="*/ 865 h 1938"/>
                <a:gd name="T2" fmla="*/ 1261 w 1932"/>
                <a:gd name="T3" fmla="*/ 943 h 1938"/>
                <a:gd name="T4" fmla="*/ 1280 w 1932"/>
                <a:gd name="T5" fmla="*/ 1039 h 1938"/>
                <a:gd name="T6" fmla="*/ 1359 w 1932"/>
                <a:gd name="T7" fmla="*/ 1092 h 1938"/>
                <a:gd name="T8" fmla="*/ 1454 w 1932"/>
                <a:gd name="T9" fmla="*/ 1073 h 1938"/>
                <a:gd name="T10" fmla="*/ 1507 w 1932"/>
                <a:gd name="T11" fmla="*/ 994 h 1938"/>
                <a:gd name="T12" fmla="*/ 1488 w 1932"/>
                <a:gd name="T13" fmla="*/ 899 h 1938"/>
                <a:gd name="T14" fmla="*/ 1410 w 1932"/>
                <a:gd name="T15" fmla="*/ 846 h 1938"/>
                <a:gd name="T16" fmla="*/ 919 w 1932"/>
                <a:gd name="T17" fmla="*/ 853 h 1938"/>
                <a:gd name="T18" fmla="*/ 852 w 1932"/>
                <a:gd name="T19" fmla="*/ 920 h 1938"/>
                <a:gd name="T20" fmla="*/ 852 w 1932"/>
                <a:gd name="T21" fmla="*/ 1017 h 1938"/>
                <a:gd name="T22" fmla="*/ 919 w 1932"/>
                <a:gd name="T23" fmla="*/ 1085 h 1938"/>
                <a:gd name="T24" fmla="*/ 1016 w 1932"/>
                <a:gd name="T25" fmla="*/ 1085 h 1938"/>
                <a:gd name="T26" fmla="*/ 1083 w 1932"/>
                <a:gd name="T27" fmla="*/ 1017 h 1938"/>
                <a:gd name="T28" fmla="*/ 1083 w 1932"/>
                <a:gd name="T29" fmla="*/ 920 h 1938"/>
                <a:gd name="T30" fmla="*/ 1016 w 1932"/>
                <a:gd name="T31" fmla="*/ 853 h 1938"/>
                <a:gd name="T32" fmla="*/ 526 w 1932"/>
                <a:gd name="T33" fmla="*/ 846 h 1938"/>
                <a:gd name="T34" fmla="*/ 447 w 1932"/>
                <a:gd name="T35" fmla="*/ 899 h 1938"/>
                <a:gd name="T36" fmla="*/ 428 w 1932"/>
                <a:gd name="T37" fmla="*/ 994 h 1938"/>
                <a:gd name="T38" fmla="*/ 482 w 1932"/>
                <a:gd name="T39" fmla="*/ 1073 h 1938"/>
                <a:gd name="T40" fmla="*/ 577 w 1932"/>
                <a:gd name="T41" fmla="*/ 1092 h 1938"/>
                <a:gd name="T42" fmla="*/ 655 w 1932"/>
                <a:gd name="T43" fmla="*/ 1039 h 1938"/>
                <a:gd name="T44" fmla="*/ 674 w 1932"/>
                <a:gd name="T45" fmla="*/ 943 h 1938"/>
                <a:gd name="T46" fmla="*/ 621 w 1932"/>
                <a:gd name="T47" fmla="*/ 865 h 1938"/>
                <a:gd name="T48" fmla="*/ 932 w 1932"/>
                <a:gd name="T49" fmla="*/ 0 h 1938"/>
                <a:gd name="T50" fmla="*/ 1212 w 1932"/>
                <a:gd name="T51" fmla="*/ 31 h 1938"/>
                <a:gd name="T52" fmla="*/ 1476 w 1932"/>
                <a:gd name="T53" fmla="*/ 144 h 1938"/>
                <a:gd name="T54" fmla="*/ 1702 w 1932"/>
                <a:gd name="T55" fmla="*/ 338 h 1938"/>
                <a:gd name="T56" fmla="*/ 1855 w 1932"/>
                <a:gd name="T57" fmla="*/ 587 h 1938"/>
                <a:gd name="T58" fmla="*/ 1927 w 1932"/>
                <a:gd name="T59" fmla="*/ 863 h 1938"/>
                <a:gd name="T60" fmla="*/ 1918 w 1932"/>
                <a:gd name="T61" fmla="*/ 1145 h 1938"/>
                <a:gd name="T62" fmla="*/ 1825 w 1932"/>
                <a:gd name="T63" fmla="*/ 1416 h 1938"/>
                <a:gd name="T64" fmla="*/ 1650 w 1932"/>
                <a:gd name="T65" fmla="*/ 1653 h 1938"/>
                <a:gd name="T66" fmla="*/ 1417 w 1932"/>
                <a:gd name="T67" fmla="*/ 1827 h 1938"/>
                <a:gd name="T68" fmla="*/ 1152 w 1932"/>
                <a:gd name="T69" fmla="*/ 1920 h 1938"/>
                <a:gd name="T70" fmla="*/ 875 w 1932"/>
                <a:gd name="T71" fmla="*/ 1933 h 1938"/>
                <a:gd name="T72" fmla="*/ 605 w 1932"/>
                <a:gd name="T73" fmla="*/ 1867 h 1938"/>
                <a:gd name="T74" fmla="*/ 426 w 1932"/>
                <a:gd name="T75" fmla="*/ 1836 h 1938"/>
                <a:gd name="T76" fmla="*/ 233 w 1932"/>
                <a:gd name="T77" fmla="*/ 1912 h 1938"/>
                <a:gd name="T78" fmla="*/ 65 w 1932"/>
                <a:gd name="T79" fmla="*/ 1915 h 1938"/>
                <a:gd name="T80" fmla="*/ 33 w 1932"/>
                <a:gd name="T81" fmla="*/ 1884 h 1938"/>
                <a:gd name="T82" fmla="*/ 54 w 1932"/>
                <a:gd name="T83" fmla="*/ 1845 h 1938"/>
                <a:gd name="T84" fmla="*/ 177 w 1932"/>
                <a:gd name="T85" fmla="*/ 1743 h 1938"/>
                <a:gd name="T86" fmla="*/ 253 w 1932"/>
                <a:gd name="T87" fmla="*/ 1618 h 1938"/>
                <a:gd name="T88" fmla="*/ 119 w 1932"/>
                <a:gd name="T89" fmla="*/ 1437 h 1938"/>
                <a:gd name="T90" fmla="*/ 22 w 1932"/>
                <a:gd name="T91" fmla="*/ 1178 h 1938"/>
                <a:gd name="T92" fmla="*/ 1 w 1932"/>
                <a:gd name="T93" fmla="*/ 907 h 1938"/>
                <a:gd name="T94" fmla="*/ 57 w 1932"/>
                <a:gd name="T95" fmla="*/ 639 h 1938"/>
                <a:gd name="T96" fmla="*/ 189 w 1932"/>
                <a:gd name="T97" fmla="*/ 392 h 1938"/>
                <a:gd name="T98" fmla="*/ 397 w 1932"/>
                <a:gd name="T99" fmla="*/ 185 h 1938"/>
                <a:gd name="T100" fmla="*/ 654 w 1932"/>
                <a:gd name="T101" fmla="*/ 51 h 1938"/>
                <a:gd name="T102" fmla="*/ 932 w 1932"/>
                <a:gd name="T103" fmla="*/ 0 h 1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32" h="1938">
                  <a:moveTo>
                    <a:pt x="1384" y="843"/>
                  </a:moveTo>
                  <a:lnTo>
                    <a:pt x="1359" y="846"/>
                  </a:lnTo>
                  <a:lnTo>
                    <a:pt x="1336" y="853"/>
                  </a:lnTo>
                  <a:lnTo>
                    <a:pt x="1314" y="865"/>
                  </a:lnTo>
                  <a:lnTo>
                    <a:pt x="1296" y="880"/>
                  </a:lnTo>
                  <a:lnTo>
                    <a:pt x="1280" y="899"/>
                  </a:lnTo>
                  <a:lnTo>
                    <a:pt x="1268" y="920"/>
                  </a:lnTo>
                  <a:lnTo>
                    <a:pt x="1261" y="943"/>
                  </a:lnTo>
                  <a:lnTo>
                    <a:pt x="1259" y="968"/>
                  </a:lnTo>
                  <a:lnTo>
                    <a:pt x="1261" y="994"/>
                  </a:lnTo>
                  <a:lnTo>
                    <a:pt x="1268" y="1017"/>
                  </a:lnTo>
                  <a:lnTo>
                    <a:pt x="1280" y="1039"/>
                  </a:lnTo>
                  <a:lnTo>
                    <a:pt x="1296" y="1057"/>
                  </a:lnTo>
                  <a:lnTo>
                    <a:pt x="1314" y="1073"/>
                  </a:lnTo>
                  <a:lnTo>
                    <a:pt x="1336" y="1085"/>
                  </a:lnTo>
                  <a:lnTo>
                    <a:pt x="1359" y="1092"/>
                  </a:lnTo>
                  <a:lnTo>
                    <a:pt x="1384" y="1094"/>
                  </a:lnTo>
                  <a:lnTo>
                    <a:pt x="1410" y="1092"/>
                  </a:lnTo>
                  <a:lnTo>
                    <a:pt x="1433" y="1085"/>
                  </a:lnTo>
                  <a:lnTo>
                    <a:pt x="1454" y="1073"/>
                  </a:lnTo>
                  <a:lnTo>
                    <a:pt x="1473" y="1057"/>
                  </a:lnTo>
                  <a:lnTo>
                    <a:pt x="1488" y="1039"/>
                  </a:lnTo>
                  <a:lnTo>
                    <a:pt x="1499" y="1017"/>
                  </a:lnTo>
                  <a:lnTo>
                    <a:pt x="1507" y="994"/>
                  </a:lnTo>
                  <a:lnTo>
                    <a:pt x="1510" y="968"/>
                  </a:lnTo>
                  <a:lnTo>
                    <a:pt x="1507" y="943"/>
                  </a:lnTo>
                  <a:lnTo>
                    <a:pt x="1499" y="920"/>
                  </a:lnTo>
                  <a:lnTo>
                    <a:pt x="1488" y="899"/>
                  </a:lnTo>
                  <a:lnTo>
                    <a:pt x="1473" y="880"/>
                  </a:lnTo>
                  <a:lnTo>
                    <a:pt x="1454" y="865"/>
                  </a:lnTo>
                  <a:lnTo>
                    <a:pt x="1433" y="853"/>
                  </a:lnTo>
                  <a:lnTo>
                    <a:pt x="1410" y="846"/>
                  </a:lnTo>
                  <a:lnTo>
                    <a:pt x="1384" y="843"/>
                  </a:lnTo>
                  <a:close/>
                  <a:moveTo>
                    <a:pt x="968" y="843"/>
                  </a:moveTo>
                  <a:lnTo>
                    <a:pt x="943" y="846"/>
                  </a:lnTo>
                  <a:lnTo>
                    <a:pt x="919" y="853"/>
                  </a:lnTo>
                  <a:lnTo>
                    <a:pt x="897" y="865"/>
                  </a:lnTo>
                  <a:lnTo>
                    <a:pt x="879" y="880"/>
                  </a:lnTo>
                  <a:lnTo>
                    <a:pt x="864" y="899"/>
                  </a:lnTo>
                  <a:lnTo>
                    <a:pt x="852" y="920"/>
                  </a:lnTo>
                  <a:lnTo>
                    <a:pt x="845" y="943"/>
                  </a:lnTo>
                  <a:lnTo>
                    <a:pt x="843" y="968"/>
                  </a:lnTo>
                  <a:lnTo>
                    <a:pt x="845" y="994"/>
                  </a:lnTo>
                  <a:lnTo>
                    <a:pt x="852" y="1017"/>
                  </a:lnTo>
                  <a:lnTo>
                    <a:pt x="864" y="1039"/>
                  </a:lnTo>
                  <a:lnTo>
                    <a:pt x="879" y="1057"/>
                  </a:lnTo>
                  <a:lnTo>
                    <a:pt x="897" y="1073"/>
                  </a:lnTo>
                  <a:lnTo>
                    <a:pt x="919" y="1085"/>
                  </a:lnTo>
                  <a:lnTo>
                    <a:pt x="943" y="1092"/>
                  </a:lnTo>
                  <a:lnTo>
                    <a:pt x="968" y="1094"/>
                  </a:lnTo>
                  <a:lnTo>
                    <a:pt x="993" y="1092"/>
                  </a:lnTo>
                  <a:lnTo>
                    <a:pt x="1016" y="1085"/>
                  </a:lnTo>
                  <a:lnTo>
                    <a:pt x="1037" y="1073"/>
                  </a:lnTo>
                  <a:lnTo>
                    <a:pt x="1056" y="1057"/>
                  </a:lnTo>
                  <a:lnTo>
                    <a:pt x="1071" y="1039"/>
                  </a:lnTo>
                  <a:lnTo>
                    <a:pt x="1083" y="1017"/>
                  </a:lnTo>
                  <a:lnTo>
                    <a:pt x="1090" y="994"/>
                  </a:lnTo>
                  <a:lnTo>
                    <a:pt x="1093" y="968"/>
                  </a:lnTo>
                  <a:lnTo>
                    <a:pt x="1090" y="943"/>
                  </a:lnTo>
                  <a:lnTo>
                    <a:pt x="1083" y="920"/>
                  </a:lnTo>
                  <a:lnTo>
                    <a:pt x="1071" y="899"/>
                  </a:lnTo>
                  <a:lnTo>
                    <a:pt x="1056" y="880"/>
                  </a:lnTo>
                  <a:lnTo>
                    <a:pt x="1037" y="865"/>
                  </a:lnTo>
                  <a:lnTo>
                    <a:pt x="1016" y="853"/>
                  </a:lnTo>
                  <a:lnTo>
                    <a:pt x="993" y="846"/>
                  </a:lnTo>
                  <a:lnTo>
                    <a:pt x="968" y="843"/>
                  </a:lnTo>
                  <a:close/>
                  <a:moveTo>
                    <a:pt x="552" y="843"/>
                  </a:moveTo>
                  <a:lnTo>
                    <a:pt x="526" y="846"/>
                  </a:lnTo>
                  <a:lnTo>
                    <a:pt x="503" y="853"/>
                  </a:lnTo>
                  <a:lnTo>
                    <a:pt x="482" y="865"/>
                  </a:lnTo>
                  <a:lnTo>
                    <a:pt x="463" y="880"/>
                  </a:lnTo>
                  <a:lnTo>
                    <a:pt x="447" y="899"/>
                  </a:lnTo>
                  <a:lnTo>
                    <a:pt x="436" y="920"/>
                  </a:lnTo>
                  <a:lnTo>
                    <a:pt x="428" y="943"/>
                  </a:lnTo>
                  <a:lnTo>
                    <a:pt x="426" y="968"/>
                  </a:lnTo>
                  <a:lnTo>
                    <a:pt x="428" y="994"/>
                  </a:lnTo>
                  <a:lnTo>
                    <a:pt x="436" y="1017"/>
                  </a:lnTo>
                  <a:lnTo>
                    <a:pt x="447" y="1039"/>
                  </a:lnTo>
                  <a:lnTo>
                    <a:pt x="463" y="1057"/>
                  </a:lnTo>
                  <a:lnTo>
                    <a:pt x="482" y="1073"/>
                  </a:lnTo>
                  <a:lnTo>
                    <a:pt x="503" y="1085"/>
                  </a:lnTo>
                  <a:lnTo>
                    <a:pt x="526" y="1092"/>
                  </a:lnTo>
                  <a:lnTo>
                    <a:pt x="552" y="1094"/>
                  </a:lnTo>
                  <a:lnTo>
                    <a:pt x="577" y="1092"/>
                  </a:lnTo>
                  <a:lnTo>
                    <a:pt x="600" y="1085"/>
                  </a:lnTo>
                  <a:lnTo>
                    <a:pt x="621" y="1073"/>
                  </a:lnTo>
                  <a:lnTo>
                    <a:pt x="640" y="1057"/>
                  </a:lnTo>
                  <a:lnTo>
                    <a:pt x="655" y="1039"/>
                  </a:lnTo>
                  <a:lnTo>
                    <a:pt x="666" y="1017"/>
                  </a:lnTo>
                  <a:lnTo>
                    <a:pt x="674" y="994"/>
                  </a:lnTo>
                  <a:lnTo>
                    <a:pt x="677" y="968"/>
                  </a:lnTo>
                  <a:lnTo>
                    <a:pt x="674" y="943"/>
                  </a:lnTo>
                  <a:lnTo>
                    <a:pt x="666" y="920"/>
                  </a:lnTo>
                  <a:lnTo>
                    <a:pt x="655" y="899"/>
                  </a:lnTo>
                  <a:lnTo>
                    <a:pt x="640" y="880"/>
                  </a:lnTo>
                  <a:lnTo>
                    <a:pt x="621" y="865"/>
                  </a:lnTo>
                  <a:lnTo>
                    <a:pt x="600" y="853"/>
                  </a:lnTo>
                  <a:lnTo>
                    <a:pt x="577" y="846"/>
                  </a:lnTo>
                  <a:lnTo>
                    <a:pt x="552" y="843"/>
                  </a:lnTo>
                  <a:close/>
                  <a:moveTo>
                    <a:pt x="932" y="0"/>
                  </a:moveTo>
                  <a:lnTo>
                    <a:pt x="1003" y="0"/>
                  </a:lnTo>
                  <a:lnTo>
                    <a:pt x="1073" y="6"/>
                  </a:lnTo>
                  <a:lnTo>
                    <a:pt x="1143" y="15"/>
                  </a:lnTo>
                  <a:lnTo>
                    <a:pt x="1212" y="31"/>
                  </a:lnTo>
                  <a:lnTo>
                    <a:pt x="1280" y="51"/>
                  </a:lnTo>
                  <a:lnTo>
                    <a:pt x="1347" y="77"/>
                  </a:lnTo>
                  <a:lnTo>
                    <a:pt x="1413" y="108"/>
                  </a:lnTo>
                  <a:lnTo>
                    <a:pt x="1476" y="144"/>
                  </a:lnTo>
                  <a:lnTo>
                    <a:pt x="1536" y="185"/>
                  </a:lnTo>
                  <a:lnTo>
                    <a:pt x="1595" y="232"/>
                  </a:lnTo>
                  <a:lnTo>
                    <a:pt x="1650" y="282"/>
                  </a:lnTo>
                  <a:lnTo>
                    <a:pt x="1702" y="338"/>
                  </a:lnTo>
                  <a:lnTo>
                    <a:pt x="1748" y="398"/>
                  </a:lnTo>
                  <a:lnTo>
                    <a:pt x="1789" y="458"/>
                  </a:lnTo>
                  <a:lnTo>
                    <a:pt x="1825" y="521"/>
                  </a:lnTo>
                  <a:lnTo>
                    <a:pt x="1855" y="587"/>
                  </a:lnTo>
                  <a:lnTo>
                    <a:pt x="1881" y="654"/>
                  </a:lnTo>
                  <a:lnTo>
                    <a:pt x="1902" y="723"/>
                  </a:lnTo>
                  <a:lnTo>
                    <a:pt x="1918" y="792"/>
                  </a:lnTo>
                  <a:lnTo>
                    <a:pt x="1927" y="863"/>
                  </a:lnTo>
                  <a:lnTo>
                    <a:pt x="1932" y="934"/>
                  </a:lnTo>
                  <a:lnTo>
                    <a:pt x="1932" y="1004"/>
                  </a:lnTo>
                  <a:lnTo>
                    <a:pt x="1927" y="1075"/>
                  </a:lnTo>
                  <a:lnTo>
                    <a:pt x="1918" y="1145"/>
                  </a:lnTo>
                  <a:lnTo>
                    <a:pt x="1902" y="1215"/>
                  </a:lnTo>
                  <a:lnTo>
                    <a:pt x="1881" y="1283"/>
                  </a:lnTo>
                  <a:lnTo>
                    <a:pt x="1855" y="1350"/>
                  </a:lnTo>
                  <a:lnTo>
                    <a:pt x="1825" y="1416"/>
                  </a:lnTo>
                  <a:lnTo>
                    <a:pt x="1789" y="1479"/>
                  </a:lnTo>
                  <a:lnTo>
                    <a:pt x="1748" y="1540"/>
                  </a:lnTo>
                  <a:lnTo>
                    <a:pt x="1702" y="1598"/>
                  </a:lnTo>
                  <a:lnTo>
                    <a:pt x="1650" y="1653"/>
                  </a:lnTo>
                  <a:lnTo>
                    <a:pt x="1596" y="1704"/>
                  </a:lnTo>
                  <a:lnTo>
                    <a:pt x="1538" y="1751"/>
                  </a:lnTo>
                  <a:lnTo>
                    <a:pt x="1479" y="1791"/>
                  </a:lnTo>
                  <a:lnTo>
                    <a:pt x="1417" y="1827"/>
                  </a:lnTo>
                  <a:lnTo>
                    <a:pt x="1353" y="1857"/>
                  </a:lnTo>
                  <a:lnTo>
                    <a:pt x="1287" y="1883"/>
                  </a:lnTo>
                  <a:lnTo>
                    <a:pt x="1220" y="1904"/>
                  </a:lnTo>
                  <a:lnTo>
                    <a:pt x="1152" y="1920"/>
                  </a:lnTo>
                  <a:lnTo>
                    <a:pt x="1084" y="1930"/>
                  </a:lnTo>
                  <a:lnTo>
                    <a:pt x="1014" y="1937"/>
                  </a:lnTo>
                  <a:lnTo>
                    <a:pt x="945" y="1938"/>
                  </a:lnTo>
                  <a:lnTo>
                    <a:pt x="875" y="1933"/>
                  </a:lnTo>
                  <a:lnTo>
                    <a:pt x="807" y="1924"/>
                  </a:lnTo>
                  <a:lnTo>
                    <a:pt x="738" y="1910"/>
                  </a:lnTo>
                  <a:lnTo>
                    <a:pt x="671" y="1891"/>
                  </a:lnTo>
                  <a:lnTo>
                    <a:pt x="605" y="1867"/>
                  </a:lnTo>
                  <a:lnTo>
                    <a:pt x="540" y="1838"/>
                  </a:lnTo>
                  <a:lnTo>
                    <a:pt x="478" y="1804"/>
                  </a:lnTo>
                  <a:lnTo>
                    <a:pt x="476" y="1803"/>
                  </a:lnTo>
                  <a:lnTo>
                    <a:pt x="426" y="1836"/>
                  </a:lnTo>
                  <a:lnTo>
                    <a:pt x="378" y="1864"/>
                  </a:lnTo>
                  <a:lnTo>
                    <a:pt x="328" y="1885"/>
                  </a:lnTo>
                  <a:lnTo>
                    <a:pt x="281" y="1901"/>
                  </a:lnTo>
                  <a:lnTo>
                    <a:pt x="233" y="1912"/>
                  </a:lnTo>
                  <a:lnTo>
                    <a:pt x="187" y="1919"/>
                  </a:lnTo>
                  <a:lnTo>
                    <a:pt x="144" y="1921"/>
                  </a:lnTo>
                  <a:lnTo>
                    <a:pt x="103" y="1920"/>
                  </a:lnTo>
                  <a:lnTo>
                    <a:pt x="65" y="1915"/>
                  </a:lnTo>
                  <a:lnTo>
                    <a:pt x="52" y="1911"/>
                  </a:lnTo>
                  <a:lnTo>
                    <a:pt x="44" y="1905"/>
                  </a:lnTo>
                  <a:lnTo>
                    <a:pt x="37" y="1895"/>
                  </a:lnTo>
                  <a:lnTo>
                    <a:pt x="33" y="1884"/>
                  </a:lnTo>
                  <a:lnTo>
                    <a:pt x="33" y="1873"/>
                  </a:lnTo>
                  <a:lnTo>
                    <a:pt x="37" y="1862"/>
                  </a:lnTo>
                  <a:lnTo>
                    <a:pt x="44" y="1852"/>
                  </a:lnTo>
                  <a:lnTo>
                    <a:pt x="54" y="1845"/>
                  </a:lnTo>
                  <a:lnTo>
                    <a:pt x="90" y="1824"/>
                  </a:lnTo>
                  <a:lnTo>
                    <a:pt x="122" y="1799"/>
                  </a:lnTo>
                  <a:lnTo>
                    <a:pt x="151" y="1773"/>
                  </a:lnTo>
                  <a:lnTo>
                    <a:pt x="177" y="1743"/>
                  </a:lnTo>
                  <a:lnTo>
                    <a:pt x="201" y="1713"/>
                  </a:lnTo>
                  <a:lnTo>
                    <a:pt x="221" y="1681"/>
                  </a:lnTo>
                  <a:lnTo>
                    <a:pt x="239" y="1649"/>
                  </a:lnTo>
                  <a:lnTo>
                    <a:pt x="253" y="1618"/>
                  </a:lnTo>
                  <a:lnTo>
                    <a:pt x="243" y="1610"/>
                  </a:lnTo>
                  <a:lnTo>
                    <a:pt x="196" y="1555"/>
                  </a:lnTo>
                  <a:lnTo>
                    <a:pt x="156" y="1497"/>
                  </a:lnTo>
                  <a:lnTo>
                    <a:pt x="119" y="1437"/>
                  </a:lnTo>
                  <a:lnTo>
                    <a:pt x="89" y="1374"/>
                  </a:lnTo>
                  <a:lnTo>
                    <a:pt x="61" y="1310"/>
                  </a:lnTo>
                  <a:lnTo>
                    <a:pt x="39" y="1244"/>
                  </a:lnTo>
                  <a:lnTo>
                    <a:pt x="22" y="1178"/>
                  </a:lnTo>
                  <a:lnTo>
                    <a:pt x="10" y="1111"/>
                  </a:lnTo>
                  <a:lnTo>
                    <a:pt x="2" y="1043"/>
                  </a:lnTo>
                  <a:lnTo>
                    <a:pt x="0" y="975"/>
                  </a:lnTo>
                  <a:lnTo>
                    <a:pt x="1" y="907"/>
                  </a:lnTo>
                  <a:lnTo>
                    <a:pt x="9" y="838"/>
                  </a:lnTo>
                  <a:lnTo>
                    <a:pt x="20" y="771"/>
                  </a:lnTo>
                  <a:lnTo>
                    <a:pt x="36" y="704"/>
                  </a:lnTo>
                  <a:lnTo>
                    <a:pt x="57" y="639"/>
                  </a:lnTo>
                  <a:lnTo>
                    <a:pt x="83" y="575"/>
                  </a:lnTo>
                  <a:lnTo>
                    <a:pt x="113" y="512"/>
                  </a:lnTo>
                  <a:lnTo>
                    <a:pt x="149" y="452"/>
                  </a:lnTo>
                  <a:lnTo>
                    <a:pt x="189" y="392"/>
                  </a:lnTo>
                  <a:lnTo>
                    <a:pt x="233" y="336"/>
                  </a:lnTo>
                  <a:lnTo>
                    <a:pt x="283" y="282"/>
                  </a:lnTo>
                  <a:lnTo>
                    <a:pt x="339" y="232"/>
                  </a:lnTo>
                  <a:lnTo>
                    <a:pt x="397" y="185"/>
                  </a:lnTo>
                  <a:lnTo>
                    <a:pt x="458" y="144"/>
                  </a:lnTo>
                  <a:lnTo>
                    <a:pt x="521" y="108"/>
                  </a:lnTo>
                  <a:lnTo>
                    <a:pt x="586" y="77"/>
                  </a:lnTo>
                  <a:lnTo>
                    <a:pt x="654" y="51"/>
                  </a:lnTo>
                  <a:lnTo>
                    <a:pt x="721" y="31"/>
                  </a:lnTo>
                  <a:lnTo>
                    <a:pt x="791" y="15"/>
                  </a:lnTo>
                  <a:lnTo>
                    <a:pt x="861" y="6"/>
                  </a:lnTo>
                  <a:lnTo>
                    <a:pt x="9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91" name="Group 52"/>
          <p:cNvGrpSpPr>
            <a:grpSpLocks noChangeAspect="1"/>
          </p:cNvGrpSpPr>
          <p:nvPr/>
        </p:nvGrpSpPr>
        <p:grpSpPr bwMode="auto">
          <a:xfrm>
            <a:off x="6905474" y="1670857"/>
            <a:ext cx="408517" cy="514688"/>
            <a:chOff x="1157" y="1352"/>
            <a:chExt cx="177" cy="223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92" name="Freeform 54"/>
            <p:cNvSpPr>
              <a:spLocks noEditPoints="1"/>
            </p:cNvSpPr>
            <p:nvPr/>
          </p:nvSpPr>
          <p:spPr bwMode="auto">
            <a:xfrm>
              <a:off x="1219" y="1352"/>
              <a:ext cx="53" cy="53"/>
            </a:xfrm>
            <a:custGeom>
              <a:avLst/>
              <a:gdLst>
                <a:gd name="T0" fmla="*/ 353 w 788"/>
                <a:gd name="T1" fmla="*/ 220 h 789"/>
                <a:gd name="T2" fmla="*/ 280 w 788"/>
                <a:gd name="T3" fmla="*/ 257 h 789"/>
                <a:gd name="T4" fmla="*/ 230 w 788"/>
                <a:gd name="T5" fmla="*/ 325 h 789"/>
                <a:gd name="T6" fmla="*/ 217 w 788"/>
                <a:gd name="T7" fmla="*/ 408 h 789"/>
                <a:gd name="T8" fmla="*/ 242 w 788"/>
                <a:gd name="T9" fmla="*/ 487 h 789"/>
                <a:gd name="T10" fmla="*/ 300 w 788"/>
                <a:gd name="T11" fmla="*/ 546 h 789"/>
                <a:gd name="T12" fmla="*/ 383 w 788"/>
                <a:gd name="T13" fmla="*/ 573 h 789"/>
                <a:gd name="T14" fmla="*/ 464 w 788"/>
                <a:gd name="T15" fmla="*/ 560 h 789"/>
                <a:gd name="T16" fmla="*/ 530 w 788"/>
                <a:gd name="T17" fmla="*/ 512 h 789"/>
                <a:gd name="T18" fmla="*/ 570 w 788"/>
                <a:gd name="T19" fmla="*/ 436 h 789"/>
                <a:gd name="T20" fmla="*/ 570 w 788"/>
                <a:gd name="T21" fmla="*/ 352 h 789"/>
                <a:gd name="T22" fmla="*/ 533 w 788"/>
                <a:gd name="T23" fmla="*/ 279 h 789"/>
                <a:gd name="T24" fmla="*/ 464 w 788"/>
                <a:gd name="T25" fmla="*/ 228 h 789"/>
                <a:gd name="T26" fmla="*/ 274 w 788"/>
                <a:gd name="T27" fmla="*/ 0 h 789"/>
                <a:gd name="T28" fmla="*/ 302 w 788"/>
                <a:gd name="T29" fmla="*/ 12 h 789"/>
                <a:gd name="T30" fmla="*/ 373 w 788"/>
                <a:gd name="T31" fmla="*/ 65 h 789"/>
                <a:gd name="T32" fmla="*/ 483 w 788"/>
                <a:gd name="T33" fmla="*/ 23 h 789"/>
                <a:gd name="T34" fmla="*/ 507 w 788"/>
                <a:gd name="T35" fmla="*/ 2 h 789"/>
                <a:gd name="T36" fmla="*/ 579 w 788"/>
                <a:gd name="T37" fmla="*/ 25 h 789"/>
                <a:gd name="T38" fmla="*/ 599 w 788"/>
                <a:gd name="T39" fmla="*/ 49 h 789"/>
                <a:gd name="T40" fmla="*/ 577 w 788"/>
                <a:gd name="T41" fmla="*/ 120 h 789"/>
                <a:gd name="T42" fmla="*/ 651 w 788"/>
                <a:gd name="T43" fmla="*/ 188 h 789"/>
                <a:gd name="T44" fmla="*/ 731 w 788"/>
                <a:gd name="T45" fmla="*/ 193 h 789"/>
                <a:gd name="T46" fmla="*/ 759 w 788"/>
                <a:gd name="T47" fmla="*/ 204 h 789"/>
                <a:gd name="T48" fmla="*/ 788 w 788"/>
                <a:gd name="T49" fmla="*/ 274 h 789"/>
                <a:gd name="T50" fmla="*/ 776 w 788"/>
                <a:gd name="T51" fmla="*/ 303 h 789"/>
                <a:gd name="T52" fmla="*/ 724 w 788"/>
                <a:gd name="T53" fmla="*/ 373 h 789"/>
                <a:gd name="T54" fmla="*/ 766 w 788"/>
                <a:gd name="T55" fmla="*/ 483 h 789"/>
                <a:gd name="T56" fmla="*/ 786 w 788"/>
                <a:gd name="T57" fmla="*/ 507 h 789"/>
                <a:gd name="T58" fmla="*/ 764 w 788"/>
                <a:gd name="T59" fmla="*/ 578 h 789"/>
                <a:gd name="T60" fmla="*/ 741 w 788"/>
                <a:gd name="T61" fmla="*/ 599 h 789"/>
                <a:gd name="T62" fmla="*/ 671 w 788"/>
                <a:gd name="T63" fmla="*/ 577 h 789"/>
                <a:gd name="T64" fmla="*/ 602 w 788"/>
                <a:gd name="T65" fmla="*/ 654 h 789"/>
                <a:gd name="T66" fmla="*/ 597 w 788"/>
                <a:gd name="T67" fmla="*/ 732 h 789"/>
                <a:gd name="T68" fmla="*/ 585 w 788"/>
                <a:gd name="T69" fmla="*/ 761 h 789"/>
                <a:gd name="T70" fmla="*/ 515 w 788"/>
                <a:gd name="T71" fmla="*/ 789 h 789"/>
                <a:gd name="T72" fmla="*/ 486 w 788"/>
                <a:gd name="T73" fmla="*/ 777 h 789"/>
                <a:gd name="T74" fmla="*/ 417 w 788"/>
                <a:gd name="T75" fmla="*/ 727 h 789"/>
                <a:gd name="T76" fmla="*/ 307 w 788"/>
                <a:gd name="T77" fmla="*/ 768 h 789"/>
                <a:gd name="T78" fmla="*/ 283 w 788"/>
                <a:gd name="T79" fmla="*/ 788 h 789"/>
                <a:gd name="T80" fmla="*/ 211 w 788"/>
                <a:gd name="T81" fmla="*/ 766 h 789"/>
                <a:gd name="T82" fmla="*/ 191 w 788"/>
                <a:gd name="T83" fmla="*/ 741 h 789"/>
                <a:gd name="T84" fmla="*/ 213 w 788"/>
                <a:gd name="T85" fmla="*/ 672 h 789"/>
                <a:gd name="T86" fmla="*/ 137 w 788"/>
                <a:gd name="T87" fmla="*/ 603 h 789"/>
                <a:gd name="T88" fmla="*/ 59 w 788"/>
                <a:gd name="T89" fmla="*/ 598 h 789"/>
                <a:gd name="T90" fmla="*/ 31 w 788"/>
                <a:gd name="T91" fmla="*/ 586 h 789"/>
                <a:gd name="T92" fmla="*/ 1 w 788"/>
                <a:gd name="T93" fmla="*/ 512 h 789"/>
                <a:gd name="T94" fmla="*/ 21 w 788"/>
                <a:gd name="T95" fmla="*/ 481 h 789"/>
                <a:gd name="T96" fmla="*/ 63 w 788"/>
                <a:gd name="T97" fmla="*/ 371 h 789"/>
                <a:gd name="T98" fmla="*/ 13 w 788"/>
                <a:gd name="T99" fmla="*/ 299 h 789"/>
                <a:gd name="T100" fmla="*/ 0 w 788"/>
                <a:gd name="T101" fmla="*/ 271 h 789"/>
                <a:gd name="T102" fmla="*/ 30 w 788"/>
                <a:gd name="T103" fmla="*/ 201 h 789"/>
                <a:gd name="T104" fmla="*/ 59 w 788"/>
                <a:gd name="T105" fmla="*/ 189 h 789"/>
                <a:gd name="T106" fmla="*/ 139 w 788"/>
                <a:gd name="T107" fmla="*/ 184 h 789"/>
                <a:gd name="T108" fmla="*/ 214 w 788"/>
                <a:gd name="T109" fmla="*/ 117 h 789"/>
                <a:gd name="T110" fmla="*/ 193 w 788"/>
                <a:gd name="T111" fmla="*/ 47 h 789"/>
                <a:gd name="T112" fmla="*/ 213 w 788"/>
                <a:gd name="T113" fmla="*/ 24 h 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88" h="789">
                  <a:moveTo>
                    <a:pt x="409" y="215"/>
                  </a:moveTo>
                  <a:lnTo>
                    <a:pt x="381" y="215"/>
                  </a:lnTo>
                  <a:lnTo>
                    <a:pt x="353" y="220"/>
                  </a:lnTo>
                  <a:lnTo>
                    <a:pt x="328" y="228"/>
                  </a:lnTo>
                  <a:lnTo>
                    <a:pt x="302" y="240"/>
                  </a:lnTo>
                  <a:lnTo>
                    <a:pt x="280" y="257"/>
                  </a:lnTo>
                  <a:lnTo>
                    <a:pt x="261" y="276"/>
                  </a:lnTo>
                  <a:lnTo>
                    <a:pt x="243" y="299"/>
                  </a:lnTo>
                  <a:lnTo>
                    <a:pt x="230" y="325"/>
                  </a:lnTo>
                  <a:lnTo>
                    <a:pt x="221" y="352"/>
                  </a:lnTo>
                  <a:lnTo>
                    <a:pt x="217" y="381"/>
                  </a:lnTo>
                  <a:lnTo>
                    <a:pt x="217" y="408"/>
                  </a:lnTo>
                  <a:lnTo>
                    <a:pt x="221" y="436"/>
                  </a:lnTo>
                  <a:lnTo>
                    <a:pt x="230" y="462"/>
                  </a:lnTo>
                  <a:lnTo>
                    <a:pt x="242" y="487"/>
                  </a:lnTo>
                  <a:lnTo>
                    <a:pt x="259" y="509"/>
                  </a:lnTo>
                  <a:lnTo>
                    <a:pt x="278" y="530"/>
                  </a:lnTo>
                  <a:lnTo>
                    <a:pt x="300" y="546"/>
                  </a:lnTo>
                  <a:lnTo>
                    <a:pt x="327" y="560"/>
                  </a:lnTo>
                  <a:lnTo>
                    <a:pt x="354" y="568"/>
                  </a:lnTo>
                  <a:lnTo>
                    <a:pt x="383" y="573"/>
                  </a:lnTo>
                  <a:lnTo>
                    <a:pt x="410" y="573"/>
                  </a:lnTo>
                  <a:lnTo>
                    <a:pt x="438" y="568"/>
                  </a:lnTo>
                  <a:lnTo>
                    <a:pt x="464" y="560"/>
                  </a:lnTo>
                  <a:lnTo>
                    <a:pt x="489" y="548"/>
                  </a:lnTo>
                  <a:lnTo>
                    <a:pt x="511" y="532"/>
                  </a:lnTo>
                  <a:lnTo>
                    <a:pt x="530" y="512"/>
                  </a:lnTo>
                  <a:lnTo>
                    <a:pt x="548" y="489"/>
                  </a:lnTo>
                  <a:lnTo>
                    <a:pt x="561" y="463"/>
                  </a:lnTo>
                  <a:lnTo>
                    <a:pt x="570" y="436"/>
                  </a:lnTo>
                  <a:lnTo>
                    <a:pt x="574" y="407"/>
                  </a:lnTo>
                  <a:lnTo>
                    <a:pt x="574" y="379"/>
                  </a:lnTo>
                  <a:lnTo>
                    <a:pt x="570" y="352"/>
                  </a:lnTo>
                  <a:lnTo>
                    <a:pt x="562" y="326"/>
                  </a:lnTo>
                  <a:lnTo>
                    <a:pt x="550" y="301"/>
                  </a:lnTo>
                  <a:lnTo>
                    <a:pt x="533" y="279"/>
                  </a:lnTo>
                  <a:lnTo>
                    <a:pt x="513" y="259"/>
                  </a:lnTo>
                  <a:lnTo>
                    <a:pt x="491" y="242"/>
                  </a:lnTo>
                  <a:lnTo>
                    <a:pt x="464" y="228"/>
                  </a:lnTo>
                  <a:lnTo>
                    <a:pt x="437" y="219"/>
                  </a:lnTo>
                  <a:lnTo>
                    <a:pt x="409" y="215"/>
                  </a:lnTo>
                  <a:close/>
                  <a:moveTo>
                    <a:pt x="274" y="0"/>
                  </a:moveTo>
                  <a:lnTo>
                    <a:pt x="284" y="1"/>
                  </a:lnTo>
                  <a:lnTo>
                    <a:pt x="294" y="5"/>
                  </a:lnTo>
                  <a:lnTo>
                    <a:pt x="302" y="12"/>
                  </a:lnTo>
                  <a:lnTo>
                    <a:pt x="309" y="23"/>
                  </a:lnTo>
                  <a:lnTo>
                    <a:pt x="329" y="71"/>
                  </a:lnTo>
                  <a:lnTo>
                    <a:pt x="373" y="65"/>
                  </a:lnTo>
                  <a:lnTo>
                    <a:pt x="417" y="65"/>
                  </a:lnTo>
                  <a:lnTo>
                    <a:pt x="462" y="72"/>
                  </a:lnTo>
                  <a:lnTo>
                    <a:pt x="483" y="23"/>
                  </a:lnTo>
                  <a:lnTo>
                    <a:pt x="489" y="13"/>
                  </a:lnTo>
                  <a:lnTo>
                    <a:pt x="498" y="6"/>
                  </a:lnTo>
                  <a:lnTo>
                    <a:pt x="507" y="2"/>
                  </a:lnTo>
                  <a:lnTo>
                    <a:pt x="518" y="1"/>
                  </a:lnTo>
                  <a:lnTo>
                    <a:pt x="529" y="4"/>
                  </a:lnTo>
                  <a:lnTo>
                    <a:pt x="579" y="25"/>
                  </a:lnTo>
                  <a:lnTo>
                    <a:pt x="588" y="31"/>
                  </a:lnTo>
                  <a:lnTo>
                    <a:pt x="595" y="39"/>
                  </a:lnTo>
                  <a:lnTo>
                    <a:pt x="599" y="49"/>
                  </a:lnTo>
                  <a:lnTo>
                    <a:pt x="599" y="60"/>
                  </a:lnTo>
                  <a:lnTo>
                    <a:pt x="597" y="70"/>
                  </a:lnTo>
                  <a:lnTo>
                    <a:pt x="577" y="120"/>
                  </a:lnTo>
                  <a:lnTo>
                    <a:pt x="604" y="141"/>
                  </a:lnTo>
                  <a:lnTo>
                    <a:pt x="629" y="163"/>
                  </a:lnTo>
                  <a:lnTo>
                    <a:pt x="651" y="188"/>
                  </a:lnTo>
                  <a:lnTo>
                    <a:pt x="671" y="215"/>
                  </a:lnTo>
                  <a:lnTo>
                    <a:pt x="720" y="195"/>
                  </a:lnTo>
                  <a:lnTo>
                    <a:pt x="731" y="193"/>
                  </a:lnTo>
                  <a:lnTo>
                    <a:pt x="742" y="194"/>
                  </a:lnTo>
                  <a:lnTo>
                    <a:pt x="751" y="198"/>
                  </a:lnTo>
                  <a:lnTo>
                    <a:pt x="759" y="204"/>
                  </a:lnTo>
                  <a:lnTo>
                    <a:pt x="765" y="214"/>
                  </a:lnTo>
                  <a:lnTo>
                    <a:pt x="785" y="264"/>
                  </a:lnTo>
                  <a:lnTo>
                    <a:pt x="788" y="274"/>
                  </a:lnTo>
                  <a:lnTo>
                    <a:pt x="787" y="285"/>
                  </a:lnTo>
                  <a:lnTo>
                    <a:pt x="782" y="294"/>
                  </a:lnTo>
                  <a:lnTo>
                    <a:pt x="776" y="303"/>
                  </a:lnTo>
                  <a:lnTo>
                    <a:pt x="766" y="309"/>
                  </a:lnTo>
                  <a:lnTo>
                    <a:pt x="718" y="328"/>
                  </a:lnTo>
                  <a:lnTo>
                    <a:pt x="724" y="373"/>
                  </a:lnTo>
                  <a:lnTo>
                    <a:pt x="724" y="418"/>
                  </a:lnTo>
                  <a:lnTo>
                    <a:pt x="718" y="463"/>
                  </a:lnTo>
                  <a:lnTo>
                    <a:pt x="766" y="483"/>
                  </a:lnTo>
                  <a:lnTo>
                    <a:pt x="776" y="489"/>
                  </a:lnTo>
                  <a:lnTo>
                    <a:pt x="782" y="497"/>
                  </a:lnTo>
                  <a:lnTo>
                    <a:pt x="786" y="507"/>
                  </a:lnTo>
                  <a:lnTo>
                    <a:pt x="787" y="518"/>
                  </a:lnTo>
                  <a:lnTo>
                    <a:pt x="785" y="529"/>
                  </a:lnTo>
                  <a:lnTo>
                    <a:pt x="764" y="578"/>
                  </a:lnTo>
                  <a:lnTo>
                    <a:pt x="759" y="589"/>
                  </a:lnTo>
                  <a:lnTo>
                    <a:pt x="750" y="595"/>
                  </a:lnTo>
                  <a:lnTo>
                    <a:pt x="741" y="599"/>
                  </a:lnTo>
                  <a:lnTo>
                    <a:pt x="730" y="600"/>
                  </a:lnTo>
                  <a:lnTo>
                    <a:pt x="718" y="597"/>
                  </a:lnTo>
                  <a:lnTo>
                    <a:pt x="671" y="577"/>
                  </a:lnTo>
                  <a:lnTo>
                    <a:pt x="650" y="605"/>
                  </a:lnTo>
                  <a:lnTo>
                    <a:pt x="628" y="630"/>
                  </a:lnTo>
                  <a:lnTo>
                    <a:pt x="602" y="654"/>
                  </a:lnTo>
                  <a:lnTo>
                    <a:pt x="575" y="673"/>
                  </a:lnTo>
                  <a:lnTo>
                    <a:pt x="595" y="721"/>
                  </a:lnTo>
                  <a:lnTo>
                    <a:pt x="597" y="732"/>
                  </a:lnTo>
                  <a:lnTo>
                    <a:pt x="596" y="742"/>
                  </a:lnTo>
                  <a:lnTo>
                    <a:pt x="592" y="753"/>
                  </a:lnTo>
                  <a:lnTo>
                    <a:pt x="585" y="761"/>
                  </a:lnTo>
                  <a:lnTo>
                    <a:pt x="576" y="766"/>
                  </a:lnTo>
                  <a:lnTo>
                    <a:pt x="526" y="787"/>
                  </a:lnTo>
                  <a:lnTo>
                    <a:pt x="515" y="789"/>
                  </a:lnTo>
                  <a:lnTo>
                    <a:pt x="505" y="788"/>
                  </a:lnTo>
                  <a:lnTo>
                    <a:pt x="495" y="784"/>
                  </a:lnTo>
                  <a:lnTo>
                    <a:pt x="486" y="777"/>
                  </a:lnTo>
                  <a:lnTo>
                    <a:pt x="481" y="768"/>
                  </a:lnTo>
                  <a:lnTo>
                    <a:pt x="462" y="720"/>
                  </a:lnTo>
                  <a:lnTo>
                    <a:pt x="417" y="727"/>
                  </a:lnTo>
                  <a:lnTo>
                    <a:pt x="373" y="727"/>
                  </a:lnTo>
                  <a:lnTo>
                    <a:pt x="327" y="720"/>
                  </a:lnTo>
                  <a:lnTo>
                    <a:pt x="307" y="768"/>
                  </a:lnTo>
                  <a:lnTo>
                    <a:pt x="300" y="777"/>
                  </a:lnTo>
                  <a:lnTo>
                    <a:pt x="292" y="784"/>
                  </a:lnTo>
                  <a:lnTo>
                    <a:pt x="283" y="788"/>
                  </a:lnTo>
                  <a:lnTo>
                    <a:pt x="272" y="789"/>
                  </a:lnTo>
                  <a:lnTo>
                    <a:pt x="261" y="786"/>
                  </a:lnTo>
                  <a:lnTo>
                    <a:pt x="211" y="766"/>
                  </a:lnTo>
                  <a:lnTo>
                    <a:pt x="202" y="760"/>
                  </a:lnTo>
                  <a:lnTo>
                    <a:pt x="195" y="752"/>
                  </a:lnTo>
                  <a:lnTo>
                    <a:pt x="191" y="741"/>
                  </a:lnTo>
                  <a:lnTo>
                    <a:pt x="190" y="730"/>
                  </a:lnTo>
                  <a:lnTo>
                    <a:pt x="193" y="720"/>
                  </a:lnTo>
                  <a:lnTo>
                    <a:pt x="213" y="672"/>
                  </a:lnTo>
                  <a:lnTo>
                    <a:pt x="184" y="652"/>
                  </a:lnTo>
                  <a:lnTo>
                    <a:pt x="159" y="628"/>
                  </a:lnTo>
                  <a:lnTo>
                    <a:pt x="137" y="603"/>
                  </a:lnTo>
                  <a:lnTo>
                    <a:pt x="117" y="576"/>
                  </a:lnTo>
                  <a:lnTo>
                    <a:pt x="70" y="595"/>
                  </a:lnTo>
                  <a:lnTo>
                    <a:pt x="59" y="598"/>
                  </a:lnTo>
                  <a:lnTo>
                    <a:pt x="48" y="597"/>
                  </a:lnTo>
                  <a:lnTo>
                    <a:pt x="39" y="593"/>
                  </a:lnTo>
                  <a:lnTo>
                    <a:pt x="31" y="586"/>
                  </a:lnTo>
                  <a:lnTo>
                    <a:pt x="25" y="576"/>
                  </a:lnTo>
                  <a:lnTo>
                    <a:pt x="5" y="527"/>
                  </a:lnTo>
                  <a:lnTo>
                    <a:pt x="1" y="512"/>
                  </a:lnTo>
                  <a:lnTo>
                    <a:pt x="5" y="499"/>
                  </a:lnTo>
                  <a:lnTo>
                    <a:pt x="11" y="489"/>
                  </a:lnTo>
                  <a:lnTo>
                    <a:pt x="21" y="481"/>
                  </a:lnTo>
                  <a:lnTo>
                    <a:pt x="70" y="461"/>
                  </a:lnTo>
                  <a:lnTo>
                    <a:pt x="63" y="417"/>
                  </a:lnTo>
                  <a:lnTo>
                    <a:pt x="63" y="371"/>
                  </a:lnTo>
                  <a:lnTo>
                    <a:pt x="70" y="326"/>
                  </a:lnTo>
                  <a:lnTo>
                    <a:pt x="22" y="306"/>
                  </a:lnTo>
                  <a:lnTo>
                    <a:pt x="13" y="299"/>
                  </a:lnTo>
                  <a:lnTo>
                    <a:pt x="6" y="291"/>
                  </a:lnTo>
                  <a:lnTo>
                    <a:pt x="1" y="282"/>
                  </a:lnTo>
                  <a:lnTo>
                    <a:pt x="0" y="271"/>
                  </a:lnTo>
                  <a:lnTo>
                    <a:pt x="3" y="260"/>
                  </a:lnTo>
                  <a:lnTo>
                    <a:pt x="24" y="210"/>
                  </a:lnTo>
                  <a:lnTo>
                    <a:pt x="30" y="201"/>
                  </a:lnTo>
                  <a:lnTo>
                    <a:pt x="38" y="194"/>
                  </a:lnTo>
                  <a:lnTo>
                    <a:pt x="48" y="189"/>
                  </a:lnTo>
                  <a:lnTo>
                    <a:pt x="59" y="189"/>
                  </a:lnTo>
                  <a:lnTo>
                    <a:pt x="70" y="192"/>
                  </a:lnTo>
                  <a:lnTo>
                    <a:pt x="118" y="212"/>
                  </a:lnTo>
                  <a:lnTo>
                    <a:pt x="139" y="184"/>
                  </a:lnTo>
                  <a:lnTo>
                    <a:pt x="161" y="159"/>
                  </a:lnTo>
                  <a:lnTo>
                    <a:pt x="187" y="137"/>
                  </a:lnTo>
                  <a:lnTo>
                    <a:pt x="214" y="117"/>
                  </a:lnTo>
                  <a:lnTo>
                    <a:pt x="194" y="68"/>
                  </a:lnTo>
                  <a:lnTo>
                    <a:pt x="192" y="58"/>
                  </a:lnTo>
                  <a:lnTo>
                    <a:pt x="193" y="47"/>
                  </a:lnTo>
                  <a:lnTo>
                    <a:pt x="197" y="38"/>
                  </a:lnTo>
                  <a:lnTo>
                    <a:pt x="204" y="30"/>
                  </a:lnTo>
                  <a:lnTo>
                    <a:pt x="213" y="24"/>
                  </a:lnTo>
                  <a:lnTo>
                    <a:pt x="263" y="3"/>
                  </a:lnTo>
                  <a:lnTo>
                    <a:pt x="2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3" name="Freeform 55"/>
            <p:cNvSpPr>
              <a:spLocks noEditPoints="1"/>
            </p:cNvSpPr>
            <p:nvPr/>
          </p:nvSpPr>
          <p:spPr bwMode="auto">
            <a:xfrm>
              <a:off x="1280" y="1365"/>
              <a:ext cx="46" cy="46"/>
            </a:xfrm>
            <a:custGeom>
              <a:avLst/>
              <a:gdLst>
                <a:gd name="T0" fmla="*/ 299 w 695"/>
                <a:gd name="T1" fmla="*/ 197 h 695"/>
                <a:gd name="T2" fmla="*/ 231 w 695"/>
                <a:gd name="T3" fmla="*/ 240 h 695"/>
                <a:gd name="T4" fmla="*/ 193 w 695"/>
                <a:gd name="T5" fmla="*/ 314 h 695"/>
                <a:gd name="T6" fmla="*/ 197 w 695"/>
                <a:gd name="T7" fmla="*/ 396 h 695"/>
                <a:gd name="T8" fmla="*/ 239 w 695"/>
                <a:gd name="T9" fmla="*/ 464 h 695"/>
                <a:gd name="T10" fmla="*/ 314 w 695"/>
                <a:gd name="T11" fmla="*/ 503 h 695"/>
                <a:gd name="T12" fmla="*/ 395 w 695"/>
                <a:gd name="T13" fmla="*/ 499 h 695"/>
                <a:gd name="T14" fmla="*/ 463 w 695"/>
                <a:gd name="T15" fmla="*/ 457 h 695"/>
                <a:gd name="T16" fmla="*/ 503 w 695"/>
                <a:gd name="T17" fmla="*/ 381 h 695"/>
                <a:gd name="T18" fmla="*/ 499 w 695"/>
                <a:gd name="T19" fmla="*/ 301 h 695"/>
                <a:gd name="T20" fmla="*/ 456 w 695"/>
                <a:gd name="T21" fmla="*/ 232 h 695"/>
                <a:gd name="T22" fmla="*/ 381 w 695"/>
                <a:gd name="T23" fmla="*/ 193 h 695"/>
                <a:gd name="T24" fmla="*/ 256 w 695"/>
                <a:gd name="T25" fmla="*/ 3 h 695"/>
                <a:gd name="T26" fmla="*/ 289 w 695"/>
                <a:gd name="T27" fmla="*/ 63 h 695"/>
                <a:gd name="T28" fmla="*/ 407 w 695"/>
                <a:gd name="T29" fmla="*/ 63 h 695"/>
                <a:gd name="T30" fmla="*/ 442 w 695"/>
                <a:gd name="T31" fmla="*/ 4 h 695"/>
                <a:gd name="T32" fmla="*/ 510 w 695"/>
                <a:gd name="T33" fmla="*/ 22 h 695"/>
                <a:gd name="T34" fmla="*/ 528 w 695"/>
                <a:gd name="T35" fmla="*/ 50 h 695"/>
                <a:gd name="T36" fmla="*/ 539 w 695"/>
                <a:gd name="T37" fmla="*/ 130 h 695"/>
                <a:gd name="T38" fmla="*/ 634 w 695"/>
                <a:gd name="T39" fmla="*/ 171 h 695"/>
                <a:gd name="T40" fmla="*/ 669 w 695"/>
                <a:gd name="T41" fmla="*/ 178 h 695"/>
                <a:gd name="T42" fmla="*/ 695 w 695"/>
                <a:gd name="T43" fmla="*/ 243 h 695"/>
                <a:gd name="T44" fmla="*/ 676 w 695"/>
                <a:gd name="T45" fmla="*/ 271 h 695"/>
                <a:gd name="T46" fmla="*/ 639 w 695"/>
                <a:gd name="T47" fmla="*/ 368 h 695"/>
                <a:gd name="T48" fmla="*/ 686 w 695"/>
                <a:gd name="T49" fmla="*/ 433 h 695"/>
                <a:gd name="T50" fmla="*/ 692 w 695"/>
                <a:gd name="T51" fmla="*/ 467 h 695"/>
                <a:gd name="T52" fmla="*/ 656 w 695"/>
                <a:gd name="T53" fmla="*/ 527 h 695"/>
                <a:gd name="T54" fmla="*/ 591 w 695"/>
                <a:gd name="T55" fmla="*/ 509 h 695"/>
                <a:gd name="T56" fmla="*/ 530 w 695"/>
                <a:gd name="T57" fmla="*/ 576 h 695"/>
                <a:gd name="T58" fmla="*/ 526 w 695"/>
                <a:gd name="T59" fmla="*/ 647 h 695"/>
                <a:gd name="T60" fmla="*/ 508 w 695"/>
                <a:gd name="T61" fmla="*/ 675 h 695"/>
                <a:gd name="T62" fmla="*/ 440 w 695"/>
                <a:gd name="T63" fmla="*/ 693 h 695"/>
                <a:gd name="T64" fmla="*/ 406 w 695"/>
                <a:gd name="T65" fmla="*/ 635 h 695"/>
                <a:gd name="T66" fmla="*/ 287 w 695"/>
                <a:gd name="T67" fmla="*/ 635 h 695"/>
                <a:gd name="T68" fmla="*/ 253 w 695"/>
                <a:gd name="T69" fmla="*/ 693 h 695"/>
                <a:gd name="T70" fmla="*/ 186 w 695"/>
                <a:gd name="T71" fmla="*/ 675 h 695"/>
                <a:gd name="T72" fmla="*/ 167 w 695"/>
                <a:gd name="T73" fmla="*/ 646 h 695"/>
                <a:gd name="T74" fmla="*/ 162 w 695"/>
                <a:gd name="T75" fmla="*/ 574 h 695"/>
                <a:gd name="T76" fmla="*/ 102 w 695"/>
                <a:gd name="T77" fmla="*/ 508 h 695"/>
                <a:gd name="T78" fmla="*/ 37 w 695"/>
                <a:gd name="T79" fmla="*/ 525 h 695"/>
                <a:gd name="T80" fmla="*/ 3 w 695"/>
                <a:gd name="T81" fmla="*/ 465 h 695"/>
                <a:gd name="T82" fmla="*/ 10 w 695"/>
                <a:gd name="T83" fmla="*/ 431 h 695"/>
                <a:gd name="T84" fmla="*/ 57 w 695"/>
                <a:gd name="T85" fmla="*/ 368 h 695"/>
                <a:gd name="T86" fmla="*/ 21 w 695"/>
                <a:gd name="T87" fmla="*/ 270 h 695"/>
                <a:gd name="T88" fmla="*/ 2 w 695"/>
                <a:gd name="T89" fmla="*/ 242 h 695"/>
                <a:gd name="T90" fmla="*/ 29 w 695"/>
                <a:gd name="T91" fmla="*/ 176 h 695"/>
                <a:gd name="T92" fmla="*/ 63 w 695"/>
                <a:gd name="T93" fmla="*/ 170 h 695"/>
                <a:gd name="T94" fmla="*/ 143 w 695"/>
                <a:gd name="T95" fmla="*/ 141 h 695"/>
                <a:gd name="T96" fmla="*/ 171 w 695"/>
                <a:gd name="T97" fmla="*/ 61 h 695"/>
                <a:gd name="T98" fmla="*/ 177 w 695"/>
                <a:gd name="T99" fmla="*/ 27 h 695"/>
                <a:gd name="T100" fmla="*/ 244 w 695"/>
                <a:gd name="T101" fmla="*/ 0 h 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5" h="695">
                  <a:moveTo>
                    <a:pt x="353" y="190"/>
                  </a:moveTo>
                  <a:lnTo>
                    <a:pt x="326" y="191"/>
                  </a:lnTo>
                  <a:lnTo>
                    <a:pt x="299" y="197"/>
                  </a:lnTo>
                  <a:lnTo>
                    <a:pt x="275" y="207"/>
                  </a:lnTo>
                  <a:lnTo>
                    <a:pt x="252" y="221"/>
                  </a:lnTo>
                  <a:lnTo>
                    <a:pt x="231" y="240"/>
                  </a:lnTo>
                  <a:lnTo>
                    <a:pt x="215" y="262"/>
                  </a:lnTo>
                  <a:lnTo>
                    <a:pt x="202" y="288"/>
                  </a:lnTo>
                  <a:lnTo>
                    <a:pt x="193" y="314"/>
                  </a:lnTo>
                  <a:lnTo>
                    <a:pt x="190" y="342"/>
                  </a:lnTo>
                  <a:lnTo>
                    <a:pt x="191" y="369"/>
                  </a:lnTo>
                  <a:lnTo>
                    <a:pt x="197" y="396"/>
                  </a:lnTo>
                  <a:lnTo>
                    <a:pt x="207" y="421"/>
                  </a:lnTo>
                  <a:lnTo>
                    <a:pt x="221" y="443"/>
                  </a:lnTo>
                  <a:lnTo>
                    <a:pt x="239" y="464"/>
                  </a:lnTo>
                  <a:lnTo>
                    <a:pt x="262" y="481"/>
                  </a:lnTo>
                  <a:lnTo>
                    <a:pt x="287" y="494"/>
                  </a:lnTo>
                  <a:lnTo>
                    <a:pt x="314" y="503"/>
                  </a:lnTo>
                  <a:lnTo>
                    <a:pt x="341" y="507"/>
                  </a:lnTo>
                  <a:lnTo>
                    <a:pt x="369" y="506"/>
                  </a:lnTo>
                  <a:lnTo>
                    <a:pt x="395" y="499"/>
                  </a:lnTo>
                  <a:lnTo>
                    <a:pt x="420" y="489"/>
                  </a:lnTo>
                  <a:lnTo>
                    <a:pt x="443" y="474"/>
                  </a:lnTo>
                  <a:lnTo>
                    <a:pt x="463" y="457"/>
                  </a:lnTo>
                  <a:lnTo>
                    <a:pt x="480" y="434"/>
                  </a:lnTo>
                  <a:lnTo>
                    <a:pt x="494" y="409"/>
                  </a:lnTo>
                  <a:lnTo>
                    <a:pt x="503" y="381"/>
                  </a:lnTo>
                  <a:lnTo>
                    <a:pt x="506" y="354"/>
                  </a:lnTo>
                  <a:lnTo>
                    <a:pt x="505" y="326"/>
                  </a:lnTo>
                  <a:lnTo>
                    <a:pt x="499" y="301"/>
                  </a:lnTo>
                  <a:lnTo>
                    <a:pt x="489" y="275"/>
                  </a:lnTo>
                  <a:lnTo>
                    <a:pt x="473" y="252"/>
                  </a:lnTo>
                  <a:lnTo>
                    <a:pt x="456" y="232"/>
                  </a:lnTo>
                  <a:lnTo>
                    <a:pt x="434" y="215"/>
                  </a:lnTo>
                  <a:lnTo>
                    <a:pt x="408" y="202"/>
                  </a:lnTo>
                  <a:lnTo>
                    <a:pt x="381" y="193"/>
                  </a:lnTo>
                  <a:lnTo>
                    <a:pt x="353" y="190"/>
                  </a:lnTo>
                  <a:close/>
                  <a:moveTo>
                    <a:pt x="244" y="0"/>
                  </a:moveTo>
                  <a:lnTo>
                    <a:pt x="256" y="3"/>
                  </a:lnTo>
                  <a:lnTo>
                    <a:pt x="265" y="9"/>
                  </a:lnTo>
                  <a:lnTo>
                    <a:pt x="272" y="19"/>
                  </a:lnTo>
                  <a:lnTo>
                    <a:pt x="289" y="63"/>
                  </a:lnTo>
                  <a:lnTo>
                    <a:pt x="328" y="58"/>
                  </a:lnTo>
                  <a:lnTo>
                    <a:pt x="368" y="58"/>
                  </a:lnTo>
                  <a:lnTo>
                    <a:pt x="407" y="63"/>
                  </a:lnTo>
                  <a:lnTo>
                    <a:pt x="426" y="20"/>
                  </a:lnTo>
                  <a:lnTo>
                    <a:pt x="433" y="10"/>
                  </a:lnTo>
                  <a:lnTo>
                    <a:pt x="442" y="4"/>
                  </a:lnTo>
                  <a:lnTo>
                    <a:pt x="454" y="0"/>
                  </a:lnTo>
                  <a:lnTo>
                    <a:pt x="466" y="4"/>
                  </a:lnTo>
                  <a:lnTo>
                    <a:pt x="510" y="22"/>
                  </a:lnTo>
                  <a:lnTo>
                    <a:pt x="520" y="29"/>
                  </a:lnTo>
                  <a:lnTo>
                    <a:pt x="526" y="38"/>
                  </a:lnTo>
                  <a:lnTo>
                    <a:pt x="528" y="50"/>
                  </a:lnTo>
                  <a:lnTo>
                    <a:pt x="526" y="63"/>
                  </a:lnTo>
                  <a:lnTo>
                    <a:pt x="508" y="105"/>
                  </a:lnTo>
                  <a:lnTo>
                    <a:pt x="539" y="130"/>
                  </a:lnTo>
                  <a:lnTo>
                    <a:pt x="568" y="157"/>
                  </a:lnTo>
                  <a:lnTo>
                    <a:pt x="591" y="189"/>
                  </a:lnTo>
                  <a:lnTo>
                    <a:pt x="634" y="171"/>
                  </a:lnTo>
                  <a:lnTo>
                    <a:pt x="646" y="168"/>
                  </a:lnTo>
                  <a:lnTo>
                    <a:pt x="658" y="171"/>
                  </a:lnTo>
                  <a:lnTo>
                    <a:pt x="669" y="178"/>
                  </a:lnTo>
                  <a:lnTo>
                    <a:pt x="675" y="188"/>
                  </a:lnTo>
                  <a:lnTo>
                    <a:pt x="693" y="232"/>
                  </a:lnTo>
                  <a:lnTo>
                    <a:pt x="695" y="243"/>
                  </a:lnTo>
                  <a:lnTo>
                    <a:pt x="693" y="255"/>
                  </a:lnTo>
                  <a:lnTo>
                    <a:pt x="686" y="265"/>
                  </a:lnTo>
                  <a:lnTo>
                    <a:pt x="676" y="271"/>
                  </a:lnTo>
                  <a:lnTo>
                    <a:pt x="633" y="290"/>
                  </a:lnTo>
                  <a:lnTo>
                    <a:pt x="639" y="328"/>
                  </a:lnTo>
                  <a:lnTo>
                    <a:pt x="639" y="368"/>
                  </a:lnTo>
                  <a:lnTo>
                    <a:pt x="633" y="408"/>
                  </a:lnTo>
                  <a:lnTo>
                    <a:pt x="676" y="426"/>
                  </a:lnTo>
                  <a:lnTo>
                    <a:pt x="686" y="433"/>
                  </a:lnTo>
                  <a:lnTo>
                    <a:pt x="692" y="442"/>
                  </a:lnTo>
                  <a:lnTo>
                    <a:pt x="694" y="455"/>
                  </a:lnTo>
                  <a:lnTo>
                    <a:pt x="692" y="467"/>
                  </a:lnTo>
                  <a:lnTo>
                    <a:pt x="674" y="511"/>
                  </a:lnTo>
                  <a:lnTo>
                    <a:pt x="667" y="521"/>
                  </a:lnTo>
                  <a:lnTo>
                    <a:pt x="656" y="527"/>
                  </a:lnTo>
                  <a:lnTo>
                    <a:pt x="645" y="529"/>
                  </a:lnTo>
                  <a:lnTo>
                    <a:pt x="633" y="527"/>
                  </a:lnTo>
                  <a:lnTo>
                    <a:pt x="591" y="509"/>
                  </a:lnTo>
                  <a:lnTo>
                    <a:pt x="573" y="533"/>
                  </a:lnTo>
                  <a:lnTo>
                    <a:pt x="553" y="555"/>
                  </a:lnTo>
                  <a:lnTo>
                    <a:pt x="530" y="576"/>
                  </a:lnTo>
                  <a:lnTo>
                    <a:pt x="507" y="593"/>
                  </a:lnTo>
                  <a:lnTo>
                    <a:pt x="524" y="635"/>
                  </a:lnTo>
                  <a:lnTo>
                    <a:pt x="526" y="647"/>
                  </a:lnTo>
                  <a:lnTo>
                    <a:pt x="524" y="658"/>
                  </a:lnTo>
                  <a:lnTo>
                    <a:pt x="518" y="668"/>
                  </a:lnTo>
                  <a:lnTo>
                    <a:pt x="508" y="675"/>
                  </a:lnTo>
                  <a:lnTo>
                    <a:pt x="464" y="693"/>
                  </a:lnTo>
                  <a:lnTo>
                    <a:pt x="452" y="695"/>
                  </a:lnTo>
                  <a:lnTo>
                    <a:pt x="440" y="693"/>
                  </a:lnTo>
                  <a:lnTo>
                    <a:pt x="430" y="687"/>
                  </a:lnTo>
                  <a:lnTo>
                    <a:pt x="423" y="677"/>
                  </a:lnTo>
                  <a:lnTo>
                    <a:pt x="406" y="635"/>
                  </a:lnTo>
                  <a:lnTo>
                    <a:pt x="367" y="640"/>
                  </a:lnTo>
                  <a:lnTo>
                    <a:pt x="327" y="640"/>
                  </a:lnTo>
                  <a:lnTo>
                    <a:pt x="287" y="635"/>
                  </a:lnTo>
                  <a:lnTo>
                    <a:pt x="270" y="677"/>
                  </a:lnTo>
                  <a:lnTo>
                    <a:pt x="263" y="687"/>
                  </a:lnTo>
                  <a:lnTo>
                    <a:pt x="253" y="693"/>
                  </a:lnTo>
                  <a:lnTo>
                    <a:pt x="241" y="695"/>
                  </a:lnTo>
                  <a:lnTo>
                    <a:pt x="229" y="693"/>
                  </a:lnTo>
                  <a:lnTo>
                    <a:pt x="186" y="675"/>
                  </a:lnTo>
                  <a:lnTo>
                    <a:pt x="175" y="667"/>
                  </a:lnTo>
                  <a:lnTo>
                    <a:pt x="169" y="657"/>
                  </a:lnTo>
                  <a:lnTo>
                    <a:pt x="167" y="646"/>
                  </a:lnTo>
                  <a:lnTo>
                    <a:pt x="169" y="634"/>
                  </a:lnTo>
                  <a:lnTo>
                    <a:pt x="187" y="592"/>
                  </a:lnTo>
                  <a:lnTo>
                    <a:pt x="162" y="574"/>
                  </a:lnTo>
                  <a:lnTo>
                    <a:pt x="140" y="554"/>
                  </a:lnTo>
                  <a:lnTo>
                    <a:pt x="119" y="532"/>
                  </a:lnTo>
                  <a:lnTo>
                    <a:pt x="102" y="508"/>
                  </a:lnTo>
                  <a:lnTo>
                    <a:pt x="60" y="525"/>
                  </a:lnTo>
                  <a:lnTo>
                    <a:pt x="48" y="527"/>
                  </a:lnTo>
                  <a:lnTo>
                    <a:pt x="37" y="525"/>
                  </a:lnTo>
                  <a:lnTo>
                    <a:pt x="27" y="519"/>
                  </a:lnTo>
                  <a:lnTo>
                    <a:pt x="21" y="509"/>
                  </a:lnTo>
                  <a:lnTo>
                    <a:pt x="3" y="465"/>
                  </a:lnTo>
                  <a:lnTo>
                    <a:pt x="0" y="453"/>
                  </a:lnTo>
                  <a:lnTo>
                    <a:pt x="3" y="440"/>
                  </a:lnTo>
                  <a:lnTo>
                    <a:pt x="10" y="431"/>
                  </a:lnTo>
                  <a:lnTo>
                    <a:pt x="21" y="424"/>
                  </a:lnTo>
                  <a:lnTo>
                    <a:pt x="63" y="407"/>
                  </a:lnTo>
                  <a:lnTo>
                    <a:pt x="57" y="368"/>
                  </a:lnTo>
                  <a:lnTo>
                    <a:pt x="57" y="328"/>
                  </a:lnTo>
                  <a:lnTo>
                    <a:pt x="63" y="288"/>
                  </a:lnTo>
                  <a:lnTo>
                    <a:pt x="21" y="270"/>
                  </a:lnTo>
                  <a:lnTo>
                    <a:pt x="11" y="263"/>
                  </a:lnTo>
                  <a:lnTo>
                    <a:pt x="4" y="253"/>
                  </a:lnTo>
                  <a:lnTo>
                    <a:pt x="2" y="242"/>
                  </a:lnTo>
                  <a:lnTo>
                    <a:pt x="4" y="230"/>
                  </a:lnTo>
                  <a:lnTo>
                    <a:pt x="23" y="186"/>
                  </a:lnTo>
                  <a:lnTo>
                    <a:pt x="29" y="176"/>
                  </a:lnTo>
                  <a:lnTo>
                    <a:pt x="39" y="170"/>
                  </a:lnTo>
                  <a:lnTo>
                    <a:pt x="50" y="167"/>
                  </a:lnTo>
                  <a:lnTo>
                    <a:pt x="63" y="170"/>
                  </a:lnTo>
                  <a:lnTo>
                    <a:pt x="105" y="188"/>
                  </a:lnTo>
                  <a:lnTo>
                    <a:pt x="124" y="162"/>
                  </a:lnTo>
                  <a:lnTo>
                    <a:pt x="143" y="141"/>
                  </a:lnTo>
                  <a:lnTo>
                    <a:pt x="165" y="121"/>
                  </a:lnTo>
                  <a:lnTo>
                    <a:pt x="189" y="104"/>
                  </a:lnTo>
                  <a:lnTo>
                    <a:pt x="171" y="61"/>
                  </a:lnTo>
                  <a:lnTo>
                    <a:pt x="169" y="48"/>
                  </a:lnTo>
                  <a:lnTo>
                    <a:pt x="171" y="37"/>
                  </a:lnTo>
                  <a:lnTo>
                    <a:pt x="177" y="27"/>
                  </a:lnTo>
                  <a:lnTo>
                    <a:pt x="188" y="21"/>
                  </a:lnTo>
                  <a:lnTo>
                    <a:pt x="231" y="3"/>
                  </a:lnTo>
                  <a:lnTo>
                    <a:pt x="2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4" name="Freeform 56"/>
            <p:cNvSpPr>
              <a:spLocks/>
            </p:cNvSpPr>
            <p:nvPr/>
          </p:nvSpPr>
          <p:spPr bwMode="auto">
            <a:xfrm>
              <a:off x="1157" y="1408"/>
              <a:ext cx="177" cy="167"/>
            </a:xfrm>
            <a:custGeom>
              <a:avLst/>
              <a:gdLst>
                <a:gd name="T0" fmla="*/ 1262 w 2653"/>
                <a:gd name="T1" fmla="*/ 87 h 2511"/>
                <a:gd name="T2" fmla="*/ 1270 w 2653"/>
                <a:gd name="T3" fmla="*/ 17 h 2511"/>
                <a:gd name="T4" fmla="*/ 1317 w 2653"/>
                <a:gd name="T5" fmla="*/ 1 h 2511"/>
                <a:gd name="T6" fmla="*/ 1350 w 2653"/>
                <a:gd name="T7" fmla="*/ 3 h 2511"/>
                <a:gd name="T8" fmla="*/ 1394 w 2653"/>
                <a:gd name="T9" fmla="*/ 33 h 2511"/>
                <a:gd name="T10" fmla="*/ 1371 w 2653"/>
                <a:gd name="T11" fmla="*/ 127 h 2511"/>
                <a:gd name="T12" fmla="*/ 1535 w 2653"/>
                <a:gd name="T13" fmla="*/ 10 h 2511"/>
                <a:gd name="T14" fmla="*/ 1670 w 2653"/>
                <a:gd name="T15" fmla="*/ 78 h 2511"/>
                <a:gd name="T16" fmla="*/ 1792 w 2653"/>
                <a:gd name="T17" fmla="*/ 165 h 2511"/>
                <a:gd name="T18" fmla="*/ 1875 w 2653"/>
                <a:gd name="T19" fmla="*/ 165 h 2511"/>
                <a:gd name="T20" fmla="*/ 2000 w 2653"/>
                <a:gd name="T21" fmla="*/ 100 h 2511"/>
                <a:gd name="T22" fmla="*/ 2148 w 2653"/>
                <a:gd name="T23" fmla="*/ 202 h 2511"/>
                <a:gd name="T24" fmla="*/ 2129 w 2653"/>
                <a:gd name="T25" fmla="*/ 116 h 2511"/>
                <a:gd name="T26" fmla="*/ 2172 w 2653"/>
                <a:gd name="T27" fmla="*/ 93 h 2511"/>
                <a:gd name="T28" fmla="*/ 2202 w 2653"/>
                <a:gd name="T29" fmla="*/ 93 h 2511"/>
                <a:gd name="T30" fmla="*/ 2244 w 2653"/>
                <a:gd name="T31" fmla="*/ 116 h 2511"/>
                <a:gd name="T32" fmla="*/ 2227 w 2653"/>
                <a:gd name="T33" fmla="*/ 202 h 2511"/>
                <a:gd name="T34" fmla="*/ 2375 w 2653"/>
                <a:gd name="T35" fmla="*/ 101 h 2511"/>
                <a:gd name="T36" fmla="*/ 2511 w 2653"/>
                <a:gd name="T37" fmla="*/ 172 h 2511"/>
                <a:gd name="T38" fmla="*/ 2621 w 2653"/>
                <a:gd name="T39" fmla="*/ 260 h 2511"/>
                <a:gd name="T40" fmla="*/ 2652 w 2653"/>
                <a:gd name="T41" fmla="*/ 401 h 2511"/>
                <a:gd name="T42" fmla="*/ 2642 w 2653"/>
                <a:gd name="T43" fmla="*/ 615 h 2511"/>
                <a:gd name="T44" fmla="*/ 2605 w 2653"/>
                <a:gd name="T45" fmla="*/ 778 h 2511"/>
                <a:gd name="T46" fmla="*/ 2539 w 2653"/>
                <a:gd name="T47" fmla="*/ 928 h 2511"/>
                <a:gd name="T48" fmla="*/ 2501 w 2653"/>
                <a:gd name="T49" fmla="*/ 999 h 2511"/>
                <a:gd name="T50" fmla="*/ 2344 w 2653"/>
                <a:gd name="T51" fmla="*/ 2275 h 2511"/>
                <a:gd name="T52" fmla="*/ 2072 w 2653"/>
                <a:gd name="T53" fmla="*/ 2303 h 2511"/>
                <a:gd name="T54" fmla="*/ 1907 w 2653"/>
                <a:gd name="T55" fmla="*/ 1127 h 2511"/>
                <a:gd name="T56" fmla="*/ 1864 w 2653"/>
                <a:gd name="T57" fmla="*/ 981 h 2511"/>
                <a:gd name="T58" fmla="*/ 1807 w 2653"/>
                <a:gd name="T59" fmla="*/ 868 h 2511"/>
                <a:gd name="T60" fmla="*/ 1737 w 2653"/>
                <a:gd name="T61" fmla="*/ 929 h 2511"/>
                <a:gd name="T62" fmla="*/ 1686 w 2653"/>
                <a:gd name="T63" fmla="*/ 1026 h 2511"/>
                <a:gd name="T64" fmla="*/ 1513 w 2653"/>
                <a:gd name="T65" fmla="*/ 2459 h 2511"/>
                <a:gd name="T66" fmla="*/ 1215 w 2653"/>
                <a:gd name="T67" fmla="*/ 2511 h 2511"/>
                <a:gd name="T68" fmla="*/ 1137 w 2653"/>
                <a:gd name="T69" fmla="*/ 2440 h 2511"/>
                <a:gd name="T70" fmla="*/ 964 w 2653"/>
                <a:gd name="T71" fmla="*/ 1019 h 2511"/>
                <a:gd name="T72" fmla="*/ 906 w 2653"/>
                <a:gd name="T73" fmla="*/ 903 h 2511"/>
                <a:gd name="T74" fmla="*/ 836 w 2653"/>
                <a:gd name="T75" fmla="*/ 891 h 2511"/>
                <a:gd name="T76" fmla="*/ 786 w 2653"/>
                <a:gd name="T77" fmla="*/ 991 h 2511"/>
                <a:gd name="T78" fmla="*/ 634 w 2653"/>
                <a:gd name="T79" fmla="*/ 2243 h 2511"/>
                <a:gd name="T80" fmla="*/ 565 w 2653"/>
                <a:gd name="T81" fmla="*/ 2305 h 2511"/>
                <a:gd name="T82" fmla="*/ 303 w 2653"/>
                <a:gd name="T83" fmla="*/ 2260 h 2511"/>
                <a:gd name="T84" fmla="*/ 151 w 2653"/>
                <a:gd name="T85" fmla="*/ 997 h 2511"/>
                <a:gd name="T86" fmla="*/ 105 w 2653"/>
                <a:gd name="T87" fmla="*/ 905 h 2511"/>
                <a:gd name="T88" fmla="*/ 40 w 2653"/>
                <a:gd name="T89" fmla="*/ 752 h 2511"/>
                <a:gd name="T90" fmla="*/ 8 w 2653"/>
                <a:gd name="T91" fmla="*/ 580 h 2511"/>
                <a:gd name="T92" fmla="*/ 2 w 2653"/>
                <a:gd name="T93" fmla="*/ 369 h 2511"/>
                <a:gd name="T94" fmla="*/ 47 w 2653"/>
                <a:gd name="T95" fmla="*/ 244 h 2511"/>
                <a:gd name="T96" fmla="*/ 170 w 2653"/>
                <a:gd name="T97" fmla="*/ 157 h 2511"/>
                <a:gd name="T98" fmla="*/ 290 w 2653"/>
                <a:gd name="T99" fmla="*/ 96 h 2511"/>
                <a:gd name="T100" fmla="*/ 416 w 2653"/>
                <a:gd name="T101" fmla="*/ 181 h 2511"/>
                <a:gd name="T102" fmla="*/ 414 w 2653"/>
                <a:gd name="T103" fmla="*/ 109 h 2511"/>
                <a:gd name="T104" fmla="*/ 458 w 2653"/>
                <a:gd name="T105" fmla="*/ 92 h 2511"/>
                <a:gd name="T106" fmla="*/ 489 w 2653"/>
                <a:gd name="T107" fmla="*/ 94 h 2511"/>
                <a:gd name="T108" fmla="*/ 528 w 2653"/>
                <a:gd name="T109" fmla="*/ 125 h 2511"/>
                <a:gd name="T110" fmla="*/ 491 w 2653"/>
                <a:gd name="T111" fmla="*/ 225 h 2511"/>
                <a:gd name="T112" fmla="*/ 668 w 2653"/>
                <a:gd name="T113" fmla="*/ 107 h 2511"/>
                <a:gd name="T114" fmla="*/ 803 w 2653"/>
                <a:gd name="T115" fmla="*/ 181 h 2511"/>
                <a:gd name="T116" fmla="*/ 871 w 2653"/>
                <a:gd name="T117" fmla="*/ 155 h 2511"/>
                <a:gd name="T118" fmla="*/ 1010 w 2653"/>
                <a:gd name="T119" fmla="*/ 63 h 2511"/>
                <a:gd name="T120" fmla="*/ 1129 w 2653"/>
                <a:gd name="T121" fmla="*/ 4 h 2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53" h="2511">
                  <a:moveTo>
                    <a:pt x="1139" y="0"/>
                  </a:moveTo>
                  <a:lnTo>
                    <a:pt x="1240" y="319"/>
                  </a:lnTo>
                  <a:lnTo>
                    <a:pt x="1299" y="152"/>
                  </a:lnTo>
                  <a:lnTo>
                    <a:pt x="1282" y="127"/>
                  </a:lnTo>
                  <a:lnTo>
                    <a:pt x="1270" y="105"/>
                  </a:lnTo>
                  <a:lnTo>
                    <a:pt x="1262" y="87"/>
                  </a:lnTo>
                  <a:lnTo>
                    <a:pt x="1257" y="69"/>
                  </a:lnTo>
                  <a:lnTo>
                    <a:pt x="1255" y="55"/>
                  </a:lnTo>
                  <a:lnTo>
                    <a:pt x="1256" y="43"/>
                  </a:lnTo>
                  <a:lnTo>
                    <a:pt x="1259" y="33"/>
                  </a:lnTo>
                  <a:lnTo>
                    <a:pt x="1264" y="24"/>
                  </a:lnTo>
                  <a:lnTo>
                    <a:pt x="1270" y="17"/>
                  </a:lnTo>
                  <a:lnTo>
                    <a:pt x="1278" y="12"/>
                  </a:lnTo>
                  <a:lnTo>
                    <a:pt x="1286" y="8"/>
                  </a:lnTo>
                  <a:lnTo>
                    <a:pt x="1294" y="5"/>
                  </a:lnTo>
                  <a:lnTo>
                    <a:pt x="1303" y="3"/>
                  </a:lnTo>
                  <a:lnTo>
                    <a:pt x="1311" y="1"/>
                  </a:lnTo>
                  <a:lnTo>
                    <a:pt x="1317" y="1"/>
                  </a:lnTo>
                  <a:lnTo>
                    <a:pt x="1323" y="0"/>
                  </a:lnTo>
                  <a:lnTo>
                    <a:pt x="1326" y="0"/>
                  </a:lnTo>
                  <a:lnTo>
                    <a:pt x="1330" y="0"/>
                  </a:lnTo>
                  <a:lnTo>
                    <a:pt x="1335" y="1"/>
                  </a:lnTo>
                  <a:lnTo>
                    <a:pt x="1342" y="1"/>
                  </a:lnTo>
                  <a:lnTo>
                    <a:pt x="1350" y="3"/>
                  </a:lnTo>
                  <a:lnTo>
                    <a:pt x="1358" y="5"/>
                  </a:lnTo>
                  <a:lnTo>
                    <a:pt x="1367" y="8"/>
                  </a:lnTo>
                  <a:lnTo>
                    <a:pt x="1375" y="12"/>
                  </a:lnTo>
                  <a:lnTo>
                    <a:pt x="1382" y="17"/>
                  </a:lnTo>
                  <a:lnTo>
                    <a:pt x="1389" y="24"/>
                  </a:lnTo>
                  <a:lnTo>
                    <a:pt x="1394" y="33"/>
                  </a:lnTo>
                  <a:lnTo>
                    <a:pt x="1397" y="43"/>
                  </a:lnTo>
                  <a:lnTo>
                    <a:pt x="1397" y="55"/>
                  </a:lnTo>
                  <a:lnTo>
                    <a:pt x="1396" y="69"/>
                  </a:lnTo>
                  <a:lnTo>
                    <a:pt x="1391" y="87"/>
                  </a:lnTo>
                  <a:lnTo>
                    <a:pt x="1383" y="105"/>
                  </a:lnTo>
                  <a:lnTo>
                    <a:pt x="1371" y="127"/>
                  </a:lnTo>
                  <a:lnTo>
                    <a:pt x="1354" y="152"/>
                  </a:lnTo>
                  <a:lnTo>
                    <a:pt x="1413" y="319"/>
                  </a:lnTo>
                  <a:lnTo>
                    <a:pt x="1513" y="0"/>
                  </a:lnTo>
                  <a:lnTo>
                    <a:pt x="1516" y="1"/>
                  </a:lnTo>
                  <a:lnTo>
                    <a:pt x="1523" y="4"/>
                  </a:lnTo>
                  <a:lnTo>
                    <a:pt x="1535" y="10"/>
                  </a:lnTo>
                  <a:lnTo>
                    <a:pt x="1552" y="17"/>
                  </a:lnTo>
                  <a:lnTo>
                    <a:pt x="1571" y="25"/>
                  </a:lnTo>
                  <a:lnTo>
                    <a:pt x="1592" y="37"/>
                  </a:lnTo>
                  <a:lnTo>
                    <a:pt x="1617" y="49"/>
                  </a:lnTo>
                  <a:lnTo>
                    <a:pt x="1643" y="63"/>
                  </a:lnTo>
                  <a:lnTo>
                    <a:pt x="1670" y="78"/>
                  </a:lnTo>
                  <a:lnTo>
                    <a:pt x="1697" y="95"/>
                  </a:lnTo>
                  <a:lnTo>
                    <a:pt x="1726" y="113"/>
                  </a:lnTo>
                  <a:lnTo>
                    <a:pt x="1752" y="132"/>
                  </a:lnTo>
                  <a:lnTo>
                    <a:pt x="1767" y="144"/>
                  </a:lnTo>
                  <a:lnTo>
                    <a:pt x="1780" y="155"/>
                  </a:lnTo>
                  <a:lnTo>
                    <a:pt x="1792" y="165"/>
                  </a:lnTo>
                  <a:lnTo>
                    <a:pt x="1804" y="176"/>
                  </a:lnTo>
                  <a:lnTo>
                    <a:pt x="1818" y="190"/>
                  </a:lnTo>
                  <a:lnTo>
                    <a:pt x="1821" y="193"/>
                  </a:lnTo>
                  <a:lnTo>
                    <a:pt x="1824" y="198"/>
                  </a:lnTo>
                  <a:lnTo>
                    <a:pt x="1850" y="181"/>
                  </a:lnTo>
                  <a:lnTo>
                    <a:pt x="1875" y="165"/>
                  </a:lnTo>
                  <a:lnTo>
                    <a:pt x="1900" y="151"/>
                  </a:lnTo>
                  <a:lnTo>
                    <a:pt x="1924" y="137"/>
                  </a:lnTo>
                  <a:lnTo>
                    <a:pt x="1947" y="126"/>
                  </a:lnTo>
                  <a:lnTo>
                    <a:pt x="1968" y="116"/>
                  </a:lnTo>
                  <a:lnTo>
                    <a:pt x="1986" y="107"/>
                  </a:lnTo>
                  <a:lnTo>
                    <a:pt x="2000" y="100"/>
                  </a:lnTo>
                  <a:lnTo>
                    <a:pt x="2012" y="96"/>
                  </a:lnTo>
                  <a:lnTo>
                    <a:pt x="2019" y="93"/>
                  </a:lnTo>
                  <a:lnTo>
                    <a:pt x="2021" y="92"/>
                  </a:lnTo>
                  <a:lnTo>
                    <a:pt x="2110" y="372"/>
                  </a:lnTo>
                  <a:lnTo>
                    <a:pt x="2163" y="225"/>
                  </a:lnTo>
                  <a:lnTo>
                    <a:pt x="2148" y="202"/>
                  </a:lnTo>
                  <a:lnTo>
                    <a:pt x="2136" y="181"/>
                  </a:lnTo>
                  <a:lnTo>
                    <a:pt x="2129" y="164"/>
                  </a:lnTo>
                  <a:lnTo>
                    <a:pt x="2125" y="149"/>
                  </a:lnTo>
                  <a:lnTo>
                    <a:pt x="2124" y="136"/>
                  </a:lnTo>
                  <a:lnTo>
                    <a:pt x="2125" y="125"/>
                  </a:lnTo>
                  <a:lnTo>
                    <a:pt x="2129" y="116"/>
                  </a:lnTo>
                  <a:lnTo>
                    <a:pt x="2134" y="109"/>
                  </a:lnTo>
                  <a:lnTo>
                    <a:pt x="2141" y="104"/>
                  </a:lnTo>
                  <a:lnTo>
                    <a:pt x="2149" y="99"/>
                  </a:lnTo>
                  <a:lnTo>
                    <a:pt x="2157" y="96"/>
                  </a:lnTo>
                  <a:lnTo>
                    <a:pt x="2164" y="94"/>
                  </a:lnTo>
                  <a:lnTo>
                    <a:pt x="2172" y="93"/>
                  </a:lnTo>
                  <a:lnTo>
                    <a:pt x="2178" y="92"/>
                  </a:lnTo>
                  <a:lnTo>
                    <a:pt x="2183" y="92"/>
                  </a:lnTo>
                  <a:lnTo>
                    <a:pt x="2187" y="92"/>
                  </a:lnTo>
                  <a:lnTo>
                    <a:pt x="2190" y="92"/>
                  </a:lnTo>
                  <a:lnTo>
                    <a:pt x="2195" y="92"/>
                  </a:lnTo>
                  <a:lnTo>
                    <a:pt x="2202" y="93"/>
                  </a:lnTo>
                  <a:lnTo>
                    <a:pt x="2210" y="94"/>
                  </a:lnTo>
                  <a:lnTo>
                    <a:pt x="2218" y="96"/>
                  </a:lnTo>
                  <a:lnTo>
                    <a:pt x="2225" y="99"/>
                  </a:lnTo>
                  <a:lnTo>
                    <a:pt x="2233" y="104"/>
                  </a:lnTo>
                  <a:lnTo>
                    <a:pt x="2239" y="109"/>
                  </a:lnTo>
                  <a:lnTo>
                    <a:pt x="2244" y="116"/>
                  </a:lnTo>
                  <a:lnTo>
                    <a:pt x="2248" y="125"/>
                  </a:lnTo>
                  <a:lnTo>
                    <a:pt x="2249" y="136"/>
                  </a:lnTo>
                  <a:lnTo>
                    <a:pt x="2249" y="149"/>
                  </a:lnTo>
                  <a:lnTo>
                    <a:pt x="2245" y="164"/>
                  </a:lnTo>
                  <a:lnTo>
                    <a:pt x="2238" y="181"/>
                  </a:lnTo>
                  <a:lnTo>
                    <a:pt x="2227" y="202"/>
                  </a:lnTo>
                  <a:lnTo>
                    <a:pt x="2212" y="225"/>
                  </a:lnTo>
                  <a:lnTo>
                    <a:pt x="2263" y="372"/>
                  </a:lnTo>
                  <a:lnTo>
                    <a:pt x="2352" y="92"/>
                  </a:lnTo>
                  <a:lnTo>
                    <a:pt x="2355" y="93"/>
                  </a:lnTo>
                  <a:lnTo>
                    <a:pt x="2363" y="96"/>
                  </a:lnTo>
                  <a:lnTo>
                    <a:pt x="2375" y="101"/>
                  </a:lnTo>
                  <a:lnTo>
                    <a:pt x="2392" y="109"/>
                  </a:lnTo>
                  <a:lnTo>
                    <a:pt x="2411" y="118"/>
                  </a:lnTo>
                  <a:lnTo>
                    <a:pt x="2433" y="129"/>
                  </a:lnTo>
                  <a:lnTo>
                    <a:pt x="2458" y="143"/>
                  </a:lnTo>
                  <a:lnTo>
                    <a:pt x="2484" y="157"/>
                  </a:lnTo>
                  <a:lnTo>
                    <a:pt x="2511" y="172"/>
                  </a:lnTo>
                  <a:lnTo>
                    <a:pt x="2537" y="189"/>
                  </a:lnTo>
                  <a:lnTo>
                    <a:pt x="2563" y="208"/>
                  </a:lnTo>
                  <a:lnTo>
                    <a:pt x="2580" y="221"/>
                  </a:lnTo>
                  <a:lnTo>
                    <a:pt x="2593" y="232"/>
                  </a:lnTo>
                  <a:lnTo>
                    <a:pt x="2606" y="244"/>
                  </a:lnTo>
                  <a:lnTo>
                    <a:pt x="2621" y="260"/>
                  </a:lnTo>
                  <a:lnTo>
                    <a:pt x="2631" y="272"/>
                  </a:lnTo>
                  <a:lnTo>
                    <a:pt x="2638" y="290"/>
                  </a:lnTo>
                  <a:lnTo>
                    <a:pt x="2644" y="313"/>
                  </a:lnTo>
                  <a:lnTo>
                    <a:pt x="2648" y="339"/>
                  </a:lnTo>
                  <a:lnTo>
                    <a:pt x="2651" y="369"/>
                  </a:lnTo>
                  <a:lnTo>
                    <a:pt x="2652" y="401"/>
                  </a:lnTo>
                  <a:lnTo>
                    <a:pt x="2653" y="436"/>
                  </a:lnTo>
                  <a:lnTo>
                    <a:pt x="2652" y="471"/>
                  </a:lnTo>
                  <a:lnTo>
                    <a:pt x="2651" y="508"/>
                  </a:lnTo>
                  <a:lnTo>
                    <a:pt x="2649" y="545"/>
                  </a:lnTo>
                  <a:lnTo>
                    <a:pt x="2645" y="580"/>
                  </a:lnTo>
                  <a:lnTo>
                    <a:pt x="2642" y="615"/>
                  </a:lnTo>
                  <a:lnTo>
                    <a:pt x="2637" y="648"/>
                  </a:lnTo>
                  <a:lnTo>
                    <a:pt x="2633" y="678"/>
                  </a:lnTo>
                  <a:lnTo>
                    <a:pt x="2627" y="705"/>
                  </a:lnTo>
                  <a:lnTo>
                    <a:pt x="2621" y="728"/>
                  </a:lnTo>
                  <a:lnTo>
                    <a:pt x="2614" y="752"/>
                  </a:lnTo>
                  <a:lnTo>
                    <a:pt x="2605" y="778"/>
                  </a:lnTo>
                  <a:lnTo>
                    <a:pt x="2595" y="804"/>
                  </a:lnTo>
                  <a:lnTo>
                    <a:pt x="2584" y="831"/>
                  </a:lnTo>
                  <a:lnTo>
                    <a:pt x="2573" y="856"/>
                  </a:lnTo>
                  <a:lnTo>
                    <a:pt x="2561" y="882"/>
                  </a:lnTo>
                  <a:lnTo>
                    <a:pt x="2550" y="905"/>
                  </a:lnTo>
                  <a:lnTo>
                    <a:pt x="2539" y="928"/>
                  </a:lnTo>
                  <a:lnTo>
                    <a:pt x="2529" y="947"/>
                  </a:lnTo>
                  <a:lnTo>
                    <a:pt x="2520" y="964"/>
                  </a:lnTo>
                  <a:lnTo>
                    <a:pt x="2513" y="978"/>
                  </a:lnTo>
                  <a:lnTo>
                    <a:pt x="2507" y="990"/>
                  </a:lnTo>
                  <a:lnTo>
                    <a:pt x="2503" y="997"/>
                  </a:lnTo>
                  <a:lnTo>
                    <a:pt x="2501" y="999"/>
                  </a:lnTo>
                  <a:lnTo>
                    <a:pt x="2486" y="1040"/>
                  </a:lnTo>
                  <a:lnTo>
                    <a:pt x="2475" y="1082"/>
                  </a:lnTo>
                  <a:lnTo>
                    <a:pt x="2468" y="1127"/>
                  </a:lnTo>
                  <a:lnTo>
                    <a:pt x="2355" y="2243"/>
                  </a:lnTo>
                  <a:lnTo>
                    <a:pt x="2351" y="2260"/>
                  </a:lnTo>
                  <a:lnTo>
                    <a:pt x="2344" y="2275"/>
                  </a:lnTo>
                  <a:lnTo>
                    <a:pt x="2333" y="2288"/>
                  </a:lnTo>
                  <a:lnTo>
                    <a:pt x="2318" y="2297"/>
                  </a:lnTo>
                  <a:lnTo>
                    <a:pt x="2303" y="2303"/>
                  </a:lnTo>
                  <a:lnTo>
                    <a:pt x="2286" y="2305"/>
                  </a:lnTo>
                  <a:lnTo>
                    <a:pt x="2090" y="2305"/>
                  </a:lnTo>
                  <a:lnTo>
                    <a:pt x="2072" y="2303"/>
                  </a:lnTo>
                  <a:lnTo>
                    <a:pt x="2056" y="2297"/>
                  </a:lnTo>
                  <a:lnTo>
                    <a:pt x="2043" y="2288"/>
                  </a:lnTo>
                  <a:lnTo>
                    <a:pt x="2032" y="2275"/>
                  </a:lnTo>
                  <a:lnTo>
                    <a:pt x="2025" y="2260"/>
                  </a:lnTo>
                  <a:lnTo>
                    <a:pt x="2020" y="2243"/>
                  </a:lnTo>
                  <a:lnTo>
                    <a:pt x="1907" y="1127"/>
                  </a:lnTo>
                  <a:lnTo>
                    <a:pt x="1900" y="1082"/>
                  </a:lnTo>
                  <a:lnTo>
                    <a:pt x="1889" y="1040"/>
                  </a:lnTo>
                  <a:lnTo>
                    <a:pt x="1873" y="999"/>
                  </a:lnTo>
                  <a:lnTo>
                    <a:pt x="1872" y="997"/>
                  </a:lnTo>
                  <a:lnTo>
                    <a:pt x="1869" y="991"/>
                  </a:lnTo>
                  <a:lnTo>
                    <a:pt x="1864" y="981"/>
                  </a:lnTo>
                  <a:lnTo>
                    <a:pt x="1857" y="967"/>
                  </a:lnTo>
                  <a:lnTo>
                    <a:pt x="1849" y="952"/>
                  </a:lnTo>
                  <a:lnTo>
                    <a:pt x="1839" y="934"/>
                  </a:lnTo>
                  <a:lnTo>
                    <a:pt x="1829" y="913"/>
                  </a:lnTo>
                  <a:lnTo>
                    <a:pt x="1818" y="891"/>
                  </a:lnTo>
                  <a:lnTo>
                    <a:pt x="1807" y="868"/>
                  </a:lnTo>
                  <a:lnTo>
                    <a:pt x="1797" y="843"/>
                  </a:lnTo>
                  <a:lnTo>
                    <a:pt x="1786" y="819"/>
                  </a:lnTo>
                  <a:lnTo>
                    <a:pt x="1774" y="847"/>
                  </a:lnTo>
                  <a:lnTo>
                    <a:pt x="1761" y="876"/>
                  </a:lnTo>
                  <a:lnTo>
                    <a:pt x="1749" y="903"/>
                  </a:lnTo>
                  <a:lnTo>
                    <a:pt x="1737" y="929"/>
                  </a:lnTo>
                  <a:lnTo>
                    <a:pt x="1725" y="952"/>
                  </a:lnTo>
                  <a:lnTo>
                    <a:pt x="1713" y="973"/>
                  </a:lnTo>
                  <a:lnTo>
                    <a:pt x="1704" y="993"/>
                  </a:lnTo>
                  <a:lnTo>
                    <a:pt x="1696" y="1008"/>
                  </a:lnTo>
                  <a:lnTo>
                    <a:pt x="1690" y="1019"/>
                  </a:lnTo>
                  <a:lnTo>
                    <a:pt x="1686" y="1026"/>
                  </a:lnTo>
                  <a:lnTo>
                    <a:pt x="1684" y="1029"/>
                  </a:lnTo>
                  <a:lnTo>
                    <a:pt x="1667" y="1076"/>
                  </a:lnTo>
                  <a:lnTo>
                    <a:pt x="1653" y="1124"/>
                  </a:lnTo>
                  <a:lnTo>
                    <a:pt x="1646" y="1174"/>
                  </a:lnTo>
                  <a:lnTo>
                    <a:pt x="1517" y="2440"/>
                  </a:lnTo>
                  <a:lnTo>
                    <a:pt x="1513" y="2459"/>
                  </a:lnTo>
                  <a:lnTo>
                    <a:pt x="1504" y="2475"/>
                  </a:lnTo>
                  <a:lnTo>
                    <a:pt x="1492" y="2490"/>
                  </a:lnTo>
                  <a:lnTo>
                    <a:pt x="1476" y="2501"/>
                  </a:lnTo>
                  <a:lnTo>
                    <a:pt x="1458" y="2508"/>
                  </a:lnTo>
                  <a:lnTo>
                    <a:pt x="1439" y="2511"/>
                  </a:lnTo>
                  <a:lnTo>
                    <a:pt x="1215" y="2511"/>
                  </a:lnTo>
                  <a:lnTo>
                    <a:pt x="1196" y="2508"/>
                  </a:lnTo>
                  <a:lnTo>
                    <a:pt x="1177" y="2501"/>
                  </a:lnTo>
                  <a:lnTo>
                    <a:pt x="1162" y="2490"/>
                  </a:lnTo>
                  <a:lnTo>
                    <a:pt x="1150" y="2475"/>
                  </a:lnTo>
                  <a:lnTo>
                    <a:pt x="1141" y="2459"/>
                  </a:lnTo>
                  <a:lnTo>
                    <a:pt x="1137" y="2440"/>
                  </a:lnTo>
                  <a:lnTo>
                    <a:pt x="1008" y="1174"/>
                  </a:lnTo>
                  <a:lnTo>
                    <a:pt x="1001" y="1124"/>
                  </a:lnTo>
                  <a:lnTo>
                    <a:pt x="987" y="1076"/>
                  </a:lnTo>
                  <a:lnTo>
                    <a:pt x="970" y="1029"/>
                  </a:lnTo>
                  <a:lnTo>
                    <a:pt x="968" y="1026"/>
                  </a:lnTo>
                  <a:lnTo>
                    <a:pt x="964" y="1019"/>
                  </a:lnTo>
                  <a:lnTo>
                    <a:pt x="958" y="1008"/>
                  </a:lnTo>
                  <a:lnTo>
                    <a:pt x="950" y="993"/>
                  </a:lnTo>
                  <a:lnTo>
                    <a:pt x="941" y="974"/>
                  </a:lnTo>
                  <a:lnTo>
                    <a:pt x="929" y="953"/>
                  </a:lnTo>
                  <a:lnTo>
                    <a:pt x="918" y="929"/>
                  </a:lnTo>
                  <a:lnTo>
                    <a:pt x="906" y="903"/>
                  </a:lnTo>
                  <a:lnTo>
                    <a:pt x="893" y="876"/>
                  </a:lnTo>
                  <a:lnTo>
                    <a:pt x="881" y="848"/>
                  </a:lnTo>
                  <a:lnTo>
                    <a:pt x="868" y="819"/>
                  </a:lnTo>
                  <a:lnTo>
                    <a:pt x="858" y="844"/>
                  </a:lnTo>
                  <a:lnTo>
                    <a:pt x="847" y="868"/>
                  </a:lnTo>
                  <a:lnTo>
                    <a:pt x="836" y="891"/>
                  </a:lnTo>
                  <a:lnTo>
                    <a:pt x="826" y="913"/>
                  </a:lnTo>
                  <a:lnTo>
                    <a:pt x="815" y="934"/>
                  </a:lnTo>
                  <a:lnTo>
                    <a:pt x="806" y="952"/>
                  </a:lnTo>
                  <a:lnTo>
                    <a:pt x="798" y="967"/>
                  </a:lnTo>
                  <a:lnTo>
                    <a:pt x="791" y="981"/>
                  </a:lnTo>
                  <a:lnTo>
                    <a:pt x="786" y="991"/>
                  </a:lnTo>
                  <a:lnTo>
                    <a:pt x="782" y="997"/>
                  </a:lnTo>
                  <a:lnTo>
                    <a:pt x="781" y="999"/>
                  </a:lnTo>
                  <a:lnTo>
                    <a:pt x="766" y="1040"/>
                  </a:lnTo>
                  <a:lnTo>
                    <a:pt x="754" y="1082"/>
                  </a:lnTo>
                  <a:lnTo>
                    <a:pt x="747" y="1127"/>
                  </a:lnTo>
                  <a:lnTo>
                    <a:pt x="634" y="2243"/>
                  </a:lnTo>
                  <a:lnTo>
                    <a:pt x="630" y="2260"/>
                  </a:lnTo>
                  <a:lnTo>
                    <a:pt x="622" y="2275"/>
                  </a:lnTo>
                  <a:lnTo>
                    <a:pt x="612" y="2288"/>
                  </a:lnTo>
                  <a:lnTo>
                    <a:pt x="598" y="2297"/>
                  </a:lnTo>
                  <a:lnTo>
                    <a:pt x="583" y="2303"/>
                  </a:lnTo>
                  <a:lnTo>
                    <a:pt x="565" y="2305"/>
                  </a:lnTo>
                  <a:lnTo>
                    <a:pt x="368" y="2305"/>
                  </a:lnTo>
                  <a:lnTo>
                    <a:pt x="352" y="2303"/>
                  </a:lnTo>
                  <a:lnTo>
                    <a:pt x="336" y="2297"/>
                  </a:lnTo>
                  <a:lnTo>
                    <a:pt x="322" y="2288"/>
                  </a:lnTo>
                  <a:lnTo>
                    <a:pt x="311" y="2275"/>
                  </a:lnTo>
                  <a:lnTo>
                    <a:pt x="303" y="2260"/>
                  </a:lnTo>
                  <a:lnTo>
                    <a:pt x="300" y="2243"/>
                  </a:lnTo>
                  <a:lnTo>
                    <a:pt x="186" y="1127"/>
                  </a:lnTo>
                  <a:lnTo>
                    <a:pt x="180" y="1082"/>
                  </a:lnTo>
                  <a:lnTo>
                    <a:pt x="169" y="1040"/>
                  </a:lnTo>
                  <a:lnTo>
                    <a:pt x="153" y="999"/>
                  </a:lnTo>
                  <a:lnTo>
                    <a:pt x="151" y="997"/>
                  </a:lnTo>
                  <a:lnTo>
                    <a:pt x="147" y="990"/>
                  </a:lnTo>
                  <a:lnTo>
                    <a:pt x="142" y="978"/>
                  </a:lnTo>
                  <a:lnTo>
                    <a:pt x="134" y="964"/>
                  </a:lnTo>
                  <a:lnTo>
                    <a:pt x="125" y="947"/>
                  </a:lnTo>
                  <a:lnTo>
                    <a:pt x="115" y="928"/>
                  </a:lnTo>
                  <a:lnTo>
                    <a:pt x="105" y="905"/>
                  </a:lnTo>
                  <a:lnTo>
                    <a:pt x="93" y="882"/>
                  </a:lnTo>
                  <a:lnTo>
                    <a:pt x="81" y="856"/>
                  </a:lnTo>
                  <a:lnTo>
                    <a:pt x="70" y="830"/>
                  </a:lnTo>
                  <a:lnTo>
                    <a:pt x="59" y="804"/>
                  </a:lnTo>
                  <a:lnTo>
                    <a:pt x="49" y="778"/>
                  </a:lnTo>
                  <a:lnTo>
                    <a:pt x="40" y="752"/>
                  </a:lnTo>
                  <a:lnTo>
                    <a:pt x="32" y="727"/>
                  </a:lnTo>
                  <a:lnTo>
                    <a:pt x="26" y="705"/>
                  </a:lnTo>
                  <a:lnTo>
                    <a:pt x="21" y="677"/>
                  </a:lnTo>
                  <a:lnTo>
                    <a:pt x="16" y="648"/>
                  </a:lnTo>
                  <a:lnTo>
                    <a:pt x="12" y="615"/>
                  </a:lnTo>
                  <a:lnTo>
                    <a:pt x="8" y="580"/>
                  </a:lnTo>
                  <a:lnTo>
                    <a:pt x="5" y="544"/>
                  </a:lnTo>
                  <a:lnTo>
                    <a:pt x="2" y="508"/>
                  </a:lnTo>
                  <a:lnTo>
                    <a:pt x="1" y="471"/>
                  </a:lnTo>
                  <a:lnTo>
                    <a:pt x="0" y="436"/>
                  </a:lnTo>
                  <a:lnTo>
                    <a:pt x="1" y="401"/>
                  </a:lnTo>
                  <a:lnTo>
                    <a:pt x="2" y="369"/>
                  </a:lnTo>
                  <a:lnTo>
                    <a:pt x="5" y="339"/>
                  </a:lnTo>
                  <a:lnTo>
                    <a:pt x="10" y="313"/>
                  </a:lnTo>
                  <a:lnTo>
                    <a:pt x="15" y="290"/>
                  </a:lnTo>
                  <a:lnTo>
                    <a:pt x="22" y="272"/>
                  </a:lnTo>
                  <a:lnTo>
                    <a:pt x="32" y="260"/>
                  </a:lnTo>
                  <a:lnTo>
                    <a:pt x="47" y="244"/>
                  </a:lnTo>
                  <a:lnTo>
                    <a:pt x="60" y="232"/>
                  </a:lnTo>
                  <a:lnTo>
                    <a:pt x="73" y="221"/>
                  </a:lnTo>
                  <a:lnTo>
                    <a:pt x="89" y="208"/>
                  </a:lnTo>
                  <a:lnTo>
                    <a:pt x="116" y="189"/>
                  </a:lnTo>
                  <a:lnTo>
                    <a:pt x="143" y="172"/>
                  </a:lnTo>
                  <a:lnTo>
                    <a:pt x="170" y="157"/>
                  </a:lnTo>
                  <a:lnTo>
                    <a:pt x="195" y="143"/>
                  </a:lnTo>
                  <a:lnTo>
                    <a:pt x="220" y="129"/>
                  </a:lnTo>
                  <a:lnTo>
                    <a:pt x="242" y="118"/>
                  </a:lnTo>
                  <a:lnTo>
                    <a:pt x="261" y="109"/>
                  </a:lnTo>
                  <a:lnTo>
                    <a:pt x="278" y="101"/>
                  </a:lnTo>
                  <a:lnTo>
                    <a:pt x="290" y="96"/>
                  </a:lnTo>
                  <a:lnTo>
                    <a:pt x="298" y="93"/>
                  </a:lnTo>
                  <a:lnTo>
                    <a:pt x="301" y="92"/>
                  </a:lnTo>
                  <a:lnTo>
                    <a:pt x="389" y="372"/>
                  </a:lnTo>
                  <a:lnTo>
                    <a:pt x="441" y="225"/>
                  </a:lnTo>
                  <a:lnTo>
                    <a:pt x="426" y="202"/>
                  </a:lnTo>
                  <a:lnTo>
                    <a:pt x="416" y="181"/>
                  </a:lnTo>
                  <a:lnTo>
                    <a:pt x="409" y="164"/>
                  </a:lnTo>
                  <a:lnTo>
                    <a:pt x="405" y="149"/>
                  </a:lnTo>
                  <a:lnTo>
                    <a:pt x="404" y="136"/>
                  </a:lnTo>
                  <a:lnTo>
                    <a:pt x="405" y="125"/>
                  </a:lnTo>
                  <a:lnTo>
                    <a:pt x="409" y="116"/>
                  </a:lnTo>
                  <a:lnTo>
                    <a:pt x="414" y="109"/>
                  </a:lnTo>
                  <a:lnTo>
                    <a:pt x="421" y="104"/>
                  </a:lnTo>
                  <a:lnTo>
                    <a:pt x="428" y="99"/>
                  </a:lnTo>
                  <a:lnTo>
                    <a:pt x="436" y="96"/>
                  </a:lnTo>
                  <a:lnTo>
                    <a:pt x="443" y="94"/>
                  </a:lnTo>
                  <a:lnTo>
                    <a:pt x="450" y="93"/>
                  </a:lnTo>
                  <a:lnTo>
                    <a:pt x="458" y="92"/>
                  </a:lnTo>
                  <a:lnTo>
                    <a:pt x="463" y="92"/>
                  </a:lnTo>
                  <a:lnTo>
                    <a:pt x="467" y="92"/>
                  </a:lnTo>
                  <a:lnTo>
                    <a:pt x="470" y="92"/>
                  </a:lnTo>
                  <a:lnTo>
                    <a:pt x="475" y="92"/>
                  </a:lnTo>
                  <a:lnTo>
                    <a:pt x="482" y="93"/>
                  </a:lnTo>
                  <a:lnTo>
                    <a:pt x="489" y="94"/>
                  </a:lnTo>
                  <a:lnTo>
                    <a:pt x="497" y="96"/>
                  </a:lnTo>
                  <a:lnTo>
                    <a:pt x="504" y="99"/>
                  </a:lnTo>
                  <a:lnTo>
                    <a:pt x="511" y="104"/>
                  </a:lnTo>
                  <a:lnTo>
                    <a:pt x="519" y="109"/>
                  </a:lnTo>
                  <a:lnTo>
                    <a:pt x="524" y="116"/>
                  </a:lnTo>
                  <a:lnTo>
                    <a:pt x="528" y="125"/>
                  </a:lnTo>
                  <a:lnTo>
                    <a:pt x="529" y="136"/>
                  </a:lnTo>
                  <a:lnTo>
                    <a:pt x="528" y="149"/>
                  </a:lnTo>
                  <a:lnTo>
                    <a:pt x="525" y="164"/>
                  </a:lnTo>
                  <a:lnTo>
                    <a:pt x="517" y="181"/>
                  </a:lnTo>
                  <a:lnTo>
                    <a:pt x="506" y="202"/>
                  </a:lnTo>
                  <a:lnTo>
                    <a:pt x="491" y="225"/>
                  </a:lnTo>
                  <a:lnTo>
                    <a:pt x="543" y="372"/>
                  </a:lnTo>
                  <a:lnTo>
                    <a:pt x="631" y="92"/>
                  </a:lnTo>
                  <a:lnTo>
                    <a:pt x="634" y="93"/>
                  </a:lnTo>
                  <a:lnTo>
                    <a:pt x="642" y="96"/>
                  </a:lnTo>
                  <a:lnTo>
                    <a:pt x="653" y="100"/>
                  </a:lnTo>
                  <a:lnTo>
                    <a:pt x="668" y="107"/>
                  </a:lnTo>
                  <a:lnTo>
                    <a:pt x="685" y="116"/>
                  </a:lnTo>
                  <a:lnTo>
                    <a:pt x="706" y="126"/>
                  </a:lnTo>
                  <a:lnTo>
                    <a:pt x="729" y="137"/>
                  </a:lnTo>
                  <a:lnTo>
                    <a:pt x="752" y="151"/>
                  </a:lnTo>
                  <a:lnTo>
                    <a:pt x="778" y="165"/>
                  </a:lnTo>
                  <a:lnTo>
                    <a:pt x="803" y="181"/>
                  </a:lnTo>
                  <a:lnTo>
                    <a:pt x="829" y="198"/>
                  </a:lnTo>
                  <a:lnTo>
                    <a:pt x="832" y="193"/>
                  </a:lnTo>
                  <a:lnTo>
                    <a:pt x="835" y="190"/>
                  </a:lnTo>
                  <a:lnTo>
                    <a:pt x="848" y="176"/>
                  </a:lnTo>
                  <a:lnTo>
                    <a:pt x="860" y="165"/>
                  </a:lnTo>
                  <a:lnTo>
                    <a:pt x="871" y="155"/>
                  </a:lnTo>
                  <a:lnTo>
                    <a:pt x="885" y="144"/>
                  </a:lnTo>
                  <a:lnTo>
                    <a:pt x="900" y="132"/>
                  </a:lnTo>
                  <a:lnTo>
                    <a:pt x="927" y="113"/>
                  </a:lnTo>
                  <a:lnTo>
                    <a:pt x="955" y="95"/>
                  </a:lnTo>
                  <a:lnTo>
                    <a:pt x="982" y="78"/>
                  </a:lnTo>
                  <a:lnTo>
                    <a:pt x="1010" y="63"/>
                  </a:lnTo>
                  <a:lnTo>
                    <a:pt x="1035" y="49"/>
                  </a:lnTo>
                  <a:lnTo>
                    <a:pt x="1060" y="37"/>
                  </a:lnTo>
                  <a:lnTo>
                    <a:pt x="1082" y="26"/>
                  </a:lnTo>
                  <a:lnTo>
                    <a:pt x="1101" y="17"/>
                  </a:lnTo>
                  <a:lnTo>
                    <a:pt x="1116" y="10"/>
                  </a:lnTo>
                  <a:lnTo>
                    <a:pt x="1129" y="4"/>
                  </a:lnTo>
                  <a:lnTo>
                    <a:pt x="1137" y="1"/>
                  </a:lnTo>
                  <a:lnTo>
                    <a:pt x="11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5" name="Freeform 57"/>
            <p:cNvSpPr>
              <a:spLocks noEditPoints="1"/>
            </p:cNvSpPr>
            <p:nvPr/>
          </p:nvSpPr>
          <p:spPr bwMode="auto">
            <a:xfrm>
              <a:off x="1165" y="1365"/>
              <a:ext cx="46" cy="46"/>
            </a:xfrm>
            <a:custGeom>
              <a:avLst/>
              <a:gdLst>
                <a:gd name="T0" fmla="*/ 286 w 694"/>
                <a:gd name="T1" fmla="*/ 202 h 696"/>
                <a:gd name="T2" fmla="*/ 221 w 694"/>
                <a:gd name="T3" fmla="*/ 253 h 696"/>
                <a:gd name="T4" fmla="*/ 190 w 694"/>
                <a:gd name="T5" fmla="*/ 327 h 696"/>
                <a:gd name="T6" fmla="*/ 200 w 694"/>
                <a:gd name="T7" fmla="*/ 410 h 696"/>
                <a:gd name="T8" fmla="*/ 251 w 694"/>
                <a:gd name="T9" fmla="*/ 475 h 696"/>
                <a:gd name="T10" fmla="*/ 325 w 694"/>
                <a:gd name="T11" fmla="*/ 506 h 696"/>
                <a:gd name="T12" fmla="*/ 408 w 694"/>
                <a:gd name="T13" fmla="*/ 495 h 696"/>
                <a:gd name="T14" fmla="*/ 473 w 694"/>
                <a:gd name="T15" fmla="*/ 444 h 696"/>
                <a:gd name="T16" fmla="*/ 503 w 694"/>
                <a:gd name="T17" fmla="*/ 370 h 696"/>
                <a:gd name="T18" fmla="*/ 493 w 694"/>
                <a:gd name="T19" fmla="*/ 288 h 696"/>
                <a:gd name="T20" fmla="*/ 442 w 694"/>
                <a:gd name="T21" fmla="*/ 222 h 696"/>
                <a:gd name="T22" fmla="*/ 368 w 694"/>
                <a:gd name="T23" fmla="*/ 192 h 696"/>
                <a:gd name="T24" fmla="*/ 464 w 694"/>
                <a:gd name="T25" fmla="*/ 3 h 696"/>
                <a:gd name="T26" fmla="*/ 524 w 694"/>
                <a:gd name="T27" fmla="*/ 37 h 696"/>
                <a:gd name="T28" fmla="*/ 507 w 694"/>
                <a:gd name="T29" fmla="*/ 104 h 696"/>
                <a:gd name="T30" fmla="*/ 573 w 694"/>
                <a:gd name="T31" fmla="*/ 163 h 696"/>
                <a:gd name="T32" fmla="*/ 646 w 694"/>
                <a:gd name="T33" fmla="*/ 167 h 696"/>
                <a:gd name="T34" fmla="*/ 674 w 694"/>
                <a:gd name="T35" fmla="*/ 187 h 696"/>
                <a:gd name="T36" fmla="*/ 692 w 694"/>
                <a:gd name="T37" fmla="*/ 254 h 696"/>
                <a:gd name="T38" fmla="*/ 633 w 694"/>
                <a:gd name="T39" fmla="*/ 289 h 696"/>
                <a:gd name="T40" fmla="*/ 635 w 694"/>
                <a:gd name="T41" fmla="*/ 408 h 696"/>
                <a:gd name="T42" fmla="*/ 692 w 694"/>
                <a:gd name="T43" fmla="*/ 441 h 696"/>
                <a:gd name="T44" fmla="*/ 674 w 694"/>
                <a:gd name="T45" fmla="*/ 509 h 696"/>
                <a:gd name="T46" fmla="*/ 646 w 694"/>
                <a:gd name="T47" fmla="*/ 527 h 696"/>
                <a:gd name="T48" fmla="*/ 576 w 694"/>
                <a:gd name="T49" fmla="*/ 532 h 696"/>
                <a:gd name="T50" fmla="*/ 508 w 694"/>
                <a:gd name="T51" fmla="*/ 593 h 696"/>
                <a:gd name="T52" fmla="*/ 526 w 694"/>
                <a:gd name="T53" fmla="*/ 658 h 696"/>
                <a:gd name="T54" fmla="*/ 466 w 694"/>
                <a:gd name="T55" fmla="*/ 694 h 696"/>
                <a:gd name="T56" fmla="*/ 432 w 694"/>
                <a:gd name="T57" fmla="*/ 687 h 696"/>
                <a:gd name="T58" fmla="*/ 368 w 694"/>
                <a:gd name="T59" fmla="*/ 641 h 696"/>
                <a:gd name="T60" fmla="*/ 271 w 694"/>
                <a:gd name="T61" fmla="*/ 677 h 696"/>
                <a:gd name="T62" fmla="*/ 243 w 694"/>
                <a:gd name="T63" fmla="*/ 696 h 696"/>
                <a:gd name="T64" fmla="*/ 178 w 694"/>
                <a:gd name="T65" fmla="*/ 668 h 696"/>
                <a:gd name="T66" fmla="*/ 171 w 694"/>
                <a:gd name="T67" fmla="*/ 636 h 696"/>
                <a:gd name="T68" fmla="*/ 129 w 694"/>
                <a:gd name="T69" fmla="*/ 542 h 696"/>
                <a:gd name="T70" fmla="*/ 50 w 694"/>
                <a:gd name="T71" fmla="*/ 530 h 696"/>
                <a:gd name="T72" fmla="*/ 21 w 694"/>
                <a:gd name="T73" fmla="*/ 511 h 696"/>
                <a:gd name="T74" fmla="*/ 3 w 694"/>
                <a:gd name="T75" fmla="*/ 443 h 696"/>
                <a:gd name="T76" fmla="*/ 62 w 694"/>
                <a:gd name="T77" fmla="*/ 409 h 696"/>
                <a:gd name="T78" fmla="*/ 62 w 694"/>
                <a:gd name="T79" fmla="*/ 290 h 696"/>
                <a:gd name="T80" fmla="*/ 2 w 694"/>
                <a:gd name="T81" fmla="*/ 255 h 696"/>
                <a:gd name="T82" fmla="*/ 20 w 694"/>
                <a:gd name="T83" fmla="*/ 188 h 696"/>
                <a:gd name="T84" fmla="*/ 49 w 694"/>
                <a:gd name="T85" fmla="*/ 168 h 696"/>
                <a:gd name="T86" fmla="*/ 121 w 694"/>
                <a:gd name="T87" fmla="*/ 165 h 696"/>
                <a:gd name="T88" fmla="*/ 187 w 694"/>
                <a:gd name="T89" fmla="*/ 105 h 696"/>
                <a:gd name="T90" fmla="*/ 169 w 694"/>
                <a:gd name="T91" fmla="*/ 38 h 696"/>
                <a:gd name="T92" fmla="*/ 229 w 694"/>
                <a:gd name="T93" fmla="*/ 4 h 696"/>
                <a:gd name="T94" fmla="*/ 262 w 694"/>
                <a:gd name="T95" fmla="*/ 10 h 696"/>
                <a:gd name="T96" fmla="*/ 327 w 694"/>
                <a:gd name="T97" fmla="*/ 58 h 696"/>
                <a:gd name="T98" fmla="*/ 423 w 694"/>
                <a:gd name="T99" fmla="*/ 19 h 696"/>
                <a:gd name="T100" fmla="*/ 451 w 694"/>
                <a:gd name="T101" fmla="*/ 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4" h="696">
                  <a:moveTo>
                    <a:pt x="341" y="190"/>
                  </a:moveTo>
                  <a:lnTo>
                    <a:pt x="313" y="194"/>
                  </a:lnTo>
                  <a:lnTo>
                    <a:pt x="286" y="202"/>
                  </a:lnTo>
                  <a:lnTo>
                    <a:pt x="260" y="215"/>
                  </a:lnTo>
                  <a:lnTo>
                    <a:pt x="239" y="233"/>
                  </a:lnTo>
                  <a:lnTo>
                    <a:pt x="221" y="253"/>
                  </a:lnTo>
                  <a:lnTo>
                    <a:pt x="206" y="275"/>
                  </a:lnTo>
                  <a:lnTo>
                    <a:pt x="195" y="301"/>
                  </a:lnTo>
                  <a:lnTo>
                    <a:pt x="190" y="327"/>
                  </a:lnTo>
                  <a:lnTo>
                    <a:pt x="188" y="355"/>
                  </a:lnTo>
                  <a:lnTo>
                    <a:pt x="192" y="382"/>
                  </a:lnTo>
                  <a:lnTo>
                    <a:pt x="200" y="410"/>
                  </a:lnTo>
                  <a:lnTo>
                    <a:pt x="214" y="435"/>
                  </a:lnTo>
                  <a:lnTo>
                    <a:pt x="231" y="457"/>
                  </a:lnTo>
                  <a:lnTo>
                    <a:pt x="251" y="475"/>
                  </a:lnTo>
                  <a:lnTo>
                    <a:pt x="274" y="489"/>
                  </a:lnTo>
                  <a:lnTo>
                    <a:pt x="299" y="499"/>
                  </a:lnTo>
                  <a:lnTo>
                    <a:pt x="325" y="506"/>
                  </a:lnTo>
                  <a:lnTo>
                    <a:pt x="353" y="508"/>
                  </a:lnTo>
                  <a:lnTo>
                    <a:pt x="380" y="503"/>
                  </a:lnTo>
                  <a:lnTo>
                    <a:pt x="408" y="495"/>
                  </a:lnTo>
                  <a:lnTo>
                    <a:pt x="433" y="482"/>
                  </a:lnTo>
                  <a:lnTo>
                    <a:pt x="455" y="465"/>
                  </a:lnTo>
                  <a:lnTo>
                    <a:pt x="473" y="444"/>
                  </a:lnTo>
                  <a:lnTo>
                    <a:pt x="487" y="421"/>
                  </a:lnTo>
                  <a:lnTo>
                    <a:pt x="497" y="397"/>
                  </a:lnTo>
                  <a:lnTo>
                    <a:pt x="503" y="370"/>
                  </a:lnTo>
                  <a:lnTo>
                    <a:pt x="504" y="343"/>
                  </a:lnTo>
                  <a:lnTo>
                    <a:pt x="501" y="315"/>
                  </a:lnTo>
                  <a:lnTo>
                    <a:pt x="493" y="288"/>
                  </a:lnTo>
                  <a:lnTo>
                    <a:pt x="480" y="262"/>
                  </a:lnTo>
                  <a:lnTo>
                    <a:pt x="463" y="241"/>
                  </a:lnTo>
                  <a:lnTo>
                    <a:pt x="442" y="222"/>
                  </a:lnTo>
                  <a:lnTo>
                    <a:pt x="419" y="208"/>
                  </a:lnTo>
                  <a:lnTo>
                    <a:pt x="395" y="198"/>
                  </a:lnTo>
                  <a:lnTo>
                    <a:pt x="368" y="192"/>
                  </a:lnTo>
                  <a:lnTo>
                    <a:pt x="341" y="190"/>
                  </a:lnTo>
                  <a:close/>
                  <a:moveTo>
                    <a:pt x="451" y="0"/>
                  </a:moveTo>
                  <a:lnTo>
                    <a:pt x="464" y="3"/>
                  </a:lnTo>
                  <a:lnTo>
                    <a:pt x="507" y="21"/>
                  </a:lnTo>
                  <a:lnTo>
                    <a:pt x="517" y="27"/>
                  </a:lnTo>
                  <a:lnTo>
                    <a:pt x="524" y="37"/>
                  </a:lnTo>
                  <a:lnTo>
                    <a:pt x="526" y="48"/>
                  </a:lnTo>
                  <a:lnTo>
                    <a:pt x="524" y="61"/>
                  </a:lnTo>
                  <a:lnTo>
                    <a:pt x="507" y="104"/>
                  </a:lnTo>
                  <a:lnTo>
                    <a:pt x="531" y="122"/>
                  </a:lnTo>
                  <a:lnTo>
                    <a:pt x="553" y="141"/>
                  </a:lnTo>
                  <a:lnTo>
                    <a:pt x="573" y="163"/>
                  </a:lnTo>
                  <a:lnTo>
                    <a:pt x="591" y="188"/>
                  </a:lnTo>
                  <a:lnTo>
                    <a:pt x="633" y="171"/>
                  </a:lnTo>
                  <a:lnTo>
                    <a:pt x="646" y="167"/>
                  </a:lnTo>
                  <a:lnTo>
                    <a:pt x="657" y="170"/>
                  </a:lnTo>
                  <a:lnTo>
                    <a:pt x="667" y="177"/>
                  </a:lnTo>
                  <a:lnTo>
                    <a:pt x="674" y="187"/>
                  </a:lnTo>
                  <a:lnTo>
                    <a:pt x="692" y="231"/>
                  </a:lnTo>
                  <a:lnTo>
                    <a:pt x="694" y="243"/>
                  </a:lnTo>
                  <a:lnTo>
                    <a:pt x="692" y="254"/>
                  </a:lnTo>
                  <a:lnTo>
                    <a:pt x="686" y="264"/>
                  </a:lnTo>
                  <a:lnTo>
                    <a:pt x="676" y="270"/>
                  </a:lnTo>
                  <a:lnTo>
                    <a:pt x="633" y="289"/>
                  </a:lnTo>
                  <a:lnTo>
                    <a:pt x="640" y="328"/>
                  </a:lnTo>
                  <a:lnTo>
                    <a:pt x="640" y="368"/>
                  </a:lnTo>
                  <a:lnTo>
                    <a:pt x="635" y="408"/>
                  </a:lnTo>
                  <a:lnTo>
                    <a:pt x="676" y="425"/>
                  </a:lnTo>
                  <a:lnTo>
                    <a:pt x="685" y="431"/>
                  </a:lnTo>
                  <a:lnTo>
                    <a:pt x="692" y="441"/>
                  </a:lnTo>
                  <a:lnTo>
                    <a:pt x="694" y="453"/>
                  </a:lnTo>
                  <a:lnTo>
                    <a:pt x="692" y="465"/>
                  </a:lnTo>
                  <a:lnTo>
                    <a:pt x="674" y="509"/>
                  </a:lnTo>
                  <a:lnTo>
                    <a:pt x="667" y="519"/>
                  </a:lnTo>
                  <a:lnTo>
                    <a:pt x="658" y="525"/>
                  </a:lnTo>
                  <a:lnTo>
                    <a:pt x="646" y="527"/>
                  </a:lnTo>
                  <a:lnTo>
                    <a:pt x="635" y="525"/>
                  </a:lnTo>
                  <a:lnTo>
                    <a:pt x="593" y="509"/>
                  </a:lnTo>
                  <a:lnTo>
                    <a:pt x="576" y="532"/>
                  </a:lnTo>
                  <a:lnTo>
                    <a:pt x="555" y="554"/>
                  </a:lnTo>
                  <a:lnTo>
                    <a:pt x="533" y="575"/>
                  </a:lnTo>
                  <a:lnTo>
                    <a:pt x="508" y="593"/>
                  </a:lnTo>
                  <a:lnTo>
                    <a:pt x="526" y="635"/>
                  </a:lnTo>
                  <a:lnTo>
                    <a:pt x="528" y="647"/>
                  </a:lnTo>
                  <a:lnTo>
                    <a:pt x="526" y="658"/>
                  </a:lnTo>
                  <a:lnTo>
                    <a:pt x="520" y="668"/>
                  </a:lnTo>
                  <a:lnTo>
                    <a:pt x="509" y="675"/>
                  </a:lnTo>
                  <a:lnTo>
                    <a:pt x="466" y="694"/>
                  </a:lnTo>
                  <a:lnTo>
                    <a:pt x="454" y="696"/>
                  </a:lnTo>
                  <a:lnTo>
                    <a:pt x="442" y="694"/>
                  </a:lnTo>
                  <a:lnTo>
                    <a:pt x="432" y="687"/>
                  </a:lnTo>
                  <a:lnTo>
                    <a:pt x="425" y="677"/>
                  </a:lnTo>
                  <a:lnTo>
                    <a:pt x="408" y="636"/>
                  </a:lnTo>
                  <a:lnTo>
                    <a:pt x="368" y="641"/>
                  </a:lnTo>
                  <a:lnTo>
                    <a:pt x="327" y="641"/>
                  </a:lnTo>
                  <a:lnTo>
                    <a:pt x="289" y="636"/>
                  </a:lnTo>
                  <a:lnTo>
                    <a:pt x="271" y="677"/>
                  </a:lnTo>
                  <a:lnTo>
                    <a:pt x="264" y="687"/>
                  </a:lnTo>
                  <a:lnTo>
                    <a:pt x="254" y="693"/>
                  </a:lnTo>
                  <a:lnTo>
                    <a:pt x="243" y="696"/>
                  </a:lnTo>
                  <a:lnTo>
                    <a:pt x="231" y="694"/>
                  </a:lnTo>
                  <a:lnTo>
                    <a:pt x="187" y="676"/>
                  </a:lnTo>
                  <a:lnTo>
                    <a:pt x="178" y="668"/>
                  </a:lnTo>
                  <a:lnTo>
                    <a:pt x="172" y="659"/>
                  </a:lnTo>
                  <a:lnTo>
                    <a:pt x="169" y="647"/>
                  </a:lnTo>
                  <a:lnTo>
                    <a:pt x="171" y="636"/>
                  </a:lnTo>
                  <a:lnTo>
                    <a:pt x="188" y="594"/>
                  </a:lnTo>
                  <a:lnTo>
                    <a:pt x="157" y="570"/>
                  </a:lnTo>
                  <a:lnTo>
                    <a:pt x="129" y="542"/>
                  </a:lnTo>
                  <a:lnTo>
                    <a:pt x="104" y="510"/>
                  </a:lnTo>
                  <a:lnTo>
                    <a:pt x="62" y="527"/>
                  </a:lnTo>
                  <a:lnTo>
                    <a:pt x="50" y="530"/>
                  </a:lnTo>
                  <a:lnTo>
                    <a:pt x="39" y="528"/>
                  </a:lnTo>
                  <a:lnTo>
                    <a:pt x="28" y="521"/>
                  </a:lnTo>
                  <a:lnTo>
                    <a:pt x="21" y="511"/>
                  </a:lnTo>
                  <a:lnTo>
                    <a:pt x="3" y="467"/>
                  </a:lnTo>
                  <a:lnTo>
                    <a:pt x="1" y="455"/>
                  </a:lnTo>
                  <a:lnTo>
                    <a:pt x="3" y="443"/>
                  </a:lnTo>
                  <a:lnTo>
                    <a:pt x="9" y="433"/>
                  </a:lnTo>
                  <a:lnTo>
                    <a:pt x="19" y="427"/>
                  </a:lnTo>
                  <a:lnTo>
                    <a:pt x="62" y="409"/>
                  </a:lnTo>
                  <a:lnTo>
                    <a:pt x="56" y="369"/>
                  </a:lnTo>
                  <a:lnTo>
                    <a:pt x="56" y="328"/>
                  </a:lnTo>
                  <a:lnTo>
                    <a:pt x="62" y="290"/>
                  </a:lnTo>
                  <a:lnTo>
                    <a:pt x="18" y="272"/>
                  </a:lnTo>
                  <a:lnTo>
                    <a:pt x="8" y="265"/>
                  </a:lnTo>
                  <a:lnTo>
                    <a:pt x="2" y="255"/>
                  </a:lnTo>
                  <a:lnTo>
                    <a:pt x="0" y="244"/>
                  </a:lnTo>
                  <a:lnTo>
                    <a:pt x="2" y="232"/>
                  </a:lnTo>
                  <a:lnTo>
                    <a:pt x="20" y="188"/>
                  </a:lnTo>
                  <a:lnTo>
                    <a:pt x="27" y="178"/>
                  </a:lnTo>
                  <a:lnTo>
                    <a:pt x="37" y="172"/>
                  </a:lnTo>
                  <a:lnTo>
                    <a:pt x="49" y="168"/>
                  </a:lnTo>
                  <a:lnTo>
                    <a:pt x="60" y="171"/>
                  </a:lnTo>
                  <a:lnTo>
                    <a:pt x="104" y="189"/>
                  </a:lnTo>
                  <a:lnTo>
                    <a:pt x="121" y="165"/>
                  </a:lnTo>
                  <a:lnTo>
                    <a:pt x="140" y="143"/>
                  </a:lnTo>
                  <a:lnTo>
                    <a:pt x="163" y="124"/>
                  </a:lnTo>
                  <a:lnTo>
                    <a:pt x="187" y="105"/>
                  </a:lnTo>
                  <a:lnTo>
                    <a:pt x="169" y="63"/>
                  </a:lnTo>
                  <a:lnTo>
                    <a:pt x="167" y="50"/>
                  </a:lnTo>
                  <a:lnTo>
                    <a:pt x="169" y="38"/>
                  </a:lnTo>
                  <a:lnTo>
                    <a:pt x="175" y="29"/>
                  </a:lnTo>
                  <a:lnTo>
                    <a:pt x="185" y="22"/>
                  </a:lnTo>
                  <a:lnTo>
                    <a:pt x="229" y="4"/>
                  </a:lnTo>
                  <a:lnTo>
                    <a:pt x="241" y="0"/>
                  </a:lnTo>
                  <a:lnTo>
                    <a:pt x="252" y="4"/>
                  </a:lnTo>
                  <a:lnTo>
                    <a:pt x="262" y="10"/>
                  </a:lnTo>
                  <a:lnTo>
                    <a:pt x="269" y="20"/>
                  </a:lnTo>
                  <a:lnTo>
                    <a:pt x="287" y="63"/>
                  </a:lnTo>
                  <a:lnTo>
                    <a:pt x="327" y="58"/>
                  </a:lnTo>
                  <a:lnTo>
                    <a:pt x="366" y="58"/>
                  </a:lnTo>
                  <a:lnTo>
                    <a:pt x="406" y="63"/>
                  </a:lnTo>
                  <a:lnTo>
                    <a:pt x="423" y="19"/>
                  </a:lnTo>
                  <a:lnTo>
                    <a:pt x="430" y="10"/>
                  </a:lnTo>
                  <a:lnTo>
                    <a:pt x="440" y="3"/>
                  </a:lnTo>
                  <a:lnTo>
                    <a:pt x="4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4591498" y="1695315"/>
            <a:ext cx="471633" cy="465773"/>
            <a:chOff x="819150" y="-1422400"/>
            <a:chExt cx="766763" cy="75723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97" name="Freeform 590"/>
            <p:cNvSpPr>
              <a:spLocks noEditPoints="1"/>
            </p:cNvSpPr>
            <p:nvPr/>
          </p:nvSpPr>
          <p:spPr bwMode="auto">
            <a:xfrm>
              <a:off x="1168400" y="-1077913"/>
              <a:ext cx="417513" cy="412750"/>
            </a:xfrm>
            <a:custGeom>
              <a:avLst/>
              <a:gdLst>
                <a:gd name="T0" fmla="*/ 639 w 1839"/>
                <a:gd name="T1" fmla="*/ 284 h 1819"/>
                <a:gd name="T2" fmla="*/ 497 w 1839"/>
                <a:gd name="T3" fmla="*/ 345 h 1819"/>
                <a:gd name="T4" fmla="*/ 378 w 1839"/>
                <a:gd name="T5" fmla="*/ 451 h 1819"/>
                <a:gd name="T6" fmla="*/ 301 w 1839"/>
                <a:gd name="T7" fmla="*/ 585 h 1819"/>
                <a:gd name="T8" fmla="*/ 270 w 1839"/>
                <a:gd name="T9" fmla="*/ 732 h 1819"/>
                <a:gd name="T10" fmla="*/ 286 w 1839"/>
                <a:gd name="T11" fmla="*/ 881 h 1819"/>
                <a:gd name="T12" fmla="*/ 347 w 1839"/>
                <a:gd name="T13" fmla="*/ 1022 h 1819"/>
                <a:gd name="T14" fmla="*/ 455 w 1839"/>
                <a:gd name="T15" fmla="*/ 1140 h 1819"/>
                <a:gd name="T16" fmla="*/ 591 w 1839"/>
                <a:gd name="T17" fmla="*/ 1216 h 1819"/>
                <a:gd name="T18" fmla="*/ 740 w 1839"/>
                <a:gd name="T19" fmla="*/ 1246 h 1819"/>
                <a:gd name="T20" fmla="*/ 891 w 1839"/>
                <a:gd name="T21" fmla="*/ 1231 h 1819"/>
                <a:gd name="T22" fmla="*/ 1033 w 1839"/>
                <a:gd name="T23" fmla="*/ 1170 h 1819"/>
                <a:gd name="T24" fmla="*/ 1152 w 1839"/>
                <a:gd name="T25" fmla="*/ 1064 h 1819"/>
                <a:gd name="T26" fmla="*/ 1229 w 1839"/>
                <a:gd name="T27" fmla="*/ 930 h 1819"/>
                <a:gd name="T28" fmla="*/ 1260 w 1839"/>
                <a:gd name="T29" fmla="*/ 782 h 1819"/>
                <a:gd name="T30" fmla="*/ 1244 w 1839"/>
                <a:gd name="T31" fmla="*/ 633 h 1819"/>
                <a:gd name="T32" fmla="*/ 1183 w 1839"/>
                <a:gd name="T33" fmla="*/ 493 h 1819"/>
                <a:gd name="T34" fmla="*/ 1076 w 1839"/>
                <a:gd name="T35" fmla="*/ 375 h 1819"/>
                <a:gd name="T36" fmla="*/ 939 w 1839"/>
                <a:gd name="T37" fmla="*/ 299 h 1819"/>
                <a:gd name="T38" fmla="*/ 790 w 1839"/>
                <a:gd name="T39" fmla="*/ 268 h 1819"/>
                <a:gd name="T40" fmla="*/ 858 w 1839"/>
                <a:gd name="T41" fmla="*/ 6 h 1819"/>
                <a:gd name="T42" fmla="*/ 1038 w 1839"/>
                <a:gd name="T43" fmla="*/ 49 h 1819"/>
                <a:gd name="T44" fmla="*/ 1207 w 1839"/>
                <a:gd name="T45" fmla="*/ 138 h 1819"/>
                <a:gd name="T46" fmla="*/ 1350 w 1839"/>
                <a:gd name="T47" fmla="*/ 268 h 1819"/>
                <a:gd name="T48" fmla="*/ 1454 w 1839"/>
                <a:gd name="T49" fmla="*/ 425 h 1819"/>
                <a:gd name="T50" fmla="*/ 1513 w 1839"/>
                <a:gd name="T51" fmla="*/ 598 h 1819"/>
                <a:gd name="T52" fmla="*/ 1530 w 1839"/>
                <a:gd name="T53" fmla="*/ 778 h 1819"/>
                <a:gd name="T54" fmla="*/ 1502 w 1839"/>
                <a:gd name="T55" fmla="*/ 956 h 1819"/>
                <a:gd name="T56" fmla="*/ 1760 w 1839"/>
                <a:gd name="T57" fmla="*/ 1368 h 1819"/>
                <a:gd name="T58" fmla="*/ 1818 w 1839"/>
                <a:gd name="T59" fmla="*/ 1454 h 1819"/>
                <a:gd name="T60" fmla="*/ 1839 w 1839"/>
                <a:gd name="T61" fmla="*/ 1555 h 1819"/>
                <a:gd name="T62" fmla="*/ 1818 w 1839"/>
                <a:gd name="T63" fmla="*/ 1656 h 1819"/>
                <a:gd name="T64" fmla="*/ 1760 w 1839"/>
                <a:gd name="T65" fmla="*/ 1743 h 1819"/>
                <a:gd name="T66" fmla="*/ 1663 w 1839"/>
                <a:gd name="T67" fmla="*/ 1804 h 1819"/>
                <a:gd name="T68" fmla="*/ 1553 w 1839"/>
                <a:gd name="T69" fmla="*/ 1819 h 1819"/>
                <a:gd name="T70" fmla="*/ 1445 w 1839"/>
                <a:gd name="T71" fmla="*/ 1788 h 1819"/>
                <a:gd name="T72" fmla="*/ 1082 w 1839"/>
                <a:gd name="T73" fmla="*/ 1446 h 1819"/>
                <a:gd name="T74" fmla="*/ 907 w 1839"/>
                <a:gd name="T75" fmla="*/ 1501 h 1819"/>
                <a:gd name="T76" fmla="*/ 725 w 1839"/>
                <a:gd name="T77" fmla="*/ 1513 h 1819"/>
                <a:gd name="T78" fmla="*/ 545 w 1839"/>
                <a:gd name="T79" fmla="*/ 1482 h 1819"/>
                <a:gd name="T80" fmla="*/ 375 w 1839"/>
                <a:gd name="T81" fmla="*/ 1409 h 1819"/>
                <a:gd name="T82" fmla="*/ 224 w 1839"/>
                <a:gd name="T83" fmla="*/ 1293 h 1819"/>
                <a:gd name="T84" fmla="*/ 105 w 1839"/>
                <a:gd name="T85" fmla="*/ 1141 h 1819"/>
                <a:gd name="T86" fmla="*/ 30 w 1839"/>
                <a:gd name="T87" fmla="*/ 970 h 1819"/>
                <a:gd name="T88" fmla="*/ 0 w 1839"/>
                <a:gd name="T89" fmla="*/ 787 h 1819"/>
                <a:gd name="T90" fmla="*/ 15 w 1839"/>
                <a:gd name="T91" fmla="*/ 604 h 1819"/>
                <a:gd name="T92" fmla="*/ 74 w 1839"/>
                <a:gd name="T93" fmla="*/ 429 h 1819"/>
                <a:gd name="T94" fmla="*/ 179 w 1839"/>
                <a:gd name="T95" fmla="*/ 270 h 1819"/>
                <a:gd name="T96" fmla="*/ 323 w 1839"/>
                <a:gd name="T97" fmla="*/ 138 h 1819"/>
                <a:gd name="T98" fmla="*/ 491 w 1839"/>
                <a:gd name="T99" fmla="*/ 49 h 1819"/>
                <a:gd name="T100" fmla="*/ 672 w 1839"/>
                <a:gd name="T101" fmla="*/ 6 h 1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9" h="1819">
                  <a:moveTo>
                    <a:pt x="740" y="268"/>
                  </a:moveTo>
                  <a:lnTo>
                    <a:pt x="689" y="273"/>
                  </a:lnTo>
                  <a:lnTo>
                    <a:pt x="639" y="284"/>
                  </a:lnTo>
                  <a:lnTo>
                    <a:pt x="591" y="299"/>
                  </a:lnTo>
                  <a:lnTo>
                    <a:pt x="544" y="319"/>
                  </a:lnTo>
                  <a:lnTo>
                    <a:pt x="497" y="345"/>
                  </a:lnTo>
                  <a:lnTo>
                    <a:pt x="455" y="375"/>
                  </a:lnTo>
                  <a:lnTo>
                    <a:pt x="415" y="410"/>
                  </a:lnTo>
                  <a:lnTo>
                    <a:pt x="378" y="451"/>
                  </a:lnTo>
                  <a:lnTo>
                    <a:pt x="347" y="493"/>
                  </a:lnTo>
                  <a:lnTo>
                    <a:pt x="322" y="538"/>
                  </a:lnTo>
                  <a:lnTo>
                    <a:pt x="301" y="585"/>
                  </a:lnTo>
                  <a:lnTo>
                    <a:pt x="286" y="633"/>
                  </a:lnTo>
                  <a:lnTo>
                    <a:pt x="276" y="682"/>
                  </a:lnTo>
                  <a:lnTo>
                    <a:pt x="270" y="732"/>
                  </a:lnTo>
                  <a:lnTo>
                    <a:pt x="270" y="782"/>
                  </a:lnTo>
                  <a:lnTo>
                    <a:pt x="276" y="832"/>
                  </a:lnTo>
                  <a:lnTo>
                    <a:pt x="286" y="881"/>
                  </a:lnTo>
                  <a:lnTo>
                    <a:pt x="301" y="930"/>
                  </a:lnTo>
                  <a:lnTo>
                    <a:pt x="322" y="977"/>
                  </a:lnTo>
                  <a:lnTo>
                    <a:pt x="347" y="1022"/>
                  </a:lnTo>
                  <a:lnTo>
                    <a:pt x="378" y="1064"/>
                  </a:lnTo>
                  <a:lnTo>
                    <a:pt x="415" y="1104"/>
                  </a:lnTo>
                  <a:lnTo>
                    <a:pt x="455" y="1140"/>
                  </a:lnTo>
                  <a:lnTo>
                    <a:pt x="497" y="1170"/>
                  </a:lnTo>
                  <a:lnTo>
                    <a:pt x="544" y="1195"/>
                  </a:lnTo>
                  <a:lnTo>
                    <a:pt x="591" y="1216"/>
                  </a:lnTo>
                  <a:lnTo>
                    <a:pt x="639" y="1231"/>
                  </a:lnTo>
                  <a:lnTo>
                    <a:pt x="689" y="1241"/>
                  </a:lnTo>
                  <a:lnTo>
                    <a:pt x="740" y="1246"/>
                  </a:lnTo>
                  <a:lnTo>
                    <a:pt x="790" y="1246"/>
                  </a:lnTo>
                  <a:lnTo>
                    <a:pt x="841" y="1241"/>
                  </a:lnTo>
                  <a:lnTo>
                    <a:pt x="891" y="1231"/>
                  </a:lnTo>
                  <a:lnTo>
                    <a:pt x="939" y="1216"/>
                  </a:lnTo>
                  <a:lnTo>
                    <a:pt x="986" y="1195"/>
                  </a:lnTo>
                  <a:lnTo>
                    <a:pt x="1033" y="1170"/>
                  </a:lnTo>
                  <a:lnTo>
                    <a:pt x="1076" y="1140"/>
                  </a:lnTo>
                  <a:lnTo>
                    <a:pt x="1115" y="1104"/>
                  </a:lnTo>
                  <a:lnTo>
                    <a:pt x="1152" y="1064"/>
                  </a:lnTo>
                  <a:lnTo>
                    <a:pt x="1183" y="1022"/>
                  </a:lnTo>
                  <a:lnTo>
                    <a:pt x="1208" y="977"/>
                  </a:lnTo>
                  <a:lnTo>
                    <a:pt x="1229" y="930"/>
                  </a:lnTo>
                  <a:lnTo>
                    <a:pt x="1244" y="881"/>
                  </a:lnTo>
                  <a:lnTo>
                    <a:pt x="1254" y="832"/>
                  </a:lnTo>
                  <a:lnTo>
                    <a:pt x="1260" y="782"/>
                  </a:lnTo>
                  <a:lnTo>
                    <a:pt x="1260" y="732"/>
                  </a:lnTo>
                  <a:lnTo>
                    <a:pt x="1254" y="682"/>
                  </a:lnTo>
                  <a:lnTo>
                    <a:pt x="1244" y="633"/>
                  </a:lnTo>
                  <a:lnTo>
                    <a:pt x="1229" y="585"/>
                  </a:lnTo>
                  <a:lnTo>
                    <a:pt x="1208" y="538"/>
                  </a:lnTo>
                  <a:lnTo>
                    <a:pt x="1183" y="493"/>
                  </a:lnTo>
                  <a:lnTo>
                    <a:pt x="1152" y="451"/>
                  </a:lnTo>
                  <a:lnTo>
                    <a:pt x="1115" y="410"/>
                  </a:lnTo>
                  <a:lnTo>
                    <a:pt x="1076" y="375"/>
                  </a:lnTo>
                  <a:lnTo>
                    <a:pt x="1033" y="345"/>
                  </a:lnTo>
                  <a:lnTo>
                    <a:pt x="986" y="319"/>
                  </a:lnTo>
                  <a:lnTo>
                    <a:pt x="939" y="299"/>
                  </a:lnTo>
                  <a:lnTo>
                    <a:pt x="891" y="284"/>
                  </a:lnTo>
                  <a:lnTo>
                    <a:pt x="841" y="273"/>
                  </a:lnTo>
                  <a:lnTo>
                    <a:pt x="790" y="268"/>
                  </a:lnTo>
                  <a:lnTo>
                    <a:pt x="740" y="268"/>
                  </a:lnTo>
                  <a:close/>
                  <a:moveTo>
                    <a:pt x="796" y="0"/>
                  </a:moveTo>
                  <a:lnTo>
                    <a:pt x="858" y="6"/>
                  </a:lnTo>
                  <a:lnTo>
                    <a:pt x="919" y="16"/>
                  </a:lnTo>
                  <a:lnTo>
                    <a:pt x="980" y="30"/>
                  </a:lnTo>
                  <a:lnTo>
                    <a:pt x="1038" y="49"/>
                  </a:lnTo>
                  <a:lnTo>
                    <a:pt x="1097" y="74"/>
                  </a:lnTo>
                  <a:lnTo>
                    <a:pt x="1153" y="104"/>
                  </a:lnTo>
                  <a:lnTo>
                    <a:pt x="1207" y="138"/>
                  </a:lnTo>
                  <a:lnTo>
                    <a:pt x="1257" y="177"/>
                  </a:lnTo>
                  <a:lnTo>
                    <a:pt x="1306" y="221"/>
                  </a:lnTo>
                  <a:lnTo>
                    <a:pt x="1350" y="268"/>
                  </a:lnTo>
                  <a:lnTo>
                    <a:pt x="1390" y="319"/>
                  </a:lnTo>
                  <a:lnTo>
                    <a:pt x="1424" y="371"/>
                  </a:lnTo>
                  <a:lnTo>
                    <a:pt x="1454" y="425"/>
                  </a:lnTo>
                  <a:lnTo>
                    <a:pt x="1478" y="481"/>
                  </a:lnTo>
                  <a:lnTo>
                    <a:pt x="1498" y="539"/>
                  </a:lnTo>
                  <a:lnTo>
                    <a:pt x="1513" y="598"/>
                  </a:lnTo>
                  <a:lnTo>
                    <a:pt x="1523" y="658"/>
                  </a:lnTo>
                  <a:lnTo>
                    <a:pt x="1528" y="718"/>
                  </a:lnTo>
                  <a:lnTo>
                    <a:pt x="1530" y="778"/>
                  </a:lnTo>
                  <a:lnTo>
                    <a:pt x="1525" y="838"/>
                  </a:lnTo>
                  <a:lnTo>
                    <a:pt x="1516" y="898"/>
                  </a:lnTo>
                  <a:lnTo>
                    <a:pt x="1502" y="956"/>
                  </a:lnTo>
                  <a:lnTo>
                    <a:pt x="1483" y="1014"/>
                  </a:lnTo>
                  <a:lnTo>
                    <a:pt x="1460" y="1071"/>
                  </a:lnTo>
                  <a:lnTo>
                    <a:pt x="1760" y="1368"/>
                  </a:lnTo>
                  <a:lnTo>
                    <a:pt x="1784" y="1394"/>
                  </a:lnTo>
                  <a:lnTo>
                    <a:pt x="1803" y="1423"/>
                  </a:lnTo>
                  <a:lnTo>
                    <a:pt x="1818" y="1454"/>
                  </a:lnTo>
                  <a:lnTo>
                    <a:pt x="1830" y="1486"/>
                  </a:lnTo>
                  <a:lnTo>
                    <a:pt x="1837" y="1520"/>
                  </a:lnTo>
                  <a:lnTo>
                    <a:pt x="1839" y="1555"/>
                  </a:lnTo>
                  <a:lnTo>
                    <a:pt x="1837" y="1590"/>
                  </a:lnTo>
                  <a:lnTo>
                    <a:pt x="1830" y="1624"/>
                  </a:lnTo>
                  <a:lnTo>
                    <a:pt x="1818" y="1656"/>
                  </a:lnTo>
                  <a:lnTo>
                    <a:pt x="1803" y="1687"/>
                  </a:lnTo>
                  <a:lnTo>
                    <a:pt x="1784" y="1716"/>
                  </a:lnTo>
                  <a:lnTo>
                    <a:pt x="1760" y="1743"/>
                  </a:lnTo>
                  <a:lnTo>
                    <a:pt x="1730" y="1768"/>
                  </a:lnTo>
                  <a:lnTo>
                    <a:pt x="1698" y="1788"/>
                  </a:lnTo>
                  <a:lnTo>
                    <a:pt x="1663" y="1804"/>
                  </a:lnTo>
                  <a:lnTo>
                    <a:pt x="1626" y="1815"/>
                  </a:lnTo>
                  <a:lnTo>
                    <a:pt x="1590" y="1819"/>
                  </a:lnTo>
                  <a:lnTo>
                    <a:pt x="1553" y="1819"/>
                  </a:lnTo>
                  <a:lnTo>
                    <a:pt x="1515" y="1815"/>
                  </a:lnTo>
                  <a:lnTo>
                    <a:pt x="1479" y="1804"/>
                  </a:lnTo>
                  <a:lnTo>
                    <a:pt x="1445" y="1788"/>
                  </a:lnTo>
                  <a:lnTo>
                    <a:pt x="1412" y="1768"/>
                  </a:lnTo>
                  <a:lnTo>
                    <a:pt x="1382" y="1743"/>
                  </a:lnTo>
                  <a:lnTo>
                    <a:pt x="1082" y="1446"/>
                  </a:lnTo>
                  <a:lnTo>
                    <a:pt x="1025" y="1469"/>
                  </a:lnTo>
                  <a:lnTo>
                    <a:pt x="967" y="1487"/>
                  </a:lnTo>
                  <a:lnTo>
                    <a:pt x="907" y="1501"/>
                  </a:lnTo>
                  <a:lnTo>
                    <a:pt x="847" y="1509"/>
                  </a:lnTo>
                  <a:lnTo>
                    <a:pt x="786" y="1514"/>
                  </a:lnTo>
                  <a:lnTo>
                    <a:pt x="725" y="1513"/>
                  </a:lnTo>
                  <a:lnTo>
                    <a:pt x="665" y="1508"/>
                  </a:lnTo>
                  <a:lnTo>
                    <a:pt x="604" y="1497"/>
                  </a:lnTo>
                  <a:lnTo>
                    <a:pt x="545" y="1482"/>
                  </a:lnTo>
                  <a:lnTo>
                    <a:pt x="486" y="1462"/>
                  </a:lnTo>
                  <a:lnTo>
                    <a:pt x="430" y="1438"/>
                  </a:lnTo>
                  <a:lnTo>
                    <a:pt x="375" y="1409"/>
                  </a:lnTo>
                  <a:lnTo>
                    <a:pt x="322" y="1375"/>
                  </a:lnTo>
                  <a:lnTo>
                    <a:pt x="271" y="1336"/>
                  </a:lnTo>
                  <a:lnTo>
                    <a:pt x="224" y="1293"/>
                  </a:lnTo>
                  <a:lnTo>
                    <a:pt x="179" y="1244"/>
                  </a:lnTo>
                  <a:lnTo>
                    <a:pt x="139" y="1194"/>
                  </a:lnTo>
                  <a:lnTo>
                    <a:pt x="105" y="1141"/>
                  </a:lnTo>
                  <a:lnTo>
                    <a:pt x="75" y="1085"/>
                  </a:lnTo>
                  <a:lnTo>
                    <a:pt x="50" y="1027"/>
                  </a:lnTo>
                  <a:lnTo>
                    <a:pt x="30" y="970"/>
                  </a:lnTo>
                  <a:lnTo>
                    <a:pt x="15" y="910"/>
                  </a:lnTo>
                  <a:lnTo>
                    <a:pt x="5" y="849"/>
                  </a:lnTo>
                  <a:lnTo>
                    <a:pt x="0" y="787"/>
                  </a:lnTo>
                  <a:lnTo>
                    <a:pt x="0" y="726"/>
                  </a:lnTo>
                  <a:lnTo>
                    <a:pt x="5" y="665"/>
                  </a:lnTo>
                  <a:lnTo>
                    <a:pt x="15" y="604"/>
                  </a:lnTo>
                  <a:lnTo>
                    <a:pt x="30" y="545"/>
                  </a:lnTo>
                  <a:lnTo>
                    <a:pt x="50" y="487"/>
                  </a:lnTo>
                  <a:lnTo>
                    <a:pt x="74" y="429"/>
                  </a:lnTo>
                  <a:lnTo>
                    <a:pt x="104" y="374"/>
                  </a:lnTo>
                  <a:lnTo>
                    <a:pt x="139" y="321"/>
                  </a:lnTo>
                  <a:lnTo>
                    <a:pt x="179" y="270"/>
                  </a:lnTo>
                  <a:lnTo>
                    <a:pt x="223" y="222"/>
                  </a:lnTo>
                  <a:lnTo>
                    <a:pt x="271" y="177"/>
                  </a:lnTo>
                  <a:lnTo>
                    <a:pt x="323" y="138"/>
                  </a:lnTo>
                  <a:lnTo>
                    <a:pt x="377" y="104"/>
                  </a:lnTo>
                  <a:lnTo>
                    <a:pt x="433" y="74"/>
                  </a:lnTo>
                  <a:lnTo>
                    <a:pt x="491" y="49"/>
                  </a:lnTo>
                  <a:lnTo>
                    <a:pt x="550" y="30"/>
                  </a:lnTo>
                  <a:lnTo>
                    <a:pt x="611" y="16"/>
                  </a:lnTo>
                  <a:lnTo>
                    <a:pt x="672" y="6"/>
                  </a:lnTo>
                  <a:lnTo>
                    <a:pt x="734" y="0"/>
                  </a:lnTo>
                  <a:lnTo>
                    <a:pt x="7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8" name="Freeform 591"/>
            <p:cNvSpPr>
              <a:spLocks/>
            </p:cNvSpPr>
            <p:nvPr/>
          </p:nvSpPr>
          <p:spPr bwMode="auto">
            <a:xfrm>
              <a:off x="1204913" y="-1346200"/>
              <a:ext cx="374650" cy="474663"/>
            </a:xfrm>
            <a:custGeom>
              <a:avLst/>
              <a:gdLst>
                <a:gd name="T0" fmla="*/ 503 w 1655"/>
                <a:gd name="T1" fmla="*/ 30 h 2089"/>
                <a:gd name="T2" fmla="*/ 679 w 1655"/>
                <a:gd name="T3" fmla="*/ 255 h 2089"/>
                <a:gd name="T4" fmla="*/ 922 w 1655"/>
                <a:gd name="T5" fmla="*/ 543 h 2089"/>
                <a:gd name="T6" fmla="*/ 1053 w 1655"/>
                <a:gd name="T7" fmla="*/ 442 h 2089"/>
                <a:gd name="T8" fmla="*/ 1370 w 1655"/>
                <a:gd name="T9" fmla="*/ 402 h 2089"/>
                <a:gd name="T10" fmla="*/ 1470 w 1655"/>
                <a:gd name="T11" fmla="*/ 566 h 2089"/>
                <a:gd name="T12" fmla="*/ 1548 w 1655"/>
                <a:gd name="T13" fmla="*/ 743 h 2089"/>
                <a:gd name="T14" fmla="*/ 1606 w 1655"/>
                <a:gd name="T15" fmla="*/ 929 h 2089"/>
                <a:gd name="T16" fmla="*/ 1643 w 1655"/>
                <a:gd name="T17" fmla="*/ 1125 h 2089"/>
                <a:gd name="T18" fmla="*/ 1655 w 1655"/>
                <a:gd name="T19" fmla="*/ 1326 h 2089"/>
                <a:gd name="T20" fmla="*/ 1643 w 1655"/>
                <a:gd name="T21" fmla="*/ 1530 h 2089"/>
                <a:gd name="T22" fmla="*/ 1605 w 1655"/>
                <a:gd name="T23" fmla="*/ 1725 h 2089"/>
                <a:gd name="T24" fmla="*/ 1546 w 1655"/>
                <a:gd name="T25" fmla="*/ 1913 h 2089"/>
                <a:gd name="T26" fmla="*/ 1466 w 1655"/>
                <a:gd name="T27" fmla="*/ 2089 h 2089"/>
                <a:gd name="T28" fmla="*/ 1480 w 1655"/>
                <a:gd name="T29" fmla="*/ 1951 h 2089"/>
                <a:gd name="T30" fmla="*/ 1471 w 1655"/>
                <a:gd name="T31" fmla="*/ 1814 h 2089"/>
                <a:gd name="T32" fmla="*/ 1440 w 1655"/>
                <a:gd name="T33" fmla="*/ 1680 h 2089"/>
                <a:gd name="T34" fmla="*/ 1389 w 1655"/>
                <a:gd name="T35" fmla="*/ 1552 h 2089"/>
                <a:gd name="T36" fmla="*/ 1318 w 1655"/>
                <a:gd name="T37" fmla="*/ 1433 h 2089"/>
                <a:gd name="T38" fmla="*/ 1225 w 1655"/>
                <a:gd name="T39" fmla="*/ 1325 h 2089"/>
                <a:gd name="T40" fmla="*/ 1120 w 1655"/>
                <a:gd name="T41" fmla="*/ 1237 h 2089"/>
                <a:gd name="T42" fmla="*/ 1004 w 1655"/>
                <a:gd name="T43" fmla="*/ 1166 h 2089"/>
                <a:gd name="T44" fmla="*/ 878 w 1655"/>
                <a:gd name="T45" fmla="*/ 1115 h 2089"/>
                <a:gd name="T46" fmla="*/ 746 w 1655"/>
                <a:gd name="T47" fmla="*/ 1083 h 2089"/>
                <a:gd name="T48" fmla="*/ 607 w 1655"/>
                <a:gd name="T49" fmla="*/ 1072 h 2089"/>
                <a:gd name="T50" fmla="*/ 456 w 1655"/>
                <a:gd name="T51" fmla="*/ 1085 h 2089"/>
                <a:gd name="T52" fmla="*/ 311 w 1655"/>
                <a:gd name="T53" fmla="*/ 1123 h 2089"/>
                <a:gd name="T54" fmla="*/ 175 w 1655"/>
                <a:gd name="T55" fmla="*/ 1186 h 2089"/>
                <a:gd name="T56" fmla="*/ 648 w 1655"/>
                <a:gd name="T57" fmla="*/ 815 h 2089"/>
                <a:gd name="T58" fmla="*/ 824 w 1655"/>
                <a:gd name="T59" fmla="*/ 757 h 2089"/>
                <a:gd name="T60" fmla="*/ 549 w 1655"/>
                <a:gd name="T61" fmla="*/ 408 h 2089"/>
                <a:gd name="T62" fmla="*/ 370 w 1655"/>
                <a:gd name="T63" fmla="*/ 368 h 2089"/>
                <a:gd name="T64" fmla="*/ 192 w 1655"/>
                <a:gd name="T65" fmla="*/ 521 h 2089"/>
                <a:gd name="T66" fmla="*/ 0 w 1655"/>
                <a:gd name="T67" fmla="*/ 377 h 2089"/>
                <a:gd name="T68" fmla="*/ 182 w 1655"/>
                <a:gd name="T69" fmla="*/ 152 h 2089"/>
                <a:gd name="T70" fmla="*/ 315 w 1655"/>
                <a:gd name="T71" fmla="*/ 290 h 2089"/>
                <a:gd name="T72" fmla="*/ 488 w 1655"/>
                <a:gd name="T73" fmla="*/ 353 h 2089"/>
                <a:gd name="T74" fmla="*/ 497 w 1655"/>
                <a:gd name="T75" fmla="*/ 221 h 2089"/>
                <a:gd name="T76" fmla="*/ 346 w 1655"/>
                <a:gd name="T77" fmla="*/ 0 h 20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55" h="2089">
                  <a:moveTo>
                    <a:pt x="346" y="0"/>
                  </a:moveTo>
                  <a:lnTo>
                    <a:pt x="503" y="30"/>
                  </a:lnTo>
                  <a:lnTo>
                    <a:pt x="638" y="150"/>
                  </a:lnTo>
                  <a:lnTo>
                    <a:pt x="679" y="255"/>
                  </a:lnTo>
                  <a:lnTo>
                    <a:pt x="709" y="354"/>
                  </a:lnTo>
                  <a:lnTo>
                    <a:pt x="922" y="543"/>
                  </a:lnTo>
                  <a:lnTo>
                    <a:pt x="977" y="561"/>
                  </a:lnTo>
                  <a:lnTo>
                    <a:pt x="1053" y="442"/>
                  </a:lnTo>
                  <a:lnTo>
                    <a:pt x="1321" y="418"/>
                  </a:lnTo>
                  <a:lnTo>
                    <a:pt x="1370" y="402"/>
                  </a:lnTo>
                  <a:lnTo>
                    <a:pt x="1422" y="482"/>
                  </a:lnTo>
                  <a:lnTo>
                    <a:pt x="1470" y="566"/>
                  </a:lnTo>
                  <a:lnTo>
                    <a:pt x="1511" y="654"/>
                  </a:lnTo>
                  <a:lnTo>
                    <a:pt x="1548" y="743"/>
                  </a:lnTo>
                  <a:lnTo>
                    <a:pt x="1580" y="835"/>
                  </a:lnTo>
                  <a:lnTo>
                    <a:pt x="1606" y="929"/>
                  </a:lnTo>
                  <a:lnTo>
                    <a:pt x="1627" y="1025"/>
                  </a:lnTo>
                  <a:lnTo>
                    <a:pt x="1643" y="1125"/>
                  </a:lnTo>
                  <a:lnTo>
                    <a:pt x="1651" y="1225"/>
                  </a:lnTo>
                  <a:lnTo>
                    <a:pt x="1655" y="1326"/>
                  </a:lnTo>
                  <a:lnTo>
                    <a:pt x="1651" y="1429"/>
                  </a:lnTo>
                  <a:lnTo>
                    <a:pt x="1643" y="1530"/>
                  </a:lnTo>
                  <a:lnTo>
                    <a:pt x="1627" y="1628"/>
                  </a:lnTo>
                  <a:lnTo>
                    <a:pt x="1605" y="1725"/>
                  </a:lnTo>
                  <a:lnTo>
                    <a:pt x="1579" y="1820"/>
                  </a:lnTo>
                  <a:lnTo>
                    <a:pt x="1546" y="1913"/>
                  </a:lnTo>
                  <a:lnTo>
                    <a:pt x="1508" y="2002"/>
                  </a:lnTo>
                  <a:lnTo>
                    <a:pt x="1466" y="2089"/>
                  </a:lnTo>
                  <a:lnTo>
                    <a:pt x="1475" y="2021"/>
                  </a:lnTo>
                  <a:lnTo>
                    <a:pt x="1480" y="1951"/>
                  </a:lnTo>
                  <a:lnTo>
                    <a:pt x="1477" y="1882"/>
                  </a:lnTo>
                  <a:lnTo>
                    <a:pt x="1471" y="1814"/>
                  </a:lnTo>
                  <a:lnTo>
                    <a:pt x="1457" y="1746"/>
                  </a:lnTo>
                  <a:lnTo>
                    <a:pt x="1440" y="1680"/>
                  </a:lnTo>
                  <a:lnTo>
                    <a:pt x="1418" y="1615"/>
                  </a:lnTo>
                  <a:lnTo>
                    <a:pt x="1389" y="1552"/>
                  </a:lnTo>
                  <a:lnTo>
                    <a:pt x="1356" y="1491"/>
                  </a:lnTo>
                  <a:lnTo>
                    <a:pt x="1318" y="1433"/>
                  </a:lnTo>
                  <a:lnTo>
                    <a:pt x="1274" y="1378"/>
                  </a:lnTo>
                  <a:lnTo>
                    <a:pt x="1225" y="1325"/>
                  </a:lnTo>
                  <a:lnTo>
                    <a:pt x="1174" y="1279"/>
                  </a:lnTo>
                  <a:lnTo>
                    <a:pt x="1120" y="1237"/>
                  </a:lnTo>
                  <a:lnTo>
                    <a:pt x="1063" y="1199"/>
                  </a:lnTo>
                  <a:lnTo>
                    <a:pt x="1004" y="1166"/>
                  </a:lnTo>
                  <a:lnTo>
                    <a:pt x="942" y="1138"/>
                  </a:lnTo>
                  <a:lnTo>
                    <a:pt x="878" y="1115"/>
                  </a:lnTo>
                  <a:lnTo>
                    <a:pt x="813" y="1096"/>
                  </a:lnTo>
                  <a:lnTo>
                    <a:pt x="746" y="1083"/>
                  </a:lnTo>
                  <a:lnTo>
                    <a:pt x="676" y="1076"/>
                  </a:lnTo>
                  <a:lnTo>
                    <a:pt x="607" y="1072"/>
                  </a:lnTo>
                  <a:lnTo>
                    <a:pt x="531" y="1076"/>
                  </a:lnTo>
                  <a:lnTo>
                    <a:pt x="456" y="1085"/>
                  </a:lnTo>
                  <a:lnTo>
                    <a:pt x="382" y="1102"/>
                  </a:lnTo>
                  <a:lnTo>
                    <a:pt x="311" y="1123"/>
                  </a:lnTo>
                  <a:lnTo>
                    <a:pt x="241" y="1152"/>
                  </a:lnTo>
                  <a:lnTo>
                    <a:pt x="175" y="1186"/>
                  </a:lnTo>
                  <a:lnTo>
                    <a:pt x="370" y="954"/>
                  </a:lnTo>
                  <a:lnTo>
                    <a:pt x="648" y="815"/>
                  </a:lnTo>
                  <a:lnTo>
                    <a:pt x="810" y="836"/>
                  </a:lnTo>
                  <a:lnTo>
                    <a:pt x="824" y="757"/>
                  </a:lnTo>
                  <a:lnTo>
                    <a:pt x="625" y="558"/>
                  </a:lnTo>
                  <a:lnTo>
                    <a:pt x="549" y="408"/>
                  </a:lnTo>
                  <a:lnTo>
                    <a:pt x="438" y="408"/>
                  </a:lnTo>
                  <a:lnTo>
                    <a:pt x="370" y="368"/>
                  </a:lnTo>
                  <a:lnTo>
                    <a:pt x="223" y="346"/>
                  </a:lnTo>
                  <a:lnTo>
                    <a:pt x="192" y="521"/>
                  </a:lnTo>
                  <a:lnTo>
                    <a:pt x="13" y="486"/>
                  </a:lnTo>
                  <a:lnTo>
                    <a:pt x="0" y="377"/>
                  </a:lnTo>
                  <a:lnTo>
                    <a:pt x="137" y="346"/>
                  </a:lnTo>
                  <a:lnTo>
                    <a:pt x="182" y="152"/>
                  </a:lnTo>
                  <a:lnTo>
                    <a:pt x="318" y="208"/>
                  </a:lnTo>
                  <a:lnTo>
                    <a:pt x="315" y="290"/>
                  </a:lnTo>
                  <a:lnTo>
                    <a:pt x="419" y="333"/>
                  </a:lnTo>
                  <a:lnTo>
                    <a:pt x="488" y="353"/>
                  </a:lnTo>
                  <a:lnTo>
                    <a:pt x="573" y="309"/>
                  </a:lnTo>
                  <a:lnTo>
                    <a:pt x="497" y="221"/>
                  </a:lnTo>
                  <a:lnTo>
                    <a:pt x="343" y="71"/>
                  </a:lnTo>
                  <a:lnTo>
                    <a:pt x="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9" name="Freeform 592"/>
            <p:cNvSpPr>
              <a:spLocks/>
            </p:cNvSpPr>
            <p:nvPr/>
          </p:nvSpPr>
          <p:spPr bwMode="auto">
            <a:xfrm>
              <a:off x="1160463" y="-1065213"/>
              <a:ext cx="52388" cy="44450"/>
            </a:xfrm>
            <a:custGeom>
              <a:avLst/>
              <a:gdLst>
                <a:gd name="T0" fmla="*/ 130 w 229"/>
                <a:gd name="T1" fmla="*/ 0 h 197"/>
                <a:gd name="T2" fmla="*/ 229 w 229"/>
                <a:gd name="T3" fmla="*/ 45 h 197"/>
                <a:gd name="T4" fmla="*/ 205 w 229"/>
                <a:gd name="T5" fmla="*/ 66 h 197"/>
                <a:gd name="T6" fmla="*/ 182 w 229"/>
                <a:gd name="T7" fmla="*/ 89 h 197"/>
                <a:gd name="T8" fmla="*/ 162 w 229"/>
                <a:gd name="T9" fmla="*/ 109 h 197"/>
                <a:gd name="T10" fmla="*/ 143 w 229"/>
                <a:gd name="T11" fmla="*/ 131 h 197"/>
                <a:gd name="T12" fmla="*/ 89 w 229"/>
                <a:gd name="T13" fmla="*/ 132 h 197"/>
                <a:gd name="T14" fmla="*/ 32 w 229"/>
                <a:gd name="T15" fmla="*/ 197 h 197"/>
                <a:gd name="T16" fmla="*/ 0 w 229"/>
                <a:gd name="T17" fmla="*/ 61 h 197"/>
                <a:gd name="T18" fmla="*/ 130 w 229"/>
                <a:gd name="T1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9" h="197">
                  <a:moveTo>
                    <a:pt x="130" y="0"/>
                  </a:moveTo>
                  <a:lnTo>
                    <a:pt x="229" y="45"/>
                  </a:lnTo>
                  <a:lnTo>
                    <a:pt x="205" y="66"/>
                  </a:lnTo>
                  <a:lnTo>
                    <a:pt x="182" y="89"/>
                  </a:lnTo>
                  <a:lnTo>
                    <a:pt x="162" y="109"/>
                  </a:lnTo>
                  <a:lnTo>
                    <a:pt x="143" y="131"/>
                  </a:lnTo>
                  <a:lnTo>
                    <a:pt x="89" y="132"/>
                  </a:lnTo>
                  <a:lnTo>
                    <a:pt x="32" y="197"/>
                  </a:lnTo>
                  <a:lnTo>
                    <a:pt x="0" y="61"/>
                  </a:lnTo>
                  <a:lnTo>
                    <a:pt x="1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0" name="Freeform 593"/>
            <p:cNvSpPr>
              <a:spLocks/>
            </p:cNvSpPr>
            <p:nvPr/>
          </p:nvSpPr>
          <p:spPr bwMode="auto">
            <a:xfrm>
              <a:off x="1289050" y="-714375"/>
              <a:ext cx="92075" cy="34925"/>
            </a:xfrm>
            <a:custGeom>
              <a:avLst/>
              <a:gdLst>
                <a:gd name="T0" fmla="*/ 404 w 404"/>
                <a:gd name="T1" fmla="*/ 0 h 154"/>
                <a:gd name="T2" fmla="*/ 327 w 404"/>
                <a:gd name="T3" fmla="*/ 38 h 154"/>
                <a:gd name="T4" fmla="*/ 249 w 404"/>
                <a:gd name="T5" fmla="*/ 73 h 154"/>
                <a:gd name="T6" fmla="*/ 168 w 404"/>
                <a:gd name="T7" fmla="*/ 105 h 154"/>
                <a:gd name="T8" fmla="*/ 85 w 404"/>
                <a:gd name="T9" fmla="*/ 131 h 154"/>
                <a:gd name="T10" fmla="*/ 0 w 404"/>
                <a:gd name="T11" fmla="*/ 154 h 154"/>
                <a:gd name="T12" fmla="*/ 31 w 404"/>
                <a:gd name="T13" fmla="*/ 44 h 154"/>
                <a:gd name="T14" fmla="*/ 92 w 404"/>
                <a:gd name="T15" fmla="*/ 5 h 154"/>
                <a:gd name="T16" fmla="*/ 163 w 404"/>
                <a:gd name="T17" fmla="*/ 13 h 154"/>
                <a:gd name="T18" fmla="*/ 236 w 404"/>
                <a:gd name="T19" fmla="*/ 17 h 154"/>
                <a:gd name="T20" fmla="*/ 292 w 404"/>
                <a:gd name="T21" fmla="*/ 14 h 154"/>
                <a:gd name="T22" fmla="*/ 348 w 404"/>
                <a:gd name="T23" fmla="*/ 9 h 154"/>
                <a:gd name="T24" fmla="*/ 404 w 404"/>
                <a:gd name="T2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4" h="154">
                  <a:moveTo>
                    <a:pt x="404" y="0"/>
                  </a:moveTo>
                  <a:lnTo>
                    <a:pt x="327" y="38"/>
                  </a:lnTo>
                  <a:lnTo>
                    <a:pt x="249" y="73"/>
                  </a:lnTo>
                  <a:lnTo>
                    <a:pt x="168" y="105"/>
                  </a:lnTo>
                  <a:lnTo>
                    <a:pt x="85" y="131"/>
                  </a:lnTo>
                  <a:lnTo>
                    <a:pt x="0" y="154"/>
                  </a:lnTo>
                  <a:lnTo>
                    <a:pt x="31" y="44"/>
                  </a:lnTo>
                  <a:lnTo>
                    <a:pt x="92" y="5"/>
                  </a:lnTo>
                  <a:lnTo>
                    <a:pt x="163" y="13"/>
                  </a:lnTo>
                  <a:lnTo>
                    <a:pt x="236" y="17"/>
                  </a:lnTo>
                  <a:lnTo>
                    <a:pt x="292" y="14"/>
                  </a:lnTo>
                  <a:lnTo>
                    <a:pt x="348" y="9"/>
                  </a:lnTo>
                  <a:lnTo>
                    <a:pt x="40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1" name="Freeform 594"/>
            <p:cNvSpPr>
              <a:spLocks/>
            </p:cNvSpPr>
            <p:nvPr/>
          </p:nvSpPr>
          <p:spPr bwMode="auto">
            <a:xfrm>
              <a:off x="819150" y="-1241425"/>
              <a:ext cx="428625" cy="573088"/>
            </a:xfrm>
            <a:custGeom>
              <a:avLst/>
              <a:gdLst>
                <a:gd name="T0" fmla="*/ 230 w 1890"/>
                <a:gd name="T1" fmla="*/ 95 h 2526"/>
                <a:gd name="T2" fmla="*/ 513 w 1890"/>
                <a:gd name="T3" fmla="*/ 157 h 2526"/>
                <a:gd name="T4" fmla="*/ 969 w 1890"/>
                <a:gd name="T5" fmla="*/ 390 h 2526"/>
                <a:gd name="T6" fmla="*/ 1211 w 1890"/>
                <a:gd name="T7" fmla="*/ 979 h 2526"/>
                <a:gd name="T8" fmla="*/ 1251 w 1890"/>
                <a:gd name="T9" fmla="*/ 864 h 2526"/>
                <a:gd name="T10" fmla="*/ 1524 w 1890"/>
                <a:gd name="T11" fmla="*/ 1097 h 2526"/>
                <a:gd name="T12" fmla="*/ 1475 w 1890"/>
                <a:gd name="T13" fmla="*/ 1216 h 2526"/>
                <a:gd name="T14" fmla="*/ 1444 w 1890"/>
                <a:gd name="T15" fmla="*/ 1344 h 2526"/>
                <a:gd name="T16" fmla="*/ 1434 w 1890"/>
                <a:gd name="T17" fmla="*/ 1476 h 2526"/>
                <a:gd name="T18" fmla="*/ 1445 w 1890"/>
                <a:gd name="T19" fmla="*/ 1613 h 2526"/>
                <a:gd name="T20" fmla="*/ 1477 w 1890"/>
                <a:gd name="T21" fmla="*/ 1745 h 2526"/>
                <a:gd name="T22" fmla="*/ 1529 w 1890"/>
                <a:gd name="T23" fmla="*/ 1870 h 2526"/>
                <a:gd name="T24" fmla="*/ 1601 w 1890"/>
                <a:gd name="T25" fmla="*/ 1984 h 2526"/>
                <a:gd name="T26" fmla="*/ 1691 w 1890"/>
                <a:gd name="T27" fmla="*/ 2089 h 2526"/>
                <a:gd name="T28" fmla="*/ 1786 w 1890"/>
                <a:gd name="T29" fmla="*/ 2170 h 2526"/>
                <a:gd name="T30" fmla="*/ 1890 w 1890"/>
                <a:gd name="T31" fmla="*/ 2236 h 2526"/>
                <a:gd name="T32" fmla="*/ 1880 w 1890"/>
                <a:gd name="T33" fmla="*/ 2274 h 2526"/>
                <a:gd name="T34" fmla="*/ 1874 w 1890"/>
                <a:gd name="T35" fmla="*/ 2300 h 2526"/>
                <a:gd name="T36" fmla="*/ 1872 w 1890"/>
                <a:gd name="T37" fmla="*/ 2310 h 2526"/>
                <a:gd name="T38" fmla="*/ 1820 w 1890"/>
                <a:gd name="T39" fmla="*/ 2519 h 2526"/>
                <a:gd name="T40" fmla="*/ 1679 w 1890"/>
                <a:gd name="T41" fmla="*/ 2526 h 2526"/>
                <a:gd name="T42" fmla="*/ 1468 w 1890"/>
                <a:gd name="T43" fmla="*/ 2513 h 2526"/>
                <a:gd name="T44" fmla="*/ 1266 w 1890"/>
                <a:gd name="T45" fmla="*/ 2475 h 2526"/>
                <a:gd name="T46" fmla="*/ 1072 w 1890"/>
                <a:gd name="T47" fmla="*/ 2414 h 2526"/>
                <a:gd name="T48" fmla="*/ 889 w 1890"/>
                <a:gd name="T49" fmla="*/ 2331 h 2526"/>
                <a:gd name="T50" fmla="*/ 719 w 1890"/>
                <a:gd name="T51" fmla="*/ 2228 h 2526"/>
                <a:gd name="T52" fmla="*/ 564 w 1890"/>
                <a:gd name="T53" fmla="*/ 2106 h 2526"/>
                <a:gd name="T54" fmla="*/ 424 w 1890"/>
                <a:gd name="T55" fmla="*/ 1968 h 2526"/>
                <a:gd name="T56" fmla="*/ 301 w 1890"/>
                <a:gd name="T57" fmla="*/ 1814 h 2526"/>
                <a:gd name="T58" fmla="*/ 197 w 1890"/>
                <a:gd name="T59" fmla="*/ 1645 h 2526"/>
                <a:gd name="T60" fmla="*/ 113 w 1890"/>
                <a:gd name="T61" fmla="*/ 1465 h 2526"/>
                <a:gd name="T62" fmla="*/ 52 w 1890"/>
                <a:gd name="T63" fmla="*/ 1273 h 2526"/>
                <a:gd name="T64" fmla="*/ 13 w 1890"/>
                <a:gd name="T65" fmla="*/ 1073 h 2526"/>
                <a:gd name="T66" fmla="*/ 0 w 1890"/>
                <a:gd name="T67" fmla="*/ 864 h 2526"/>
                <a:gd name="T68" fmla="*/ 12 w 1890"/>
                <a:gd name="T69" fmla="*/ 664 h 2526"/>
                <a:gd name="T70" fmla="*/ 48 w 1890"/>
                <a:gd name="T71" fmla="*/ 471 h 2526"/>
                <a:gd name="T72" fmla="*/ 106 w 1890"/>
                <a:gd name="T73" fmla="*/ 285 h 2526"/>
                <a:gd name="T74" fmla="*/ 184 w 1890"/>
                <a:gd name="T75" fmla="*/ 111 h 2526"/>
                <a:gd name="T76" fmla="*/ 351 w 1890"/>
                <a:gd name="T77" fmla="*/ 0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90" h="2526">
                  <a:moveTo>
                    <a:pt x="351" y="0"/>
                  </a:moveTo>
                  <a:lnTo>
                    <a:pt x="230" y="95"/>
                  </a:lnTo>
                  <a:lnTo>
                    <a:pt x="325" y="157"/>
                  </a:lnTo>
                  <a:lnTo>
                    <a:pt x="513" y="157"/>
                  </a:lnTo>
                  <a:lnTo>
                    <a:pt x="794" y="107"/>
                  </a:lnTo>
                  <a:lnTo>
                    <a:pt x="969" y="390"/>
                  </a:lnTo>
                  <a:lnTo>
                    <a:pt x="969" y="656"/>
                  </a:lnTo>
                  <a:lnTo>
                    <a:pt x="1211" y="979"/>
                  </a:lnTo>
                  <a:lnTo>
                    <a:pt x="1251" y="979"/>
                  </a:lnTo>
                  <a:lnTo>
                    <a:pt x="1251" y="864"/>
                  </a:lnTo>
                  <a:lnTo>
                    <a:pt x="1344" y="1056"/>
                  </a:lnTo>
                  <a:lnTo>
                    <a:pt x="1524" y="1097"/>
                  </a:lnTo>
                  <a:lnTo>
                    <a:pt x="1497" y="1155"/>
                  </a:lnTo>
                  <a:lnTo>
                    <a:pt x="1475" y="1216"/>
                  </a:lnTo>
                  <a:lnTo>
                    <a:pt x="1457" y="1280"/>
                  </a:lnTo>
                  <a:lnTo>
                    <a:pt x="1444" y="1344"/>
                  </a:lnTo>
                  <a:lnTo>
                    <a:pt x="1436" y="1409"/>
                  </a:lnTo>
                  <a:lnTo>
                    <a:pt x="1434" y="1476"/>
                  </a:lnTo>
                  <a:lnTo>
                    <a:pt x="1436" y="1546"/>
                  </a:lnTo>
                  <a:lnTo>
                    <a:pt x="1445" y="1613"/>
                  </a:lnTo>
                  <a:lnTo>
                    <a:pt x="1459" y="1680"/>
                  </a:lnTo>
                  <a:lnTo>
                    <a:pt x="1477" y="1745"/>
                  </a:lnTo>
                  <a:lnTo>
                    <a:pt x="1500" y="1807"/>
                  </a:lnTo>
                  <a:lnTo>
                    <a:pt x="1529" y="1870"/>
                  </a:lnTo>
                  <a:lnTo>
                    <a:pt x="1562" y="1928"/>
                  </a:lnTo>
                  <a:lnTo>
                    <a:pt x="1601" y="1984"/>
                  </a:lnTo>
                  <a:lnTo>
                    <a:pt x="1644" y="2037"/>
                  </a:lnTo>
                  <a:lnTo>
                    <a:pt x="1691" y="2089"/>
                  </a:lnTo>
                  <a:lnTo>
                    <a:pt x="1737" y="2131"/>
                  </a:lnTo>
                  <a:lnTo>
                    <a:pt x="1786" y="2170"/>
                  </a:lnTo>
                  <a:lnTo>
                    <a:pt x="1837" y="2205"/>
                  </a:lnTo>
                  <a:lnTo>
                    <a:pt x="1890" y="2236"/>
                  </a:lnTo>
                  <a:lnTo>
                    <a:pt x="1885" y="2257"/>
                  </a:lnTo>
                  <a:lnTo>
                    <a:pt x="1880" y="2274"/>
                  </a:lnTo>
                  <a:lnTo>
                    <a:pt x="1877" y="2289"/>
                  </a:lnTo>
                  <a:lnTo>
                    <a:pt x="1874" y="2300"/>
                  </a:lnTo>
                  <a:lnTo>
                    <a:pt x="1872" y="2308"/>
                  </a:lnTo>
                  <a:lnTo>
                    <a:pt x="1872" y="2310"/>
                  </a:lnTo>
                  <a:lnTo>
                    <a:pt x="1889" y="2512"/>
                  </a:lnTo>
                  <a:lnTo>
                    <a:pt x="1820" y="2519"/>
                  </a:lnTo>
                  <a:lnTo>
                    <a:pt x="1749" y="2524"/>
                  </a:lnTo>
                  <a:lnTo>
                    <a:pt x="1679" y="2526"/>
                  </a:lnTo>
                  <a:lnTo>
                    <a:pt x="1572" y="2523"/>
                  </a:lnTo>
                  <a:lnTo>
                    <a:pt x="1468" y="2513"/>
                  </a:lnTo>
                  <a:lnTo>
                    <a:pt x="1366" y="2496"/>
                  </a:lnTo>
                  <a:lnTo>
                    <a:pt x="1266" y="2475"/>
                  </a:lnTo>
                  <a:lnTo>
                    <a:pt x="1168" y="2447"/>
                  </a:lnTo>
                  <a:lnTo>
                    <a:pt x="1072" y="2414"/>
                  </a:lnTo>
                  <a:lnTo>
                    <a:pt x="979" y="2375"/>
                  </a:lnTo>
                  <a:lnTo>
                    <a:pt x="889" y="2331"/>
                  </a:lnTo>
                  <a:lnTo>
                    <a:pt x="803" y="2282"/>
                  </a:lnTo>
                  <a:lnTo>
                    <a:pt x="719" y="2228"/>
                  </a:lnTo>
                  <a:lnTo>
                    <a:pt x="640" y="2169"/>
                  </a:lnTo>
                  <a:lnTo>
                    <a:pt x="564" y="2106"/>
                  </a:lnTo>
                  <a:lnTo>
                    <a:pt x="491" y="2040"/>
                  </a:lnTo>
                  <a:lnTo>
                    <a:pt x="424" y="1968"/>
                  </a:lnTo>
                  <a:lnTo>
                    <a:pt x="360" y="1892"/>
                  </a:lnTo>
                  <a:lnTo>
                    <a:pt x="301" y="1814"/>
                  </a:lnTo>
                  <a:lnTo>
                    <a:pt x="247" y="1731"/>
                  </a:lnTo>
                  <a:lnTo>
                    <a:pt x="197" y="1645"/>
                  </a:lnTo>
                  <a:lnTo>
                    <a:pt x="152" y="1557"/>
                  </a:lnTo>
                  <a:lnTo>
                    <a:pt x="113" y="1465"/>
                  </a:lnTo>
                  <a:lnTo>
                    <a:pt x="79" y="1370"/>
                  </a:lnTo>
                  <a:lnTo>
                    <a:pt x="52" y="1273"/>
                  </a:lnTo>
                  <a:lnTo>
                    <a:pt x="30" y="1174"/>
                  </a:lnTo>
                  <a:lnTo>
                    <a:pt x="13" y="1073"/>
                  </a:lnTo>
                  <a:lnTo>
                    <a:pt x="3" y="970"/>
                  </a:lnTo>
                  <a:lnTo>
                    <a:pt x="0" y="864"/>
                  </a:lnTo>
                  <a:lnTo>
                    <a:pt x="3" y="763"/>
                  </a:lnTo>
                  <a:lnTo>
                    <a:pt x="12" y="664"/>
                  </a:lnTo>
                  <a:lnTo>
                    <a:pt x="27" y="567"/>
                  </a:lnTo>
                  <a:lnTo>
                    <a:pt x="48" y="471"/>
                  </a:lnTo>
                  <a:lnTo>
                    <a:pt x="75" y="377"/>
                  </a:lnTo>
                  <a:lnTo>
                    <a:pt x="106" y="285"/>
                  </a:lnTo>
                  <a:lnTo>
                    <a:pt x="143" y="197"/>
                  </a:lnTo>
                  <a:lnTo>
                    <a:pt x="184" y="111"/>
                  </a:lnTo>
                  <a:lnTo>
                    <a:pt x="230" y="27"/>
                  </a:lnTo>
                  <a:lnTo>
                    <a:pt x="3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2" name="Freeform 595"/>
            <p:cNvSpPr>
              <a:spLocks noEditPoints="1"/>
            </p:cNvSpPr>
            <p:nvPr/>
          </p:nvSpPr>
          <p:spPr bwMode="auto">
            <a:xfrm>
              <a:off x="906463" y="-1422400"/>
              <a:ext cx="455613" cy="138113"/>
            </a:xfrm>
            <a:custGeom>
              <a:avLst/>
              <a:gdLst>
                <a:gd name="T0" fmla="*/ 857 w 2009"/>
                <a:gd name="T1" fmla="*/ 178 h 604"/>
                <a:gd name="T2" fmla="*/ 854 w 2009"/>
                <a:gd name="T3" fmla="*/ 185 h 604"/>
                <a:gd name="T4" fmla="*/ 848 w 2009"/>
                <a:gd name="T5" fmla="*/ 194 h 604"/>
                <a:gd name="T6" fmla="*/ 837 w 2009"/>
                <a:gd name="T7" fmla="*/ 204 h 604"/>
                <a:gd name="T8" fmla="*/ 823 w 2009"/>
                <a:gd name="T9" fmla="*/ 214 h 604"/>
                <a:gd name="T10" fmla="*/ 809 w 2009"/>
                <a:gd name="T11" fmla="*/ 225 h 604"/>
                <a:gd name="T12" fmla="*/ 795 w 2009"/>
                <a:gd name="T13" fmla="*/ 235 h 604"/>
                <a:gd name="T14" fmla="*/ 780 w 2009"/>
                <a:gd name="T15" fmla="*/ 246 h 604"/>
                <a:gd name="T16" fmla="*/ 767 w 2009"/>
                <a:gd name="T17" fmla="*/ 254 h 604"/>
                <a:gd name="T18" fmla="*/ 757 w 2009"/>
                <a:gd name="T19" fmla="*/ 261 h 604"/>
                <a:gd name="T20" fmla="*/ 750 w 2009"/>
                <a:gd name="T21" fmla="*/ 266 h 604"/>
                <a:gd name="T22" fmla="*/ 747 w 2009"/>
                <a:gd name="T23" fmla="*/ 267 h 604"/>
                <a:gd name="T24" fmla="*/ 857 w 2009"/>
                <a:gd name="T25" fmla="*/ 331 h 604"/>
                <a:gd name="T26" fmla="*/ 1087 w 2009"/>
                <a:gd name="T27" fmla="*/ 271 h 604"/>
                <a:gd name="T28" fmla="*/ 1033 w 2009"/>
                <a:gd name="T29" fmla="*/ 178 h 604"/>
                <a:gd name="T30" fmla="*/ 933 w 2009"/>
                <a:gd name="T31" fmla="*/ 210 h 604"/>
                <a:gd name="T32" fmla="*/ 857 w 2009"/>
                <a:gd name="T33" fmla="*/ 178 h 604"/>
                <a:gd name="T34" fmla="*/ 1537 w 2009"/>
                <a:gd name="T35" fmla="*/ 72 h 604"/>
                <a:gd name="T36" fmla="*/ 1365 w 2009"/>
                <a:gd name="T37" fmla="*/ 165 h 604"/>
                <a:gd name="T38" fmla="*/ 1267 w 2009"/>
                <a:gd name="T39" fmla="*/ 226 h 604"/>
                <a:gd name="T40" fmla="*/ 1336 w 2009"/>
                <a:gd name="T41" fmla="*/ 270 h 604"/>
                <a:gd name="T42" fmla="*/ 1488 w 2009"/>
                <a:gd name="T43" fmla="*/ 255 h 604"/>
                <a:gd name="T44" fmla="*/ 1647 w 2009"/>
                <a:gd name="T45" fmla="*/ 135 h 604"/>
                <a:gd name="T46" fmla="*/ 1537 w 2009"/>
                <a:gd name="T47" fmla="*/ 72 h 604"/>
                <a:gd name="T48" fmla="*/ 1295 w 2009"/>
                <a:gd name="T49" fmla="*/ 0 h 604"/>
                <a:gd name="T50" fmla="*/ 1295 w 2009"/>
                <a:gd name="T51" fmla="*/ 0 h 604"/>
                <a:gd name="T52" fmla="*/ 1390 w 2009"/>
                <a:gd name="T53" fmla="*/ 3 h 604"/>
                <a:gd name="T54" fmla="*/ 1483 w 2009"/>
                <a:gd name="T55" fmla="*/ 11 h 604"/>
                <a:gd name="T56" fmla="*/ 1576 w 2009"/>
                <a:gd name="T57" fmla="*/ 24 h 604"/>
                <a:gd name="T58" fmla="*/ 1666 w 2009"/>
                <a:gd name="T59" fmla="*/ 42 h 604"/>
                <a:gd name="T60" fmla="*/ 1755 w 2009"/>
                <a:gd name="T61" fmla="*/ 65 h 604"/>
                <a:gd name="T62" fmla="*/ 1842 w 2009"/>
                <a:gd name="T63" fmla="*/ 92 h 604"/>
                <a:gd name="T64" fmla="*/ 1926 w 2009"/>
                <a:gd name="T65" fmla="*/ 124 h 604"/>
                <a:gd name="T66" fmla="*/ 2009 w 2009"/>
                <a:gd name="T67" fmla="*/ 160 h 604"/>
                <a:gd name="T68" fmla="*/ 1948 w 2009"/>
                <a:gd name="T69" fmla="*/ 169 h 604"/>
                <a:gd name="T70" fmla="*/ 1784 w 2009"/>
                <a:gd name="T71" fmla="*/ 145 h 604"/>
                <a:gd name="T72" fmla="*/ 1668 w 2009"/>
                <a:gd name="T73" fmla="*/ 221 h 604"/>
                <a:gd name="T74" fmla="*/ 1586 w 2009"/>
                <a:gd name="T75" fmla="*/ 311 h 604"/>
                <a:gd name="T76" fmla="*/ 1285 w 2009"/>
                <a:gd name="T77" fmla="*/ 339 h 604"/>
                <a:gd name="T78" fmla="*/ 1162 w 2009"/>
                <a:gd name="T79" fmla="*/ 319 h 604"/>
                <a:gd name="T80" fmla="*/ 1077 w 2009"/>
                <a:gd name="T81" fmla="*/ 450 h 604"/>
                <a:gd name="T82" fmla="*/ 830 w 2009"/>
                <a:gd name="T83" fmla="*/ 464 h 604"/>
                <a:gd name="T84" fmla="*/ 676 w 2009"/>
                <a:gd name="T85" fmla="*/ 421 h 604"/>
                <a:gd name="T86" fmla="*/ 538 w 2009"/>
                <a:gd name="T87" fmla="*/ 495 h 604"/>
                <a:gd name="T88" fmla="*/ 239 w 2009"/>
                <a:gd name="T89" fmla="*/ 536 h 604"/>
                <a:gd name="T90" fmla="*/ 0 w 2009"/>
                <a:gd name="T91" fmla="*/ 604 h 604"/>
                <a:gd name="T92" fmla="*/ 0 w 2009"/>
                <a:gd name="T93" fmla="*/ 604 h 604"/>
                <a:gd name="T94" fmla="*/ 63 w 2009"/>
                <a:gd name="T95" fmla="*/ 532 h 604"/>
                <a:gd name="T96" fmla="*/ 131 w 2009"/>
                <a:gd name="T97" fmla="*/ 464 h 604"/>
                <a:gd name="T98" fmla="*/ 203 w 2009"/>
                <a:gd name="T99" fmla="*/ 400 h 604"/>
                <a:gd name="T100" fmla="*/ 278 w 2009"/>
                <a:gd name="T101" fmla="*/ 339 h 604"/>
                <a:gd name="T102" fmla="*/ 356 w 2009"/>
                <a:gd name="T103" fmla="*/ 283 h 604"/>
                <a:gd name="T104" fmla="*/ 439 w 2009"/>
                <a:gd name="T105" fmla="*/ 232 h 604"/>
                <a:gd name="T106" fmla="*/ 524 w 2009"/>
                <a:gd name="T107" fmla="*/ 185 h 604"/>
                <a:gd name="T108" fmla="*/ 612 w 2009"/>
                <a:gd name="T109" fmla="*/ 144 h 604"/>
                <a:gd name="T110" fmla="*/ 702 w 2009"/>
                <a:gd name="T111" fmla="*/ 107 h 604"/>
                <a:gd name="T112" fmla="*/ 796 w 2009"/>
                <a:gd name="T113" fmla="*/ 75 h 604"/>
                <a:gd name="T114" fmla="*/ 892 w 2009"/>
                <a:gd name="T115" fmla="*/ 49 h 604"/>
                <a:gd name="T116" fmla="*/ 990 w 2009"/>
                <a:gd name="T117" fmla="*/ 27 h 604"/>
                <a:gd name="T118" fmla="*/ 1089 w 2009"/>
                <a:gd name="T119" fmla="*/ 13 h 604"/>
                <a:gd name="T120" fmla="*/ 1191 w 2009"/>
                <a:gd name="T121" fmla="*/ 3 h 604"/>
                <a:gd name="T122" fmla="*/ 1295 w 2009"/>
                <a:gd name="T123" fmla="*/ 0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09" h="604">
                  <a:moveTo>
                    <a:pt x="857" y="178"/>
                  </a:moveTo>
                  <a:lnTo>
                    <a:pt x="854" y="185"/>
                  </a:lnTo>
                  <a:lnTo>
                    <a:pt x="848" y="194"/>
                  </a:lnTo>
                  <a:lnTo>
                    <a:pt x="837" y="204"/>
                  </a:lnTo>
                  <a:lnTo>
                    <a:pt x="823" y="214"/>
                  </a:lnTo>
                  <a:lnTo>
                    <a:pt x="809" y="225"/>
                  </a:lnTo>
                  <a:lnTo>
                    <a:pt x="795" y="235"/>
                  </a:lnTo>
                  <a:lnTo>
                    <a:pt x="780" y="246"/>
                  </a:lnTo>
                  <a:lnTo>
                    <a:pt x="767" y="254"/>
                  </a:lnTo>
                  <a:lnTo>
                    <a:pt x="757" y="261"/>
                  </a:lnTo>
                  <a:lnTo>
                    <a:pt x="750" y="266"/>
                  </a:lnTo>
                  <a:lnTo>
                    <a:pt x="747" y="267"/>
                  </a:lnTo>
                  <a:lnTo>
                    <a:pt x="857" y="331"/>
                  </a:lnTo>
                  <a:lnTo>
                    <a:pt x="1087" y="271"/>
                  </a:lnTo>
                  <a:lnTo>
                    <a:pt x="1033" y="178"/>
                  </a:lnTo>
                  <a:lnTo>
                    <a:pt x="933" y="210"/>
                  </a:lnTo>
                  <a:lnTo>
                    <a:pt x="857" y="178"/>
                  </a:lnTo>
                  <a:close/>
                  <a:moveTo>
                    <a:pt x="1537" y="72"/>
                  </a:moveTo>
                  <a:lnTo>
                    <a:pt x="1365" y="165"/>
                  </a:lnTo>
                  <a:lnTo>
                    <a:pt x="1267" y="226"/>
                  </a:lnTo>
                  <a:lnTo>
                    <a:pt x="1336" y="270"/>
                  </a:lnTo>
                  <a:lnTo>
                    <a:pt x="1488" y="255"/>
                  </a:lnTo>
                  <a:lnTo>
                    <a:pt x="1647" y="135"/>
                  </a:lnTo>
                  <a:lnTo>
                    <a:pt x="1537" y="72"/>
                  </a:lnTo>
                  <a:close/>
                  <a:moveTo>
                    <a:pt x="1295" y="0"/>
                  </a:moveTo>
                  <a:lnTo>
                    <a:pt x="1295" y="0"/>
                  </a:lnTo>
                  <a:lnTo>
                    <a:pt x="1390" y="3"/>
                  </a:lnTo>
                  <a:lnTo>
                    <a:pt x="1483" y="11"/>
                  </a:lnTo>
                  <a:lnTo>
                    <a:pt x="1576" y="24"/>
                  </a:lnTo>
                  <a:lnTo>
                    <a:pt x="1666" y="42"/>
                  </a:lnTo>
                  <a:lnTo>
                    <a:pt x="1755" y="65"/>
                  </a:lnTo>
                  <a:lnTo>
                    <a:pt x="1842" y="92"/>
                  </a:lnTo>
                  <a:lnTo>
                    <a:pt x="1926" y="124"/>
                  </a:lnTo>
                  <a:lnTo>
                    <a:pt x="2009" y="160"/>
                  </a:lnTo>
                  <a:lnTo>
                    <a:pt x="1948" y="169"/>
                  </a:lnTo>
                  <a:lnTo>
                    <a:pt x="1784" y="145"/>
                  </a:lnTo>
                  <a:lnTo>
                    <a:pt x="1668" y="221"/>
                  </a:lnTo>
                  <a:lnTo>
                    <a:pt x="1586" y="311"/>
                  </a:lnTo>
                  <a:lnTo>
                    <a:pt x="1285" y="339"/>
                  </a:lnTo>
                  <a:lnTo>
                    <a:pt x="1162" y="319"/>
                  </a:lnTo>
                  <a:lnTo>
                    <a:pt x="1077" y="450"/>
                  </a:lnTo>
                  <a:lnTo>
                    <a:pt x="830" y="464"/>
                  </a:lnTo>
                  <a:lnTo>
                    <a:pt x="676" y="421"/>
                  </a:lnTo>
                  <a:lnTo>
                    <a:pt x="538" y="495"/>
                  </a:lnTo>
                  <a:lnTo>
                    <a:pt x="239" y="536"/>
                  </a:lnTo>
                  <a:lnTo>
                    <a:pt x="0" y="604"/>
                  </a:lnTo>
                  <a:lnTo>
                    <a:pt x="0" y="604"/>
                  </a:lnTo>
                  <a:lnTo>
                    <a:pt x="63" y="532"/>
                  </a:lnTo>
                  <a:lnTo>
                    <a:pt x="131" y="464"/>
                  </a:lnTo>
                  <a:lnTo>
                    <a:pt x="203" y="400"/>
                  </a:lnTo>
                  <a:lnTo>
                    <a:pt x="278" y="339"/>
                  </a:lnTo>
                  <a:lnTo>
                    <a:pt x="356" y="283"/>
                  </a:lnTo>
                  <a:lnTo>
                    <a:pt x="439" y="232"/>
                  </a:lnTo>
                  <a:lnTo>
                    <a:pt x="524" y="185"/>
                  </a:lnTo>
                  <a:lnTo>
                    <a:pt x="612" y="144"/>
                  </a:lnTo>
                  <a:lnTo>
                    <a:pt x="702" y="107"/>
                  </a:lnTo>
                  <a:lnTo>
                    <a:pt x="796" y="75"/>
                  </a:lnTo>
                  <a:lnTo>
                    <a:pt x="892" y="49"/>
                  </a:lnTo>
                  <a:lnTo>
                    <a:pt x="990" y="27"/>
                  </a:lnTo>
                  <a:lnTo>
                    <a:pt x="1089" y="13"/>
                  </a:lnTo>
                  <a:lnTo>
                    <a:pt x="1191" y="3"/>
                  </a:lnTo>
                  <a:lnTo>
                    <a:pt x="12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203" name="Group 84"/>
          <p:cNvGrpSpPr>
            <a:grpSpLocks noChangeAspect="1"/>
          </p:cNvGrpSpPr>
          <p:nvPr/>
        </p:nvGrpSpPr>
        <p:grpSpPr bwMode="auto">
          <a:xfrm>
            <a:off x="9382607" y="1620081"/>
            <a:ext cx="613932" cy="616240"/>
            <a:chOff x="3036" y="1821"/>
            <a:chExt cx="266" cy="26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04" name="Freeform 86"/>
            <p:cNvSpPr>
              <a:spLocks noEditPoints="1"/>
            </p:cNvSpPr>
            <p:nvPr/>
          </p:nvSpPr>
          <p:spPr bwMode="auto">
            <a:xfrm>
              <a:off x="3036" y="1821"/>
              <a:ext cx="197" cy="198"/>
            </a:xfrm>
            <a:custGeom>
              <a:avLst/>
              <a:gdLst>
                <a:gd name="T0" fmla="*/ 1020 w 2557"/>
                <a:gd name="T1" fmla="*/ 195 h 2566"/>
                <a:gd name="T2" fmla="*/ 739 w 2557"/>
                <a:gd name="T3" fmla="*/ 303 h 2566"/>
                <a:gd name="T4" fmla="*/ 490 w 2557"/>
                <a:gd name="T5" fmla="*/ 491 h 2566"/>
                <a:gd name="T6" fmla="*/ 303 w 2557"/>
                <a:gd name="T7" fmla="*/ 741 h 2566"/>
                <a:gd name="T8" fmla="*/ 195 w 2557"/>
                <a:gd name="T9" fmla="*/ 1023 h 2566"/>
                <a:gd name="T10" fmla="*/ 164 w 2557"/>
                <a:gd name="T11" fmla="*/ 1320 h 2566"/>
                <a:gd name="T12" fmla="*/ 214 w 2557"/>
                <a:gd name="T13" fmla="*/ 1615 h 2566"/>
                <a:gd name="T14" fmla="*/ 342 w 2557"/>
                <a:gd name="T15" fmla="*/ 1890 h 2566"/>
                <a:gd name="T16" fmla="*/ 546 w 2557"/>
                <a:gd name="T17" fmla="*/ 2127 h 2566"/>
                <a:gd name="T18" fmla="*/ 792 w 2557"/>
                <a:gd name="T19" fmla="*/ 2290 h 2566"/>
                <a:gd name="T20" fmla="*/ 1066 w 2557"/>
                <a:gd name="T21" fmla="*/ 2381 h 2566"/>
                <a:gd name="T22" fmla="*/ 1350 w 2557"/>
                <a:gd name="T23" fmla="*/ 2399 h 2566"/>
                <a:gd name="T24" fmla="*/ 1631 w 2557"/>
                <a:gd name="T25" fmla="*/ 2344 h 2566"/>
                <a:gd name="T26" fmla="*/ 1892 w 2557"/>
                <a:gd name="T27" fmla="*/ 2217 h 2566"/>
                <a:gd name="T28" fmla="*/ 2122 w 2557"/>
                <a:gd name="T29" fmla="*/ 2016 h 2566"/>
                <a:gd name="T30" fmla="*/ 2289 w 2557"/>
                <a:gd name="T31" fmla="*/ 1756 h 2566"/>
                <a:gd name="T32" fmla="*/ 2378 w 2557"/>
                <a:gd name="T33" fmla="*/ 1469 h 2566"/>
                <a:gd name="T34" fmla="*/ 2388 w 2557"/>
                <a:gd name="T35" fmla="*/ 1171 h 2566"/>
                <a:gd name="T36" fmla="*/ 2319 w 2557"/>
                <a:gd name="T37" fmla="*/ 879 h 2566"/>
                <a:gd name="T38" fmla="*/ 2171 w 2557"/>
                <a:gd name="T39" fmla="*/ 612 h 2566"/>
                <a:gd name="T40" fmla="*/ 1948 w 2557"/>
                <a:gd name="T41" fmla="*/ 388 h 2566"/>
                <a:gd name="T42" fmla="*/ 1681 w 2557"/>
                <a:gd name="T43" fmla="*/ 239 h 2566"/>
                <a:gd name="T44" fmla="*/ 1390 w 2557"/>
                <a:gd name="T45" fmla="*/ 170 h 2566"/>
                <a:gd name="T46" fmla="*/ 1319 w 2557"/>
                <a:gd name="T47" fmla="*/ 0 h 2566"/>
                <a:gd name="T48" fmla="*/ 1629 w 2557"/>
                <a:gd name="T49" fmla="*/ 49 h 2566"/>
                <a:gd name="T50" fmla="*/ 1923 w 2557"/>
                <a:gd name="T51" fmla="*/ 173 h 2566"/>
                <a:gd name="T52" fmla="*/ 2184 w 2557"/>
                <a:gd name="T53" fmla="*/ 375 h 2566"/>
                <a:gd name="T54" fmla="*/ 2385 w 2557"/>
                <a:gd name="T55" fmla="*/ 637 h 2566"/>
                <a:gd name="T56" fmla="*/ 2509 w 2557"/>
                <a:gd name="T57" fmla="*/ 931 h 2566"/>
                <a:gd name="T58" fmla="*/ 2557 w 2557"/>
                <a:gd name="T59" fmla="*/ 1243 h 2566"/>
                <a:gd name="T60" fmla="*/ 2529 w 2557"/>
                <a:gd name="T61" fmla="*/ 1558 h 2566"/>
                <a:gd name="T62" fmla="*/ 2422 w 2557"/>
                <a:gd name="T63" fmla="*/ 1857 h 2566"/>
                <a:gd name="T64" fmla="*/ 2241 w 2557"/>
                <a:gd name="T65" fmla="*/ 2129 h 2566"/>
                <a:gd name="T66" fmla="*/ 1991 w 2557"/>
                <a:gd name="T67" fmla="*/ 2349 h 2566"/>
                <a:gd name="T68" fmla="*/ 1705 w 2557"/>
                <a:gd name="T69" fmla="*/ 2493 h 2566"/>
                <a:gd name="T70" fmla="*/ 1396 w 2557"/>
                <a:gd name="T71" fmla="*/ 2560 h 2566"/>
                <a:gd name="T72" fmla="*/ 1083 w 2557"/>
                <a:gd name="T73" fmla="*/ 2551 h 2566"/>
                <a:gd name="T74" fmla="*/ 779 w 2557"/>
                <a:gd name="T75" fmla="*/ 2464 h 2566"/>
                <a:gd name="T76" fmla="*/ 500 w 2557"/>
                <a:gd name="T77" fmla="*/ 2301 h 2566"/>
                <a:gd name="T78" fmla="*/ 264 w 2557"/>
                <a:gd name="T79" fmla="*/ 2064 h 2566"/>
                <a:gd name="T80" fmla="*/ 101 w 2557"/>
                <a:gd name="T81" fmla="*/ 1785 h 2566"/>
                <a:gd name="T82" fmla="*/ 15 w 2557"/>
                <a:gd name="T83" fmla="*/ 1479 h 2566"/>
                <a:gd name="T84" fmla="*/ 5 w 2557"/>
                <a:gd name="T85" fmla="*/ 1165 h 2566"/>
                <a:gd name="T86" fmla="*/ 73 w 2557"/>
                <a:gd name="T87" fmla="*/ 855 h 2566"/>
                <a:gd name="T88" fmla="*/ 216 w 2557"/>
                <a:gd name="T89" fmla="*/ 568 h 2566"/>
                <a:gd name="T90" fmla="*/ 436 w 2557"/>
                <a:gd name="T91" fmla="*/ 317 h 2566"/>
                <a:gd name="T92" fmla="*/ 706 w 2557"/>
                <a:gd name="T93" fmla="*/ 135 h 2566"/>
                <a:gd name="T94" fmla="*/ 1005 w 2557"/>
                <a:gd name="T95" fmla="*/ 29 h 2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557" h="2566">
                  <a:moveTo>
                    <a:pt x="1242" y="165"/>
                  </a:moveTo>
                  <a:lnTo>
                    <a:pt x="1167" y="170"/>
                  </a:lnTo>
                  <a:lnTo>
                    <a:pt x="1093" y="180"/>
                  </a:lnTo>
                  <a:lnTo>
                    <a:pt x="1020" y="195"/>
                  </a:lnTo>
                  <a:lnTo>
                    <a:pt x="947" y="215"/>
                  </a:lnTo>
                  <a:lnTo>
                    <a:pt x="877" y="239"/>
                  </a:lnTo>
                  <a:lnTo>
                    <a:pt x="807" y="268"/>
                  </a:lnTo>
                  <a:lnTo>
                    <a:pt x="739" y="303"/>
                  </a:lnTo>
                  <a:lnTo>
                    <a:pt x="673" y="343"/>
                  </a:lnTo>
                  <a:lnTo>
                    <a:pt x="609" y="388"/>
                  </a:lnTo>
                  <a:lnTo>
                    <a:pt x="548" y="437"/>
                  </a:lnTo>
                  <a:lnTo>
                    <a:pt x="490" y="491"/>
                  </a:lnTo>
                  <a:lnTo>
                    <a:pt x="436" y="550"/>
                  </a:lnTo>
                  <a:lnTo>
                    <a:pt x="386" y="612"/>
                  </a:lnTo>
                  <a:lnTo>
                    <a:pt x="342" y="675"/>
                  </a:lnTo>
                  <a:lnTo>
                    <a:pt x="303" y="741"/>
                  </a:lnTo>
                  <a:lnTo>
                    <a:pt x="268" y="809"/>
                  </a:lnTo>
                  <a:lnTo>
                    <a:pt x="239" y="879"/>
                  </a:lnTo>
                  <a:lnTo>
                    <a:pt x="214" y="950"/>
                  </a:lnTo>
                  <a:lnTo>
                    <a:pt x="195" y="1023"/>
                  </a:lnTo>
                  <a:lnTo>
                    <a:pt x="180" y="1096"/>
                  </a:lnTo>
                  <a:lnTo>
                    <a:pt x="169" y="1171"/>
                  </a:lnTo>
                  <a:lnTo>
                    <a:pt x="164" y="1245"/>
                  </a:lnTo>
                  <a:lnTo>
                    <a:pt x="164" y="1320"/>
                  </a:lnTo>
                  <a:lnTo>
                    <a:pt x="169" y="1395"/>
                  </a:lnTo>
                  <a:lnTo>
                    <a:pt x="180" y="1469"/>
                  </a:lnTo>
                  <a:lnTo>
                    <a:pt x="195" y="1543"/>
                  </a:lnTo>
                  <a:lnTo>
                    <a:pt x="214" y="1615"/>
                  </a:lnTo>
                  <a:lnTo>
                    <a:pt x="239" y="1686"/>
                  </a:lnTo>
                  <a:lnTo>
                    <a:pt x="268" y="1756"/>
                  </a:lnTo>
                  <a:lnTo>
                    <a:pt x="303" y="1825"/>
                  </a:lnTo>
                  <a:lnTo>
                    <a:pt x="342" y="1890"/>
                  </a:lnTo>
                  <a:lnTo>
                    <a:pt x="386" y="1954"/>
                  </a:lnTo>
                  <a:lnTo>
                    <a:pt x="436" y="2016"/>
                  </a:lnTo>
                  <a:lnTo>
                    <a:pt x="490" y="2074"/>
                  </a:lnTo>
                  <a:lnTo>
                    <a:pt x="546" y="2127"/>
                  </a:lnTo>
                  <a:lnTo>
                    <a:pt x="604" y="2174"/>
                  </a:lnTo>
                  <a:lnTo>
                    <a:pt x="665" y="2217"/>
                  </a:lnTo>
                  <a:lnTo>
                    <a:pt x="728" y="2255"/>
                  </a:lnTo>
                  <a:lnTo>
                    <a:pt x="792" y="2290"/>
                  </a:lnTo>
                  <a:lnTo>
                    <a:pt x="859" y="2320"/>
                  </a:lnTo>
                  <a:lnTo>
                    <a:pt x="927" y="2344"/>
                  </a:lnTo>
                  <a:lnTo>
                    <a:pt x="996" y="2365"/>
                  </a:lnTo>
                  <a:lnTo>
                    <a:pt x="1066" y="2381"/>
                  </a:lnTo>
                  <a:lnTo>
                    <a:pt x="1137" y="2392"/>
                  </a:lnTo>
                  <a:lnTo>
                    <a:pt x="1207" y="2399"/>
                  </a:lnTo>
                  <a:lnTo>
                    <a:pt x="1279" y="2401"/>
                  </a:lnTo>
                  <a:lnTo>
                    <a:pt x="1350" y="2399"/>
                  </a:lnTo>
                  <a:lnTo>
                    <a:pt x="1422" y="2392"/>
                  </a:lnTo>
                  <a:lnTo>
                    <a:pt x="1492" y="2381"/>
                  </a:lnTo>
                  <a:lnTo>
                    <a:pt x="1562" y="2365"/>
                  </a:lnTo>
                  <a:lnTo>
                    <a:pt x="1631" y="2344"/>
                  </a:lnTo>
                  <a:lnTo>
                    <a:pt x="1698" y="2320"/>
                  </a:lnTo>
                  <a:lnTo>
                    <a:pt x="1765" y="2290"/>
                  </a:lnTo>
                  <a:lnTo>
                    <a:pt x="1830" y="2255"/>
                  </a:lnTo>
                  <a:lnTo>
                    <a:pt x="1892" y="2217"/>
                  </a:lnTo>
                  <a:lnTo>
                    <a:pt x="1953" y="2174"/>
                  </a:lnTo>
                  <a:lnTo>
                    <a:pt x="2012" y="2127"/>
                  </a:lnTo>
                  <a:lnTo>
                    <a:pt x="2068" y="2074"/>
                  </a:lnTo>
                  <a:lnTo>
                    <a:pt x="2122" y="2016"/>
                  </a:lnTo>
                  <a:lnTo>
                    <a:pt x="2171" y="1954"/>
                  </a:lnTo>
                  <a:lnTo>
                    <a:pt x="2215" y="1890"/>
                  </a:lnTo>
                  <a:lnTo>
                    <a:pt x="2255" y="1825"/>
                  </a:lnTo>
                  <a:lnTo>
                    <a:pt x="2289" y="1756"/>
                  </a:lnTo>
                  <a:lnTo>
                    <a:pt x="2319" y="1686"/>
                  </a:lnTo>
                  <a:lnTo>
                    <a:pt x="2344" y="1615"/>
                  </a:lnTo>
                  <a:lnTo>
                    <a:pt x="2364" y="1543"/>
                  </a:lnTo>
                  <a:lnTo>
                    <a:pt x="2378" y="1469"/>
                  </a:lnTo>
                  <a:lnTo>
                    <a:pt x="2388" y="1395"/>
                  </a:lnTo>
                  <a:lnTo>
                    <a:pt x="2393" y="1320"/>
                  </a:lnTo>
                  <a:lnTo>
                    <a:pt x="2393" y="1245"/>
                  </a:lnTo>
                  <a:lnTo>
                    <a:pt x="2388" y="1171"/>
                  </a:lnTo>
                  <a:lnTo>
                    <a:pt x="2378" y="1096"/>
                  </a:lnTo>
                  <a:lnTo>
                    <a:pt x="2364" y="1023"/>
                  </a:lnTo>
                  <a:lnTo>
                    <a:pt x="2344" y="950"/>
                  </a:lnTo>
                  <a:lnTo>
                    <a:pt x="2319" y="879"/>
                  </a:lnTo>
                  <a:lnTo>
                    <a:pt x="2289" y="809"/>
                  </a:lnTo>
                  <a:lnTo>
                    <a:pt x="2255" y="741"/>
                  </a:lnTo>
                  <a:lnTo>
                    <a:pt x="2215" y="675"/>
                  </a:lnTo>
                  <a:lnTo>
                    <a:pt x="2171" y="612"/>
                  </a:lnTo>
                  <a:lnTo>
                    <a:pt x="2122" y="550"/>
                  </a:lnTo>
                  <a:lnTo>
                    <a:pt x="2068" y="491"/>
                  </a:lnTo>
                  <a:lnTo>
                    <a:pt x="2009" y="437"/>
                  </a:lnTo>
                  <a:lnTo>
                    <a:pt x="1948" y="388"/>
                  </a:lnTo>
                  <a:lnTo>
                    <a:pt x="1885" y="343"/>
                  </a:lnTo>
                  <a:lnTo>
                    <a:pt x="1818" y="303"/>
                  </a:lnTo>
                  <a:lnTo>
                    <a:pt x="1751" y="268"/>
                  </a:lnTo>
                  <a:lnTo>
                    <a:pt x="1681" y="239"/>
                  </a:lnTo>
                  <a:lnTo>
                    <a:pt x="1610" y="215"/>
                  </a:lnTo>
                  <a:lnTo>
                    <a:pt x="1537" y="195"/>
                  </a:lnTo>
                  <a:lnTo>
                    <a:pt x="1464" y="180"/>
                  </a:lnTo>
                  <a:lnTo>
                    <a:pt x="1390" y="170"/>
                  </a:lnTo>
                  <a:lnTo>
                    <a:pt x="1316" y="165"/>
                  </a:lnTo>
                  <a:lnTo>
                    <a:pt x="1242" y="165"/>
                  </a:lnTo>
                  <a:close/>
                  <a:moveTo>
                    <a:pt x="1240" y="0"/>
                  </a:moveTo>
                  <a:lnTo>
                    <a:pt x="1319" y="0"/>
                  </a:lnTo>
                  <a:lnTo>
                    <a:pt x="1396" y="6"/>
                  </a:lnTo>
                  <a:lnTo>
                    <a:pt x="1474" y="15"/>
                  </a:lnTo>
                  <a:lnTo>
                    <a:pt x="1552" y="29"/>
                  </a:lnTo>
                  <a:lnTo>
                    <a:pt x="1629" y="49"/>
                  </a:lnTo>
                  <a:lnTo>
                    <a:pt x="1705" y="72"/>
                  </a:lnTo>
                  <a:lnTo>
                    <a:pt x="1778" y="102"/>
                  </a:lnTo>
                  <a:lnTo>
                    <a:pt x="1852" y="135"/>
                  </a:lnTo>
                  <a:lnTo>
                    <a:pt x="1923" y="173"/>
                  </a:lnTo>
                  <a:lnTo>
                    <a:pt x="1991" y="217"/>
                  </a:lnTo>
                  <a:lnTo>
                    <a:pt x="2058" y="264"/>
                  </a:lnTo>
                  <a:lnTo>
                    <a:pt x="2123" y="317"/>
                  </a:lnTo>
                  <a:lnTo>
                    <a:pt x="2184" y="375"/>
                  </a:lnTo>
                  <a:lnTo>
                    <a:pt x="2241" y="436"/>
                  </a:lnTo>
                  <a:lnTo>
                    <a:pt x="2294" y="501"/>
                  </a:lnTo>
                  <a:lnTo>
                    <a:pt x="2341" y="568"/>
                  </a:lnTo>
                  <a:lnTo>
                    <a:pt x="2385" y="637"/>
                  </a:lnTo>
                  <a:lnTo>
                    <a:pt x="2422" y="708"/>
                  </a:lnTo>
                  <a:lnTo>
                    <a:pt x="2456" y="782"/>
                  </a:lnTo>
                  <a:lnTo>
                    <a:pt x="2486" y="855"/>
                  </a:lnTo>
                  <a:lnTo>
                    <a:pt x="2509" y="931"/>
                  </a:lnTo>
                  <a:lnTo>
                    <a:pt x="2529" y="1009"/>
                  </a:lnTo>
                  <a:lnTo>
                    <a:pt x="2542" y="1087"/>
                  </a:lnTo>
                  <a:lnTo>
                    <a:pt x="2552" y="1165"/>
                  </a:lnTo>
                  <a:lnTo>
                    <a:pt x="2557" y="1243"/>
                  </a:lnTo>
                  <a:lnTo>
                    <a:pt x="2557" y="1322"/>
                  </a:lnTo>
                  <a:lnTo>
                    <a:pt x="2552" y="1401"/>
                  </a:lnTo>
                  <a:lnTo>
                    <a:pt x="2542" y="1479"/>
                  </a:lnTo>
                  <a:lnTo>
                    <a:pt x="2529" y="1558"/>
                  </a:lnTo>
                  <a:lnTo>
                    <a:pt x="2509" y="1635"/>
                  </a:lnTo>
                  <a:lnTo>
                    <a:pt x="2486" y="1710"/>
                  </a:lnTo>
                  <a:lnTo>
                    <a:pt x="2456" y="1785"/>
                  </a:lnTo>
                  <a:lnTo>
                    <a:pt x="2422" y="1857"/>
                  </a:lnTo>
                  <a:lnTo>
                    <a:pt x="2385" y="1929"/>
                  </a:lnTo>
                  <a:lnTo>
                    <a:pt x="2341" y="1998"/>
                  </a:lnTo>
                  <a:lnTo>
                    <a:pt x="2294" y="2064"/>
                  </a:lnTo>
                  <a:lnTo>
                    <a:pt x="2241" y="2129"/>
                  </a:lnTo>
                  <a:lnTo>
                    <a:pt x="2184" y="2191"/>
                  </a:lnTo>
                  <a:lnTo>
                    <a:pt x="2123" y="2248"/>
                  </a:lnTo>
                  <a:lnTo>
                    <a:pt x="2058" y="2301"/>
                  </a:lnTo>
                  <a:lnTo>
                    <a:pt x="1991" y="2349"/>
                  </a:lnTo>
                  <a:lnTo>
                    <a:pt x="1923" y="2393"/>
                  </a:lnTo>
                  <a:lnTo>
                    <a:pt x="1852" y="2431"/>
                  </a:lnTo>
                  <a:lnTo>
                    <a:pt x="1778" y="2464"/>
                  </a:lnTo>
                  <a:lnTo>
                    <a:pt x="1705" y="2493"/>
                  </a:lnTo>
                  <a:lnTo>
                    <a:pt x="1629" y="2517"/>
                  </a:lnTo>
                  <a:lnTo>
                    <a:pt x="1552" y="2536"/>
                  </a:lnTo>
                  <a:lnTo>
                    <a:pt x="1474" y="2551"/>
                  </a:lnTo>
                  <a:lnTo>
                    <a:pt x="1396" y="2560"/>
                  </a:lnTo>
                  <a:lnTo>
                    <a:pt x="1319" y="2566"/>
                  </a:lnTo>
                  <a:lnTo>
                    <a:pt x="1240" y="2566"/>
                  </a:lnTo>
                  <a:lnTo>
                    <a:pt x="1161" y="2560"/>
                  </a:lnTo>
                  <a:lnTo>
                    <a:pt x="1083" y="2551"/>
                  </a:lnTo>
                  <a:lnTo>
                    <a:pt x="1005" y="2536"/>
                  </a:lnTo>
                  <a:lnTo>
                    <a:pt x="928" y="2517"/>
                  </a:lnTo>
                  <a:lnTo>
                    <a:pt x="853" y="2493"/>
                  </a:lnTo>
                  <a:lnTo>
                    <a:pt x="779" y="2464"/>
                  </a:lnTo>
                  <a:lnTo>
                    <a:pt x="706" y="2431"/>
                  </a:lnTo>
                  <a:lnTo>
                    <a:pt x="635" y="2393"/>
                  </a:lnTo>
                  <a:lnTo>
                    <a:pt x="566" y="2349"/>
                  </a:lnTo>
                  <a:lnTo>
                    <a:pt x="500" y="2301"/>
                  </a:lnTo>
                  <a:lnTo>
                    <a:pt x="436" y="2248"/>
                  </a:lnTo>
                  <a:lnTo>
                    <a:pt x="374" y="2191"/>
                  </a:lnTo>
                  <a:lnTo>
                    <a:pt x="317" y="2129"/>
                  </a:lnTo>
                  <a:lnTo>
                    <a:pt x="264" y="2064"/>
                  </a:lnTo>
                  <a:lnTo>
                    <a:pt x="216" y="1998"/>
                  </a:lnTo>
                  <a:lnTo>
                    <a:pt x="173" y="1929"/>
                  </a:lnTo>
                  <a:lnTo>
                    <a:pt x="135" y="1857"/>
                  </a:lnTo>
                  <a:lnTo>
                    <a:pt x="101" y="1785"/>
                  </a:lnTo>
                  <a:lnTo>
                    <a:pt x="73" y="1710"/>
                  </a:lnTo>
                  <a:lnTo>
                    <a:pt x="48" y="1635"/>
                  </a:lnTo>
                  <a:lnTo>
                    <a:pt x="29" y="1558"/>
                  </a:lnTo>
                  <a:lnTo>
                    <a:pt x="15" y="1479"/>
                  </a:lnTo>
                  <a:lnTo>
                    <a:pt x="5" y="1401"/>
                  </a:lnTo>
                  <a:lnTo>
                    <a:pt x="0" y="1322"/>
                  </a:lnTo>
                  <a:lnTo>
                    <a:pt x="0" y="1243"/>
                  </a:lnTo>
                  <a:lnTo>
                    <a:pt x="5" y="1165"/>
                  </a:lnTo>
                  <a:lnTo>
                    <a:pt x="15" y="1087"/>
                  </a:lnTo>
                  <a:lnTo>
                    <a:pt x="29" y="1009"/>
                  </a:lnTo>
                  <a:lnTo>
                    <a:pt x="48" y="931"/>
                  </a:lnTo>
                  <a:lnTo>
                    <a:pt x="73" y="855"/>
                  </a:lnTo>
                  <a:lnTo>
                    <a:pt x="101" y="782"/>
                  </a:lnTo>
                  <a:lnTo>
                    <a:pt x="135" y="708"/>
                  </a:lnTo>
                  <a:lnTo>
                    <a:pt x="173" y="637"/>
                  </a:lnTo>
                  <a:lnTo>
                    <a:pt x="216" y="568"/>
                  </a:lnTo>
                  <a:lnTo>
                    <a:pt x="264" y="501"/>
                  </a:lnTo>
                  <a:lnTo>
                    <a:pt x="317" y="436"/>
                  </a:lnTo>
                  <a:lnTo>
                    <a:pt x="374" y="375"/>
                  </a:lnTo>
                  <a:lnTo>
                    <a:pt x="436" y="317"/>
                  </a:lnTo>
                  <a:lnTo>
                    <a:pt x="500" y="264"/>
                  </a:lnTo>
                  <a:lnTo>
                    <a:pt x="566" y="217"/>
                  </a:lnTo>
                  <a:lnTo>
                    <a:pt x="635" y="173"/>
                  </a:lnTo>
                  <a:lnTo>
                    <a:pt x="706" y="135"/>
                  </a:lnTo>
                  <a:lnTo>
                    <a:pt x="779" y="102"/>
                  </a:lnTo>
                  <a:lnTo>
                    <a:pt x="853" y="72"/>
                  </a:lnTo>
                  <a:lnTo>
                    <a:pt x="928" y="49"/>
                  </a:lnTo>
                  <a:lnTo>
                    <a:pt x="1005" y="29"/>
                  </a:lnTo>
                  <a:lnTo>
                    <a:pt x="1083" y="15"/>
                  </a:lnTo>
                  <a:lnTo>
                    <a:pt x="1161" y="6"/>
                  </a:lnTo>
                  <a:lnTo>
                    <a:pt x="124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5" name="Freeform 87"/>
            <p:cNvSpPr>
              <a:spLocks/>
            </p:cNvSpPr>
            <p:nvPr/>
          </p:nvSpPr>
          <p:spPr bwMode="auto">
            <a:xfrm>
              <a:off x="3197" y="1983"/>
              <a:ext cx="105" cy="105"/>
            </a:xfrm>
            <a:custGeom>
              <a:avLst/>
              <a:gdLst>
                <a:gd name="T0" fmla="*/ 375 w 1361"/>
                <a:gd name="T1" fmla="*/ 0 h 1365"/>
                <a:gd name="T2" fmla="*/ 376 w 1361"/>
                <a:gd name="T3" fmla="*/ 1 h 1365"/>
                <a:gd name="T4" fmla="*/ 1336 w 1361"/>
                <a:gd name="T5" fmla="*/ 965 h 1365"/>
                <a:gd name="T6" fmla="*/ 1348 w 1361"/>
                <a:gd name="T7" fmla="*/ 980 h 1365"/>
                <a:gd name="T8" fmla="*/ 1356 w 1361"/>
                <a:gd name="T9" fmla="*/ 998 h 1365"/>
                <a:gd name="T10" fmla="*/ 1361 w 1361"/>
                <a:gd name="T11" fmla="*/ 1016 h 1365"/>
                <a:gd name="T12" fmla="*/ 1361 w 1361"/>
                <a:gd name="T13" fmla="*/ 1035 h 1365"/>
                <a:gd name="T14" fmla="*/ 1356 w 1361"/>
                <a:gd name="T15" fmla="*/ 1053 h 1365"/>
                <a:gd name="T16" fmla="*/ 1348 w 1361"/>
                <a:gd name="T17" fmla="*/ 1071 h 1365"/>
                <a:gd name="T18" fmla="*/ 1336 w 1361"/>
                <a:gd name="T19" fmla="*/ 1085 h 1365"/>
                <a:gd name="T20" fmla="*/ 1083 w 1361"/>
                <a:gd name="T21" fmla="*/ 1340 h 1365"/>
                <a:gd name="T22" fmla="*/ 1069 w 1361"/>
                <a:gd name="T23" fmla="*/ 1351 h 1365"/>
                <a:gd name="T24" fmla="*/ 1054 w 1361"/>
                <a:gd name="T25" fmla="*/ 1359 h 1365"/>
                <a:gd name="T26" fmla="*/ 1039 w 1361"/>
                <a:gd name="T27" fmla="*/ 1364 h 1365"/>
                <a:gd name="T28" fmla="*/ 1022 w 1361"/>
                <a:gd name="T29" fmla="*/ 1365 h 1365"/>
                <a:gd name="T30" fmla="*/ 1000 w 1361"/>
                <a:gd name="T31" fmla="*/ 1362 h 1365"/>
                <a:gd name="T32" fmla="*/ 980 w 1361"/>
                <a:gd name="T33" fmla="*/ 1354 h 1365"/>
                <a:gd name="T34" fmla="*/ 962 w 1361"/>
                <a:gd name="T35" fmla="*/ 1340 h 1365"/>
                <a:gd name="T36" fmla="*/ 1 w 1361"/>
                <a:gd name="T37" fmla="*/ 377 h 1365"/>
                <a:gd name="T38" fmla="*/ 0 w 1361"/>
                <a:gd name="T39" fmla="*/ 375 h 1365"/>
                <a:gd name="T40" fmla="*/ 71 w 1361"/>
                <a:gd name="T41" fmla="*/ 323 h 1365"/>
                <a:gd name="T42" fmla="*/ 139 w 1361"/>
                <a:gd name="T43" fmla="*/ 266 h 1365"/>
                <a:gd name="T44" fmla="*/ 204 w 1361"/>
                <a:gd name="T45" fmla="*/ 205 h 1365"/>
                <a:gd name="T46" fmla="*/ 266 w 1361"/>
                <a:gd name="T47" fmla="*/ 139 h 1365"/>
                <a:gd name="T48" fmla="*/ 322 w 1361"/>
                <a:gd name="T49" fmla="*/ 71 h 1365"/>
                <a:gd name="T50" fmla="*/ 375 w 1361"/>
                <a:gd name="T51" fmla="*/ 0 h 1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61" h="1365">
                  <a:moveTo>
                    <a:pt x="375" y="0"/>
                  </a:moveTo>
                  <a:lnTo>
                    <a:pt x="376" y="1"/>
                  </a:lnTo>
                  <a:lnTo>
                    <a:pt x="1336" y="965"/>
                  </a:lnTo>
                  <a:lnTo>
                    <a:pt x="1348" y="980"/>
                  </a:lnTo>
                  <a:lnTo>
                    <a:pt x="1356" y="998"/>
                  </a:lnTo>
                  <a:lnTo>
                    <a:pt x="1361" y="1016"/>
                  </a:lnTo>
                  <a:lnTo>
                    <a:pt x="1361" y="1035"/>
                  </a:lnTo>
                  <a:lnTo>
                    <a:pt x="1356" y="1053"/>
                  </a:lnTo>
                  <a:lnTo>
                    <a:pt x="1348" y="1071"/>
                  </a:lnTo>
                  <a:lnTo>
                    <a:pt x="1336" y="1085"/>
                  </a:lnTo>
                  <a:lnTo>
                    <a:pt x="1083" y="1340"/>
                  </a:lnTo>
                  <a:lnTo>
                    <a:pt x="1069" y="1351"/>
                  </a:lnTo>
                  <a:lnTo>
                    <a:pt x="1054" y="1359"/>
                  </a:lnTo>
                  <a:lnTo>
                    <a:pt x="1039" y="1364"/>
                  </a:lnTo>
                  <a:lnTo>
                    <a:pt x="1022" y="1365"/>
                  </a:lnTo>
                  <a:lnTo>
                    <a:pt x="1000" y="1362"/>
                  </a:lnTo>
                  <a:lnTo>
                    <a:pt x="980" y="1354"/>
                  </a:lnTo>
                  <a:lnTo>
                    <a:pt x="962" y="1340"/>
                  </a:lnTo>
                  <a:lnTo>
                    <a:pt x="1" y="377"/>
                  </a:lnTo>
                  <a:lnTo>
                    <a:pt x="0" y="375"/>
                  </a:lnTo>
                  <a:lnTo>
                    <a:pt x="71" y="323"/>
                  </a:lnTo>
                  <a:lnTo>
                    <a:pt x="139" y="266"/>
                  </a:lnTo>
                  <a:lnTo>
                    <a:pt x="204" y="205"/>
                  </a:lnTo>
                  <a:lnTo>
                    <a:pt x="266" y="139"/>
                  </a:lnTo>
                  <a:lnTo>
                    <a:pt x="322" y="71"/>
                  </a:lnTo>
                  <a:lnTo>
                    <a:pt x="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6" name="Freeform 88"/>
            <p:cNvSpPr>
              <a:spLocks/>
            </p:cNvSpPr>
            <p:nvPr/>
          </p:nvSpPr>
          <p:spPr bwMode="auto">
            <a:xfrm>
              <a:off x="3096" y="1942"/>
              <a:ext cx="76" cy="52"/>
            </a:xfrm>
            <a:custGeom>
              <a:avLst/>
              <a:gdLst>
                <a:gd name="T0" fmla="*/ 205 w 988"/>
                <a:gd name="T1" fmla="*/ 0 h 679"/>
                <a:gd name="T2" fmla="*/ 455 w 988"/>
                <a:gd name="T3" fmla="*/ 136 h 679"/>
                <a:gd name="T4" fmla="*/ 474 w 988"/>
                <a:gd name="T5" fmla="*/ 144 h 679"/>
                <a:gd name="T6" fmla="*/ 494 w 988"/>
                <a:gd name="T7" fmla="*/ 146 h 679"/>
                <a:gd name="T8" fmla="*/ 514 w 988"/>
                <a:gd name="T9" fmla="*/ 144 h 679"/>
                <a:gd name="T10" fmla="*/ 533 w 988"/>
                <a:gd name="T11" fmla="*/ 136 h 679"/>
                <a:gd name="T12" fmla="*/ 782 w 988"/>
                <a:gd name="T13" fmla="*/ 0 h 679"/>
                <a:gd name="T14" fmla="*/ 850 w 988"/>
                <a:gd name="T15" fmla="*/ 21 h 679"/>
                <a:gd name="T16" fmla="*/ 880 w 988"/>
                <a:gd name="T17" fmla="*/ 34 h 679"/>
                <a:gd name="T18" fmla="*/ 906 w 988"/>
                <a:gd name="T19" fmla="*/ 51 h 679"/>
                <a:gd name="T20" fmla="*/ 930 w 988"/>
                <a:gd name="T21" fmla="*/ 71 h 679"/>
                <a:gd name="T22" fmla="*/ 950 w 988"/>
                <a:gd name="T23" fmla="*/ 95 h 679"/>
                <a:gd name="T24" fmla="*/ 966 w 988"/>
                <a:gd name="T25" fmla="*/ 121 h 679"/>
                <a:gd name="T26" fmla="*/ 978 w 988"/>
                <a:gd name="T27" fmla="*/ 150 h 679"/>
                <a:gd name="T28" fmla="*/ 985 w 988"/>
                <a:gd name="T29" fmla="*/ 182 h 679"/>
                <a:gd name="T30" fmla="*/ 988 w 988"/>
                <a:gd name="T31" fmla="*/ 213 h 679"/>
                <a:gd name="T32" fmla="*/ 988 w 988"/>
                <a:gd name="T33" fmla="*/ 543 h 679"/>
                <a:gd name="T34" fmla="*/ 925 w 988"/>
                <a:gd name="T35" fmla="*/ 578 h 679"/>
                <a:gd name="T36" fmla="*/ 859 w 988"/>
                <a:gd name="T37" fmla="*/ 608 h 679"/>
                <a:gd name="T38" fmla="*/ 790 w 988"/>
                <a:gd name="T39" fmla="*/ 632 h 679"/>
                <a:gd name="T40" fmla="*/ 720 w 988"/>
                <a:gd name="T41" fmla="*/ 653 h 679"/>
                <a:gd name="T42" fmla="*/ 646 w 988"/>
                <a:gd name="T43" fmla="*/ 667 h 679"/>
                <a:gd name="T44" fmla="*/ 571 w 988"/>
                <a:gd name="T45" fmla="*/ 676 h 679"/>
                <a:gd name="T46" fmla="*/ 496 w 988"/>
                <a:gd name="T47" fmla="*/ 679 h 679"/>
                <a:gd name="T48" fmla="*/ 419 w 988"/>
                <a:gd name="T49" fmla="*/ 676 h 679"/>
                <a:gd name="T50" fmla="*/ 343 w 988"/>
                <a:gd name="T51" fmla="*/ 667 h 679"/>
                <a:gd name="T52" fmla="*/ 269 w 988"/>
                <a:gd name="T53" fmla="*/ 653 h 679"/>
                <a:gd name="T54" fmla="*/ 199 w 988"/>
                <a:gd name="T55" fmla="*/ 632 h 679"/>
                <a:gd name="T56" fmla="*/ 129 w 988"/>
                <a:gd name="T57" fmla="*/ 607 h 679"/>
                <a:gd name="T58" fmla="*/ 63 w 988"/>
                <a:gd name="T59" fmla="*/ 577 h 679"/>
                <a:gd name="T60" fmla="*/ 0 w 988"/>
                <a:gd name="T61" fmla="*/ 542 h 679"/>
                <a:gd name="T62" fmla="*/ 0 w 988"/>
                <a:gd name="T63" fmla="*/ 213 h 679"/>
                <a:gd name="T64" fmla="*/ 2 w 988"/>
                <a:gd name="T65" fmla="*/ 182 h 679"/>
                <a:gd name="T66" fmla="*/ 10 w 988"/>
                <a:gd name="T67" fmla="*/ 150 h 679"/>
                <a:gd name="T68" fmla="*/ 21 w 988"/>
                <a:gd name="T69" fmla="*/ 121 h 679"/>
                <a:gd name="T70" fmla="*/ 38 w 988"/>
                <a:gd name="T71" fmla="*/ 95 h 679"/>
                <a:gd name="T72" fmla="*/ 58 w 988"/>
                <a:gd name="T73" fmla="*/ 71 h 679"/>
                <a:gd name="T74" fmla="*/ 81 w 988"/>
                <a:gd name="T75" fmla="*/ 51 h 679"/>
                <a:gd name="T76" fmla="*/ 107 w 988"/>
                <a:gd name="T77" fmla="*/ 34 h 679"/>
                <a:gd name="T78" fmla="*/ 138 w 988"/>
                <a:gd name="T79" fmla="*/ 21 h 679"/>
                <a:gd name="T80" fmla="*/ 205 w 988"/>
                <a:gd name="T81" fmla="*/ 0 h 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88" h="679">
                  <a:moveTo>
                    <a:pt x="205" y="0"/>
                  </a:moveTo>
                  <a:lnTo>
                    <a:pt x="455" y="136"/>
                  </a:lnTo>
                  <a:lnTo>
                    <a:pt x="474" y="144"/>
                  </a:lnTo>
                  <a:lnTo>
                    <a:pt x="494" y="146"/>
                  </a:lnTo>
                  <a:lnTo>
                    <a:pt x="514" y="144"/>
                  </a:lnTo>
                  <a:lnTo>
                    <a:pt x="533" y="136"/>
                  </a:lnTo>
                  <a:lnTo>
                    <a:pt x="782" y="0"/>
                  </a:lnTo>
                  <a:lnTo>
                    <a:pt x="850" y="21"/>
                  </a:lnTo>
                  <a:lnTo>
                    <a:pt x="880" y="34"/>
                  </a:lnTo>
                  <a:lnTo>
                    <a:pt x="906" y="51"/>
                  </a:lnTo>
                  <a:lnTo>
                    <a:pt x="930" y="71"/>
                  </a:lnTo>
                  <a:lnTo>
                    <a:pt x="950" y="95"/>
                  </a:lnTo>
                  <a:lnTo>
                    <a:pt x="966" y="121"/>
                  </a:lnTo>
                  <a:lnTo>
                    <a:pt x="978" y="150"/>
                  </a:lnTo>
                  <a:lnTo>
                    <a:pt x="985" y="182"/>
                  </a:lnTo>
                  <a:lnTo>
                    <a:pt x="988" y="213"/>
                  </a:lnTo>
                  <a:lnTo>
                    <a:pt x="988" y="543"/>
                  </a:lnTo>
                  <a:lnTo>
                    <a:pt x="925" y="578"/>
                  </a:lnTo>
                  <a:lnTo>
                    <a:pt x="859" y="608"/>
                  </a:lnTo>
                  <a:lnTo>
                    <a:pt x="790" y="632"/>
                  </a:lnTo>
                  <a:lnTo>
                    <a:pt x="720" y="653"/>
                  </a:lnTo>
                  <a:lnTo>
                    <a:pt x="646" y="667"/>
                  </a:lnTo>
                  <a:lnTo>
                    <a:pt x="571" y="676"/>
                  </a:lnTo>
                  <a:lnTo>
                    <a:pt x="496" y="679"/>
                  </a:lnTo>
                  <a:lnTo>
                    <a:pt x="419" y="676"/>
                  </a:lnTo>
                  <a:lnTo>
                    <a:pt x="343" y="667"/>
                  </a:lnTo>
                  <a:lnTo>
                    <a:pt x="269" y="653"/>
                  </a:lnTo>
                  <a:lnTo>
                    <a:pt x="199" y="632"/>
                  </a:lnTo>
                  <a:lnTo>
                    <a:pt x="129" y="607"/>
                  </a:lnTo>
                  <a:lnTo>
                    <a:pt x="63" y="577"/>
                  </a:lnTo>
                  <a:lnTo>
                    <a:pt x="0" y="542"/>
                  </a:lnTo>
                  <a:lnTo>
                    <a:pt x="0" y="213"/>
                  </a:lnTo>
                  <a:lnTo>
                    <a:pt x="2" y="182"/>
                  </a:lnTo>
                  <a:lnTo>
                    <a:pt x="10" y="150"/>
                  </a:lnTo>
                  <a:lnTo>
                    <a:pt x="21" y="121"/>
                  </a:lnTo>
                  <a:lnTo>
                    <a:pt x="38" y="95"/>
                  </a:lnTo>
                  <a:lnTo>
                    <a:pt x="58" y="71"/>
                  </a:lnTo>
                  <a:lnTo>
                    <a:pt x="81" y="51"/>
                  </a:lnTo>
                  <a:lnTo>
                    <a:pt x="107" y="34"/>
                  </a:lnTo>
                  <a:lnTo>
                    <a:pt x="138" y="21"/>
                  </a:lnTo>
                  <a:lnTo>
                    <a:pt x="2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7" name="Freeform 89"/>
            <p:cNvSpPr>
              <a:spLocks/>
            </p:cNvSpPr>
            <p:nvPr/>
          </p:nvSpPr>
          <p:spPr bwMode="auto">
            <a:xfrm>
              <a:off x="3118" y="1877"/>
              <a:ext cx="32" cy="32"/>
            </a:xfrm>
            <a:custGeom>
              <a:avLst/>
              <a:gdLst>
                <a:gd name="T0" fmla="*/ 207 w 413"/>
                <a:gd name="T1" fmla="*/ 0 h 414"/>
                <a:gd name="T2" fmla="*/ 240 w 413"/>
                <a:gd name="T3" fmla="*/ 3 h 414"/>
                <a:gd name="T4" fmla="*/ 272 w 413"/>
                <a:gd name="T5" fmla="*/ 10 h 414"/>
                <a:gd name="T6" fmla="*/ 301 w 413"/>
                <a:gd name="T7" fmla="*/ 23 h 414"/>
                <a:gd name="T8" fmla="*/ 329 w 413"/>
                <a:gd name="T9" fmla="*/ 40 h 414"/>
                <a:gd name="T10" fmla="*/ 353 w 413"/>
                <a:gd name="T11" fmla="*/ 61 h 414"/>
                <a:gd name="T12" fmla="*/ 373 w 413"/>
                <a:gd name="T13" fmla="*/ 84 h 414"/>
                <a:gd name="T14" fmla="*/ 390 w 413"/>
                <a:gd name="T15" fmla="*/ 112 h 414"/>
                <a:gd name="T16" fmla="*/ 402 w 413"/>
                <a:gd name="T17" fmla="*/ 141 h 414"/>
                <a:gd name="T18" fmla="*/ 411 w 413"/>
                <a:gd name="T19" fmla="*/ 173 h 414"/>
                <a:gd name="T20" fmla="*/ 413 w 413"/>
                <a:gd name="T21" fmla="*/ 207 h 414"/>
                <a:gd name="T22" fmla="*/ 411 w 413"/>
                <a:gd name="T23" fmla="*/ 240 h 414"/>
                <a:gd name="T24" fmla="*/ 402 w 413"/>
                <a:gd name="T25" fmla="*/ 272 h 414"/>
                <a:gd name="T26" fmla="*/ 390 w 413"/>
                <a:gd name="T27" fmla="*/ 302 h 414"/>
                <a:gd name="T28" fmla="*/ 373 w 413"/>
                <a:gd name="T29" fmla="*/ 329 h 414"/>
                <a:gd name="T30" fmla="*/ 353 w 413"/>
                <a:gd name="T31" fmla="*/ 353 h 414"/>
                <a:gd name="T32" fmla="*/ 329 w 413"/>
                <a:gd name="T33" fmla="*/ 373 h 414"/>
                <a:gd name="T34" fmla="*/ 301 w 413"/>
                <a:gd name="T35" fmla="*/ 390 h 414"/>
                <a:gd name="T36" fmla="*/ 272 w 413"/>
                <a:gd name="T37" fmla="*/ 403 h 414"/>
                <a:gd name="T38" fmla="*/ 240 w 413"/>
                <a:gd name="T39" fmla="*/ 411 h 414"/>
                <a:gd name="T40" fmla="*/ 207 w 413"/>
                <a:gd name="T41" fmla="*/ 414 h 414"/>
                <a:gd name="T42" fmla="*/ 173 w 413"/>
                <a:gd name="T43" fmla="*/ 411 h 414"/>
                <a:gd name="T44" fmla="*/ 141 w 413"/>
                <a:gd name="T45" fmla="*/ 403 h 414"/>
                <a:gd name="T46" fmla="*/ 112 w 413"/>
                <a:gd name="T47" fmla="*/ 390 h 414"/>
                <a:gd name="T48" fmla="*/ 85 w 413"/>
                <a:gd name="T49" fmla="*/ 373 h 414"/>
                <a:gd name="T50" fmla="*/ 61 w 413"/>
                <a:gd name="T51" fmla="*/ 353 h 414"/>
                <a:gd name="T52" fmla="*/ 40 w 413"/>
                <a:gd name="T53" fmla="*/ 329 h 414"/>
                <a:gd name="T54" fmla="*/ 23 w 413"/>
                <a:gd name="T55" fmla="*/ 302 h 414"/>
                <a:gd name="T56" fmla="*/ 11 w 413"/>
                <a:gd name="T57" fmla="*/ 272 h 414"/>
                <a:gd name="T58" fmla="*/ 3 w 413"/>
                <a:gd name="T59" fmla="*/ 240 h 414"/>
                <a:gd name="T60" fmla="*/ 0 w 413"/>
                <a:gd name="T61" fmla="*/ 207 h 414"/>
                <a:gd name="T62" fmla="*/ 3 w 413"/>
                <a:gd name="T63" fmla="*/ 173 h 414"/>
                <a:gd name="T64" fmla="*/ 11 w 413"/>
                <a:gd name="T65" fmla="*/ 141 h 414"/>
                <a:gd name="T66" fmla="*/ 23 w 413"/>
                <a:gd name="T67" fmla="*/ 112 h 414"/>
                <a:gd name="T68" fmla="*/ 40 w 413"/>
                <a:gd name="T69" fmla="*/ 84 h 414"/>
                <a:gd name="T70" fmla="*/ 61 w 413"/>
                <a:gd name="T71" fmla="*/ 61 h 414"/>
                <a:gd name="T72" fmla="*/ 85 w 413"/>
                <a:gd name="T73" fmla="*/ 40 h 414"/>
                <a:gd name="T74" fmla="*/ 112 w 413"/>
                <a:gd name="T75" fmla="*/ 23 h 414"/>
                <a:gd name="T76" fmla="*/ 141 w 413"/>
                <a:gd name="T77" fmla="*/ 10 h 414"/>
                <a:gd name="T78" fmla="*/ 173 w 413"/>
                <a:gd name="T79" fmla="*/ 3 h 414"/>
                <a:gd name="T80" fmla="*/ 207 w 413"/>
                <a:gd name="T81" fmla="*/ 0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13" h="414">
                  <a:moveTo>
                    <a:pt x="207" y="0"/>
                  </a:moveTo>
                  <a:lnTo>
                    <a:pt x="240" y="3"/>
                  </a:lnTo>
                  <a:lnTo>
                    <a:pt x="272" y="10"/>
                  </a:lnTo>
                  <a:lnTo>
                    <a:pt x="301" y="23"/>
                  </a:lnTo>
                  <a:lnTo>
                    <a:pt x="329" y="40"/>
                  </a:lnTo>
                  <a:lnTo>
                    <a:pt x="353" y="61"/>
                  </a:lnTo>
                  <a:lnTo>
                    <a:pt x="373" y="84"/>
                  </a:lnTo>
                  <a:lnTo>
                    <a:pt x="390" y="112"/>
                  </a:lnTo>
                  <a:lnTo>
                    <a:pt x="402" y="141"/>
                  </a:lnTo>
                  <a:lnTo>
                    <a:pt x="411" y="173"/>
                  </a:lnTo>
                  <a:lnTo>
                    <a:pt x="413" y="207"/>
                  </a:lnTo>
                  <a:lnTo>
                    <a:pt x="411" y="240"/>
                  </a:lnTo>
                  <a:lnTo>
                    <a:pt x="402" y="272"/>
                  </a:lnTo>
                  <a:lnTo>
                    <a:pt x="390" y="302"/>
                  </a:lnTo>
                  <a:lnTo>
                    <a:pt x="373" y="329"/>
                  </a:lnTo>
                  <a:lnTo>
                    <a:pt x="353" y="353"/>
                  </a:lnTo>
                  <a:lnTo>
                    <a:pt x="329" y="373"/>
                  </a:lnTo>
                  <a:lnTo>
                    <a:pt x="301" y="390"/>
                  </a:lnTo>
                  <a:lnTo>
                    <a:pt x="272" y="403"/>
                  </a:lnTo>
                  <a:lnTo>
                    <a:pt x="240" y="411"/>
                  </a:lnTo>
                  <a:lnTo>
                    <a:pt x="207" y="414"/>
                  </a:lnTo>
                  <a:lnTo>
                    <a:pt x="173" y="411"/>
                  </a:lnTo>
                  <a:lnTo>
                    <a:pt x="141" y="403"/>
                  </a:lnTo>
                  <a:lnTo>
                    <a:pt x="112" y="390"/>
                  </a:lnTo>
                  <a:lnTo>
                    <a:pt x="85" y="373"/>
                  </a:lnTo>
                  <a:lnTo>
                    <a:pt x="61" y="353"/>
                  </a:lnTo>
                  <a:lnTo>
                    <a:pt x="40" y="329"/>
                  </a:lnTo>
                  <a:lnTo>
                    <a:pt x="23" y="302"/>
                  </a:lnTo>
                  <a:lnTo>
                    <a:pt x="11" y="272"/>
                  </a:lnTo>
                  <a:lnTo>
                    <a:pt x="3" y="240"/>
                  </a:lnTo>
                  <a:lnTo>
                    <a:pt x="0" y="207"/>
                  </a:lnTo>
                  <a:lnTo>
                    <a:pt x="3" y="173"/>
                  </a:lnTo>
                  <a:lnTo>
                    <a:pt x="11" y="141"/>
                  </a:lnTo>
                  <a:lnTo>
                    <a:pt x="23" y="112"/>
                  </a:lnTo>
                  <a:lnTo>
                    <a:pt x="40" y="84"/>
                  </a:lnTo>
                  <a:lnTo>
                    <a:pt x="61" y="61"/>
                  </a:lnTo>
                  <a:lnTo>
                    <a:pt x="85" y="40"/>
                  </a:lnTo>
                  <a:lnTo>
                    <a:pt x="112" y="23"/>
                  </a:lnTo>
                  <a:lnTo>
                    <a:pt x="141" y="10"/>
                  </a:lnTo>
                  <a:lnTo>
                    <a:pt x="173" y="3"/>
                  </a:lnTo>
                  <a:lnTo>
                    <a:pt x="2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8" name="Freeform 90"/>
            <p:cNvSpPr>
              <a:spLocks noEditPoints="1"/>
            </p:cNvSpPr>
            <p:nvPr/>
          </p:nvSpPr>
          <p:spPr bwMode="auto">
            <a:xfrm>
              <a:off x="3060" y="1846"/>
              <a:ext cx="149" cy="128"/>
            </a:xfrm>
            <a:custGeom>
              <a:avLst/>
              <a:gdLst>
                <a:gd name="T0" fmla="*/ 870 w 1926"/>
                <a:gd name="T1" fmla="*/ 262 h 1673"/>
                <a:gd name="T2" fmla="*/ 750 w 1926"/>
                <a:gd name="T3" fmla="*/ 317 h 1673"/>
                <a:gd name="T4" fmla="*/ 658 w 1926"/>
                <a:gd name="T5" fmla="*/ 410 h 1673"/>
                <a:gd name="T6" fmla="*/ 603 w 1926"/>
                <a:gd name="T7" fmla="*/ 530 h 1673"/>
                <a:gd name="T8" fmla="*/ 594 w 1926"/>
                <a:gd name="T9" fmla="*/ 667 h 1673"/>
                <a:gd name="T10" fmla="*/ 635 w 1926"/>
                <a:gd name="T11" fmla="*/ 795 h 1673"/>
                <a:gd name="T12" fmla="*/ 715 w 1926"/>
                <a:gd name="T13" fmla="*/ 897 h 1673"/>
                <a:gd name="T14" fmla="*/ 828 w 1926"/>
                <a:gd name="T15" fmla="*/ 966 h 1673"/>
                <a:gd name="T16" fmla="*/ 961 w 1926"/>
                <a:gd name="T17" fmla="*/ 991 h 1673"/>
                <a:gd name="T18" fmla="*/ 1094 w 1926"/>
                <a:gd name="T19" fmla="*/ 966 h 1673"/>
                <a:gd name="T20" fmla="*/ 1206 w 1926"/>
                <a:gd name="T21" fmla="*/ 897 h 1673"/>
                <a:gd name="T22" fmla="*/ 1287 w 1926"/>
                <a:gd name="T23" fmla="*/ 795 h 1673"/>
                <a:gd name="T24" fmla="*/ 1327 w 1926"/>
                <a:gd name="T25" fmla="*/ 667 h 1673"/>
                <a:gd name="T26" fmla="*/ 1318 w 1926"/>
                <a:gd name="T27" fmla="*/ 530 h 1673"/>
                <a:gd name="T28" fmla="*/ 1264 w 1926"/>
                <a:gd name="T29" fmla="*/ 410 h 1673"/>
                <a:gd name="T30" fmla="*/ 1171 w 1926"/>
                <a:gd name="T31" fmla="*/ 317 h 1673"/>
                <a:gd name="T32" fmla="*/ 1051 w 1926"/>
                <a:gd name="T33" fmla="*/ 262 h 1673"/>
                <a:gd name="T34" fmla="*/ 963 w 1926"/>
                <a:gd name="T35" fmla="*/ 0 h 1673"/>
                <a:gd name="T36" fmla="*/ 1194 w 1926"/>
                <a:gd name="T37" fmla="*/ 28 h 1673"/>
                <a:gd name="T38" fmla="*/ 1405 w 1926"/>
                <a:gd name="T39" fmla="*/ 108 h 1673"/>
                <a:gd name="T40" fmla="*/ 1589 w 1926"/>
                <a:gd name="T41" fmla="*/ 232 h 1673"/>
                <a:gd name="T42" fmla="*/ 1739 w 1926"/>
                <a:gd name="T43" fmla="*/ 396 h 1673"/>
                <a:gd name="T44" fmla="*/ 1850 w 1926"/>
                <a:gd name="T45" fmla="*/ 590 h 1673"/>
                <a:gd name="T46" fmla="*/ 1913 w 1926"/>
                <a:gd name="T47" fmla="*/ 810 h 1673"/>
                <a:gd name="T48" fmla="*/ 1922 w 1926"/>
                <a:gd name="T49" fmla="*/ 1042 h 1673"/>
                <a:gd name="T50" fmla="*/ 1880 w 1926"/>
                <a:gd name="T51" fmla="*/ 1257 h 1673"/>
                <a:gd name="T52" fmla="*/ 1794 w 1926"/>
                <a:gd name="T53" fmla="*/ 1454 h 1673"/>
                <a:gd name="T54" fmla="*/ 1668 w 1926"/>
                <a:gd name="T55" fmla="*/ 1624 h 1673"/>
                <a:gd name="T56" fmla="*/ 1615 w 1926"/>
                <a:gd name="T57" fmla="*/ 1420 h 1673"/>
                <a:gd name="T58" fmla="*/ 1573 w 1926"/>
                <a:gd name="T59" fmla="*/ 1290 h 1673"/>
                <a:gd name="T60" fmla="*/ 1488 w 1926"/>
                <a:gd name="T61" fmla="*/ 1186 h 1673"/>
                <a:gd name="T62" fmla="*/ 1368 w 1926"/>
                <a:gd name="T63" fmla="*/ 1119 h 1673"/>
                <a:gd name="T64" fmla="*/ 1243 w 1926"/>
                <a:gd name="T65" fmla="*/ 1083 h 1673"/>
                <a:gd name="T66" fmla="*/ 961 w 1926"/>
                <a:gd name="T67" fmla="*/ 1225 h 1673"/>
                <a:gd name="T68" fmla="*/ 679 w 1926"/>
                <a:gd name="T69" fmla="*/ 1083 h 1673"/>
                <a:gd name="T70" fmla="*/ 554 w 1926"/>
                <a:gd name="T71" fmla="*/ 1119 h 1673"/>
                <a:gd name="T72" fmla="*/ 434 w 1926"/>
                <a:gd name="T73" fmla="*/ 1186 h 1673"/>
                <a:gd name="T74" fmla="*/ 349 w 1926"/>
                <a:gd name="T75" fmla="*/ 1290 h 1673"/>
                <a:gd name="T76" fmla="*/ 307 w 1926"/>
                <a:gd name="T77" fmla="*/ 1420 h 1673"/>
                <a:gd name="T78" fmla="*/ 254 w 1926"/>
                <a:gd name="T79" fmla="*/ 1620 h 1673"/>
                <a:gd name="T80" fmla="*/ 130 w 1926"/>
                <a:gd name="T81" fmla="*/ 1452 h 1673"/>
                <a:gd name="T82" fmla="*/ 44 w 1926"/>
                <a:gd name="T83" fmla="*/ 1256 h 1673"/>
                <a:gd name="T84" fmla="*/ 3 w 1926"/>
                <a:gd name="T85" fmla="*/ 1041 h 1673"/>
                <a:gd name="T86" fmla="*/ 12 w 1926"/>
                <a:gd name="T87" fmla="*/ 810 h 1673"/>
                <a:gd name="T88" fmla="*/ 76 w 1926"/>
                <a:gd name="T89" fmla="*/ 590 h 1673"/>
                <a:gd name="T90" fmla="*/ 185 w 1926"/>
                <a:gd name="T91" fmla="*/ 396 h 1673"/>
                <a:gd name="T92" fmla="*/ 336 w 1926"/>
                <a:gd name="T93" fmla="*/ 232 h 1673"/>
                <a:gd name="T94" fmla="*/ 520 w 1926"/>
                <a:gd name="T95" fmla="*/ 108 h 1673"/>
                <a:gd name="T96" fmla="*/ 731 w 1926"/>
                <a:gd name="T97" fmla="*/ 28 h 1673"/>
                <a:gd name="T98" fmla="*/ 963 w 1926"/>
                <a:gd name="T99" fmla="*/ 0 h 1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26" h="1673">
                  <a:moveTo>
                    <a:pt x="961" y="250"/>
                  </a:moveTo>
                  <a:lnTo>
                    <a:pt x="914" y="253"/>
                  </a:lnTo>
                  <a:lnTo>
                    <a:pt x="870" y="262"/>
                  </a:lnTo>
                  <a:lnTo>
                    <a:pt x="828" y="275"/>
                  </a:lnTo>
                  <a:lnTo>
                    <a:pt x="787" y="294"/>
                  </a:lnTo>
                  <a:lnTo>
                    <a:pt x="750" y="317"/>
                  </a:lnTo>
                  <a:lnTo>
                    <a:pt x="715" y="344"/>
                  </a:lnTo>
                  <a:lnTo>
                    <a:pt x="685" y="375"/>
                  </a:lnTo>
                  <a:lnTo>
                    <a:pt x="658" y="410"/>
                  </a:lnTo>
                  <a:lnTo>
                    <a:pt x="635" y="446"/>
                  </a:lnTo>
                  <a:lnTo>
                    <a:pt x="616" y="487"/>
                  </a:lnTo>
                  <a:lnTo>
                    <a:pt x="603" y="530"/>
                  </a:lnTo>
                  <a:lnTo>
                    <a:pt x="594" y="574"/>
                  </a:lnTo>
                  <a:lnTo>
                    <a:pt x="591" y="621"/>
                  </a:lnTo>
                  <a:lnTo>
                    <a:pt x="594" y="667"/>
                  </a:lnTo>
                  <a:lnTo>
                    <a:pt x="603" y="711"/>
                  </a:lnTo>
                  <a:lnTo>
                    <a:pt x="616" y="755"/>
                  </a:lnTo>
                  <a:lnTo>
                    <a:pt x="635" y="795"/>
                  </a:lnTo>
                  <a:lnTo>
                    <a:pt x="658" y="832"/>
                  </a:lnTo>
                  <a:lnTo>
                    <a:pt x="685" y="867"/>
                  </a:lnTo>
                  <a:lnTo>
                    <a:pt x="715" y="897"/>
                  </a:lnTo>
                  <a:lnTo>
                    <a:pt x="750" y="925"/>
                  </a:lnTo>
                  <a:lnTo>
                    <a:pt x="787" y="948"/>
                  </a:lnTo>
                  <a:lnTo>
                    <a:pt x="828" y="966"/>
                  </a:lnTo>
                  <a:lnTo>
                    <a:pt x="870" y="980"/>
                  </a:lnTo>
                  <a:lnTo>
                    <a:pt x="914" y="988"/>
                  </a:lnTo>
                  <a:lnTo>
                    <a:pt x="961" y="991"/>
                  </a:lnTo>
                  <a:lnTo>
                    <a:pt x="1007" y="988"/>
                  </a:lnTo>
                  <a:lnTo>
                    <a:pt x="1051" y="980"/>
                  </a:lnTo>
                  <a:lnTo>
                    <a:pt x="1094" y="966"/>
                  </a:lnTo>
                  <a:lnTo>
                    <a:pt x="1134" y="948"/>
                  </a:lnTo>
                  <a:lnTo>
                    <a:pt x="1171" y="925"/>
                  </a:lnTo>
                  <a:lnTo>
                    <a:pt x="1206" y="897"/>
                  </a:lnTo>
                  <a:lnTo>
                    <a:pt x="1236" y="867"/>
                  </a:lnTo>
                  <a:lnTo>
                    <a:pt x="1264" y="832"/>
                  </a:lnTo>
                  <a:lnTo>
                    <a:pt x="1287" y="795"/>
                  </a:lnTo>
                  <a:lnTo>
                    <a:pt x="1305" y="755"/>
                  </a:lnTo>
                  <a:lnTo>
                    <a:pt x="1318" y="711"/>
                  </a:lnTo>
                  <a:lnTo>
                    <a:pt x="1327" y="667"/>
                  </a:lnTo>
                  <a:lnTo>
                    <a:pt x="1330" y="621"/>
                  </a:lnTo>
                  <a:lnTo>
                    <a:pt x="1327" y="574"/>
                  </a:lnTo>
                  <a:lnTo>
                    <a:pt x="1318" y="530"/>
                  </a:lnTo>
                  <a:lnTo>
                    <a:pt x="1305" y="487"/>
                  </a:lnTo>
                  <a:lnTo>
                    <a:pt x="1287" y="446"/>
                  </a:lnTo>
                  <a:lnTo>
                    <a:pt x="1264" y="410"/>
                  </a:lnTo>
                  <a:lnTo>
                    <a:pt x="1236" y="375"/>
                  </a:lnTo>
                  <a:lnTo>
                    <a:pt x="1206" y="344"/>
                  </a:lnTo>
                  <a:lnTo>
                    <a:pt x="1171" y="317"/>
                  </a:lnTo>
                  <a:lnTo>
                    <a:pt x="1134" y="294"/>
                  </a:lnTo>
                  <a:lnTo>
                    <a:pt x="1094" y="275"/>
                  </a:lnTo>
                  <a:lnTo>
                    <a:pt x="1051" y="262"/>
                  </a:lnTo>
                  <a:lnTo>
                    <a:pt x="1007" y="253"/>
                  </a:lnTo>
                  <a:lnTo>
                    <a:pt x="961" y="250"/>
                  </a:lnTo>
                  <a:close/>
                  <a:moveTo>
                    <a:pt x="963" y="0"/>
                  </a:moveTo>
                  <a:lnTo>
                    <a:pt x="1042" y="3"/>
                  </a:lnTo>
                  <a:lnTo>
                    <a:pt x="1118" y="13"/>
                  </a:lnTo>
                  <a:lnTo>
                    <a:pt x="1194" y="28"/>
                  </a:lnTo>
                  <a:lnTo>
                    <a:pt x="1267" y="50"/>
                  </a:lnTo>
                  <a:lnTo>
                    <a:pt x="1337" y="76"/>
                  </a:lnTo>
                  <a:lnTo>
                    <a:pt x="1405" y="108"/>
                  </a:lnTo>
                  <a:lnTo>
                    <a:pt x="1470" y="145"/>
                  </a:lnTo>
                  <a:lnTo>
                    <a:pt x="1531" y="187"/>
                  </a:lnTo>
                  <a:lnTo>
                    <a:pt x="1589" y="232"/>
                  </a:lnTo>
                  <a:lnTo>
                    <a:pt x="1644" y="283"/>
                  </a:lnTo>
                  <a:lnTo>
                    <a:pt x="1694" y="338"/>
                  </a:lnTo>
                  <a:lnTo>
                    <a:pt x="1739" y="396"/>
                  </a:lnTo>
                  <a:lnTo>
                    <a:pt x="1781" y="457"/>
                  </a:lnTo>
                  <a:lnTo>
                    <a:pt x="1818" y="522"/>
                  </a:lnTo>
                  <a:lnTo>
                    <a:pt x="1850" y="590"/>
                  </a:lnTo>
                  <a:lnTo>
                    <a:pt x="1876" y="661"/>
                  </a:lnTo>
                  <a:lnTo>
                    <a:pt x="1897" y="734"/>
                  </a:lnTo>
                  <a:lnTo>
                    <a:pt x="1913" y="810"/>
                  </a:lnTo>
                  <a:lnTo>
                    <a:pt x="1922" y="887"/>
                  </a:lnTo>
                  <a:lnTo>
                    <a:pt x="1926" y="966"/>
                  </a:lnTo>
                  <a:lnTo>
                    <a:pt x="1922" y="1042"/>
                  </a:lnTo>
                  <a:lnTo>
                    <a:pt x="1914" y="1116"/>
                  </a:lnTo>
                  <a:lnTo>
                    <a:pt x="1900" y="1188"/>
                  </a:lnTo>
                  <a:lnTo>
                    <a:pt x="1880" y="1257"/>
                  </a:lnTo>
                  <a:lnTo>
                    <a:pt x="1856" y="1326"/>
                  </a:lnTo>
                  <a:lnTo>
                    <a:pt x="1828" y="1391"/>
                  </a:lnTo>
                  <a:lnTo>
                    <a:pt x="1794" y="1454"/>
                  </a:lnTo>
                  <a:lnTo>
                    <a:pt x="1756" y="1514"/>
                  </a:lnTo>
                  <a:lnTo>
                    <a:pt x="1713" y="1571"/>
                  </a:lnTo>
                  <a:lnTo>
                    <a:pt x="1668" y="1624"/>
                  </a:lnTo>
                  <a:lnTo>
                    <a:pt x="1617" y="1673"/>
                  </a:lnTo>
                  <a:lnTo>
                    <a:pt x="1617" y="1466"/>
                  </a:lnTo>
                  <a:lnTo>
                    <a:pt x="1615" y="1420"/>
                  </a:lnTo>
                  <a:lnTo>
                    <a:pt x="1606" y="1374"/>
                  </a:lnTo>
                  <a:lnTo>
                    <a:pt x="1592" y="1331"/>
                  </a:lnTo>
                  <a:lnTo>
                    <a:pt x="1573" y="1290"/>
                  </a:lnTo>
                  <a:lnTo>
                    <a:pt x="1549" y="1252"/>
                  </a:lnTo>
                  <a:lnTo>
                    <a:pt x="1520" y="1217"/>
                  </a:lnTo>
                  <a:lnTo>
                    <a:pt x="1488" y="1186"/>
                  </a:lnTo>
                  <a:lnTo>
                    <a:pt x="1451" y="1159"/>
                  </a:lnTo>
                  <a:lnTo>
                    <a:pt x="1411" y="1136"/>
                  </a:lnTo>
                  <a:lnTo>
                    <a:pt x="1368" y="1119"/>
                  </a:lnTo>
                  <a:lnTo>
                    <a:pt x="1366" y="1118"/>
                  </a:lnTo>
                  <a:lnTo>
                    <a:pt x="1265" y="1087"/>
                  </a:lnTo>
                  <a:lnTo>
                    <a:pt x="1243" y="1083"/>
                  </a:lnTo>
                  <a:lnTo>
                    <a:pt x="1222" y="1085"/>
                  </a:lnTo>
                  <a:lnTo>
                    <a:pt x="1202" y="1094"/>
                  </a:lnTo>
                  <a:lnTo>
                    <a:pt x="961" y="1225"/>
                  </a:lnTo>
                  <a:lnTo>
                    <a:pt x="720" y="1094"/>
                  </a:lnTo>
                  <a:lnTo>
                    <a:pt x="700" y="1085"/>
                  </a:lnTo>
                  <a:lnTo>
                    <a:pt x="679" y="1083"/>
                  </a:lnTo>
                  <a:lnTo>
                    <a:pt x="658" y="1087"/>
                  </a:lnTo>
                  <a:lnTo>
                    <a:pt x="555" y="1118"/>
                  </a:lnTo>
                  <a:lnTo>
                    <a:pt x="554" y="1119"/>
                  </a:lnTo>
                  <a:lnTo>
                    <a:pt x="510" y="1136"/>
                  </a:lnTo>
                  <a:lnTo>
                    <a:pt x="470" y="1159"/>
                  </a:lnTo>
                  <a:lnTo>
                    <a:pt x="434" y="1186"/>
                  </a:lnTo>
                  <a:lnTo>
                    <a:pt x="402" y="1217"/>
                  </a:lnTo>
                  <a:lnTo>
                    <a:pt x="373" y="1252"/>
                  </a:lnTo>
                  <a:lnTo>
                    <a:pt x="349" y="1290"/>
                  </a:lnTo>
                  <a:lnTo>
                    <a:pt x="329" y="1331"/>
                  </a:lnTo>
                  <a:lnTo>
                    <a:pt x="316" y="1374"/>
                  </a:lnTo>
                  <a:lnTo>
                    <a:pt x="307" y="1420"/>
                  </a:lnTo>
                  <a:lnTo>
                    <a:pt x="304" y="1466"/>
                  </a:lnTo>
                  <a:lnTo>
                    <a:pt x="304" y="1670"/>
                  </a:lnTo>
                  <a:lnTo>
                    <a:pt x="254" y="1620"/>
                  </a:lnTo>
                  <a:lnTo>
                    <a:pt x="209" y="1568"/>
                  </a:lnTo>
                  <a:lnTo>
                    <a:pt x="167" y="1511"/>
                  </a:lnTo>
                  <a:lnTo>
                    <a:pt x="130" y="1452"/>
                  </a:lnTo>
                  <a:lnTo>
                    <a:pt x="97" y="1388"/>
                  </a:lnTo>
                  <a:lnTo>
                    <a:pt x="68" y="1324"/>
                  </a:lnTo>
                  <a:lnTo>
                    <a:pt x="44" y="1256"/>
                  </a:lnTo>
                  <a:lnTo>
                    <a:pt x="25" y="1187"/>
                  </a:lnTo>
                  <a:lnTo>
                    <a:pt x="11" y="1115"/>
                  </a:lnTo>
                  <a:lnTo>
                    <a:pt x="3" y="1041"/>
                  </a:lnTo>
                  <a:lnTo>
                    <a:pt x="0" y="966"/>
                  </a:lnTo>
                  <a:lnTo>
                    <a:pt x="3" y="887"/>
                  </a:lnTo>
                  <a:lnTo>
                    <a:pt x="12" y="810"/>
                  </a:lnTo>
                  <a:lnTo>
                    <a:pt x="27" y="734"/>
                  </a:lnTo>
                  <a:lnTo>
                    <a:pt x="48" y="661"/>
                  </a:lnTo>
                  <a:lnTo>
                    <a:pt x="76" y="590"/>
                  </a:lnTo>
                  <a:lnTo>
                    <a:pt x="107" y="522"/>
                  </a:lnTo>
                  <a:lnTo>
                    <a:pt x="144" y="457"/>
                  </a:lnTo>
                  <a:lnTo>
                    <a:pt x="185" y="396"/>
                  </a:lnTo>
                  <a:lnTo>
                    <a:pt x="231" y="338"/>
                  </a:lnTo>
                  <a:lnTo>
                    <a:pt x="282" y="283"/>
                  </a:lnTo>
                  <a:lnTo>
                    <a:pt x="336" y="232"/>
                  </a:lnTo>
                  <a:lnTo>
                    <a:pt x="393" y="187"/>
                  </a:lnTo>
                  <a:lnTo>
                    <a:pt x="455" y="145"/>
                  </a:lnTo>
                  <a:lnTo>
                    <a:pt x="520" y="108"/>
                  </a:lnTo>
                  <a:lnTo>
                    <a:pt x="588" y="76"/>
                  </a:lnTo>
                  <a:lnTo>
                    <a:pt x="659" y="50"/>
                  </a:lnTo>
                  <a:lnTo>
                    <a:pt x="731" y="28"/>
                  </a:lnTo>
                  <a:lnTo>
                    <a:pt x="806" y="13"/>
                  </a:lnTo>
                  <a:lnTo>
                    <a:pt x="884" y="3"/>
                  </a:lnTo>
                  <a:lnTo>
                    <a:pt x="9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29" name="Rectangle 228"/>
          <p:cNvSpPr/>
          <p:nvPr/>
        </p:nvSpPr>
        <p:spPr>
          <a:xfrm>
            <a:off x="1714191" y="463151"/>
            <a:ext cx="8763618" cy="666786"/>
          </a:xfrm>
          <a:prstGeom prst="rect">
            <a:avLst/>
          </a:prstGeom>
        </p:spPr>
        <p:txBody>
          <a:bodyPr wrap="none" lIns="0" rIns="0">
            <a:spAutoFit/>
          </a:bodyPr>
          <a:lstStyle/>
          <a:p>
            <a:pPr algn="ctr"/>
            <a:r>
              <a:rPr lang="en-US" sz="3733" i="1" dirty="0"/>
              <a:t>Vector Icons Ready To Use – Easy To Edit  </a:t>
            </a:r>
          </a:p>
        </p:txBody>
      </p:sp>
    </p:spTree>
    <p:extLst>
      <p:ext uri="{BB962C8B-B14F-4D97-AF65-F5344CB8AC3E}">
        <p14:creationId xmlns:p14="http://schemas.microsoft.com/office/powerpoint/2010/main" val="1183519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4"/>
          <p:cNvSpPr txBox="1">
            <a:spLocks/>
          </p:cNvSpPr>
          <p:nvPr/>
        </p:nvSpPr>
        <p:spPr>
          <a:xfrm>
            <a:off x="904240" y="3931808"/>
            <a:ext cx="10383520" cy="65665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4267" dirty="0">
                <a:solidFill>
                  <a:srgbClr val="425964"/>
                </a:solidFill>
                <a:latin typeface="+mn-lt"/>
                <a:cs typeface="Arial" panose="020B0604020202020204" pitchFamily="34" charset="0"/>
              </a:rPr>
              <a:t>Premium Slides And Templates</a:t>
            </a:r>
          </a:p>
        </p:txBody>
      </p:sp>
      <p:sp>
        <p:nvSpPr>
          <p:cNvPr id="3" name="Inhaltsplatzhalter 4"/>
          <p:cNvSpPr txBox="1">
            <a:spLocks/>
          </p:cNvSpPr>
          <p:nvPr/>
        </p:nvSpPr>
        <p:spPr>
          <a:xfrm>
            <a:off x="1255950" y="4808440"/>
            <a:ext cx="9680101" cy="41043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2667" dirty="0">
                <a:solidFill>
                  <a:srgbClr val="425964"/>
                </a:solidFill>
                <a:latin typeface="+mn-lt"/>
                <a:cs typeface="Arial" panose="020B0604020202020204" pitchFamily="34" charset="0"/>
              </a:rPr>
              <a:t>to boost your presentations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760" y="1639160"/>
            <a:ext cx="6634480" cy="221149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0" y="6375400"/>
            <a:ext cx="12192000" cy="482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hlinkClick r:id="rId3"/>
              </a:rPr>
              <a:t>https://www.ciloart.com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07140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Theme 45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EB834"/>
      </a:accent1>
      <a:accent2>
        <a:srgbClr val="FF3F5F"/>
      </a:accent2>
      <a:accent3>
        <a:srgbClr val="028599"/>
      </a:accent3>
      <a:accent4>
        <a:srgbClr val="01B59C"/>
      </a:accent4>
      <a:accent5>
        <a:srgbClr val="73655D"/>
      </a:accent5>
      <a:accent6>
        <a:srgbClr val="3BC7E2"/>
      </a:accent6>
      <a:hlink>
        <a:srgbClr val="0066CC"/>
      </a:hlink>
      <a:folHlink>
        <a:srgbClr val="29B5E5"/>
      </a:folHlink>
    </a:clrScheme>
    <a:fontScheme name="Custom 2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12817</TotalTime>
  <Words>98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Roboto</vt:lpstr>
      <vt:lpstr>Roboto (Body)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Windows User</cp:lastModifiedBy>
  <cp:revision>1788</cp:revision>
  <dcterms:created xsi:type="dcterms:W3CDTF">2015-09-08T18:46:55Z</dcterms:created>
  <dcterms:modified xsi:type="dcterms:W3CDTF">2020-08-15T13:52:48Z</dcterms:modified>
</cp:coreProperties>
</file>