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04" r:id="rId2"/>
    <p:sldId id="39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FFFFF"/>
    <a:srgbClr val="BCBCBC"/>
    <a:srgbClr val="E0E1E1"/>
    <a:srgbClr val="DEEBF7"/>
    <a:srgbClr val="D4D4D4"/>
    <a:srgbClr val="4472C4"/>
    <a:srgbClr val="B7B7B7"/>
    <a:srgbClr val="7F7F7F"/>
    <a:srgbClr val="FC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4" autoAdjust="0"/>
    <p:restoredTop sz="95226" autoAdjust="0"/>
  </p:normalViewPr>
  <p:slideViewPr>
    <p:cSldViewPr snapToGrid="0">
      <p:cViewPr varScale="1">
        <p:scale>
          <a:sx n="86" d="100"/>
          <a:sy n="86" d="100"/>
        </p:scale>
        <p:origin x="38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76BDA-07A0-4DA8-AFE6-3D7C3626BBC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9FD66-AFCA-4FDF-9816-84E1C1DB2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4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B3DB3-D554-4314-B633-12D0D2D34B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F915E-4B16-445A-A33E-1DED061A4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8000" y="1178427"/>
            <a:ext cx="11157819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508000" y="455085"/>
            <a:ext cx="11157819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4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94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9859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52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766" y="321177"/>
            <a:ext cx="3944469" cy="53952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99218" y="6044382"/>
            <a:ext cx="4527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https://1.envato.market/xKkYO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740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Your Subtitle Will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India Map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08456" y="785340"/>
            <a:ext cx="5193552" cy="6016108"/>
            <a:chOff x="3732212" y="890588"/>
            <a:chExt cx="3097213" cy="3587750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3732212" y="2433638"/>
              <a:ext cx="668338" cy="525463"/>
            </a:xfrm>
            <a:custGeom>
              <a:avLst/>
              <a:gdLst/>
              <a:ahLst/>
              <a:cxnLst>
                <a:cxn ang="0">
                  <a:pos x="227" y="284"/>
                </a:cxn>
                <a:cxn ang="0">
                  <a:pos x="269" y="259"/>
                </a:cxn>
                <a:cxn ang="0">
                  <a:pos x="287" y="189"/>
                </a:cxn>
                <a:cxn ang="0">
                  <a:pos x="309" y="183"/>
                </a:cxn>
                <a:cxn ang="0">
                  <a:pos x="318" y="186"/>
                </a:cxn>
                <a:cxn ang="0">
                  <a:pos x="314" y="204"/>
                </a:cxn>
                <a:cxn ang="0">
                  <a:pos x="306" y="226"/>
                </a:cxn>
                <a:cxn ang="0">
                  <a:pos x="313" y="237"/>
                </a:cxn>
                <a:cxn ang="0">
                  <a:pos x="312" y="258"/>
                </a:cxn>
                <a:cxn ang="0">
                  <a:pos x="327" y="288"/>
                </a:cxn>
                <a:cxn ang="0">
                  <a:pos x="323" y="316"/>
                </a:cxn>
                <a:cxn ang="0">
                  <a:pos x="328" y="323"/>
                </a:cxn>
                <a:cxn ang="0">
                  <a:pos x="320" y="326"/>
                </a:cxn>
                <a:cxn ang="0">
                  <a:pos x="314" y="341"/>
                </a:cxn>
                <a:cxn ang="0">
                  <a:pos x="334" y="327"/>
                </a:cxn>
                <a:cxn ang="0">
                  <a:pos x="344" y="340"/>
                </a:cxn>
                <a:cxn ang="0">
                  <a:pos x="352" y="337"/>
                </a:cxn>
                <a:cxn ang="0">
                  <a:pos x="363" y="321"/>
                </a:cxn>
                <a:cxn ang="0">
                  <a:pos x="387" y="309"/>
                </a:cxn>
                <a:cxn ang="0">
                  <a:pos x="381" y="272"/>
                </a:cxn>
                <a:cxn ang="0">
                  <a:pos x="395" y="255"/>
                </a:cxn>
                <a:cxn ang="0">
                  <a:pos x="416" y="236"/>
                </a:cxn>
                <a:cxn ang="0">
                  <a:pos x="388" y="235"/>
                </a:cxn>
                <a:cxn ang="0">
                  <a:pos x="398" y="213"/>
                </a:cxn>
                <a:cxn ang="0">
                  <a:pos x="412" y="197"/>
                </a:cxn>
                <a:cxn ang="0">
                  <a:pos x="418" y="174"/>
                </a:cxn>
                <a:cxn ang="0">
                  <a:pos x="405" y="164"/>
                </a:cxn>
                <a:cxn ang="0">
                  <a:pos x="432" y="147"/>
                </a:cxn>
                <a:cxn ang="0">
                  <a:pos x="426" y="125"/>
                </a:cxn>
                <a:cxn ang="0">
                  <a:pos x="403" y="105"/>
                </a:cxn>
                <a:cxn ang="0">
                  <a:pos x="376" y="79"/>
                </a:cxn>
                <a:cxn ang="0">
                  <a:pos x="361" y="57"/>
                </a:cxn>
                <a:cxn ang="0">
                  <a:pos x="342" y="42"/>
                </a:cxn>
                <a:cxn ang="0">
                  <a:pos x="335" y="17"/>
                </a:cxn>
                <a:cxn ang="0">
                  <a:pos x="303" y="16"/>
                </a:cxn>
                <a:cxn ang="0">
                  <a:pos x="288" y="8"/>
                </a:cxn>
                <a:cxn ang="0">
                  <a:pos x="262" y="7"/>
                </a:cxn>
                <a:cxn ang="0">
                  <a:pos x="239" y="4"/>
                </a:cxn>
                <a:cxn ang="0">
                  <a:pos x="199" y="0"/>
                </a:cxn>
                <a:cxn ang="0">
                  <a:pos x="190" y="23"/>
                </a:cxn>
                <a:cxn ang="0">
                  <a:pos x="161" y="22"/>
                </a:cxn>
                <a:cxn ang="0">
                  <a:pos x="70" y="33"/>
                </a:cxn>
                <a:cxn ang="0">
                  <a:pos x="39" y="50"/>
                </a:cxn>
                <a:cxn ang="0">
                  <a:pos x="0" y="82"/>
                </a:cxn>
                <a:cxn ang="0">
                  <a:pos x="22" y="66"/>
                </a:cxn>
                <a:cxn ang="0">
                  <a:pos x="41" y="64"/>
                </a:cxn>
                <a:cxn ang="0">
                  <a:pos x="29" y="112"/>
                </a:cxn>
                <a:cxn ang="0">
                  <a:pos x="104" y="146"/>
                </a:cxn>
                <a:cxn ang="0">
                  <a:pos x="144" y="118"/>
                </a:cxn>
                <a:cxn ang="0">
                  <a:pos x="158" y="136"/>
                </a:cxn>
                <a:cxn ang="0">
                  <a:pos x="130" y="163"/>
                </a:cxn>
                <a:cxn ang="0">
                  <a:pos x="96" y="177"/>
                </a:cxn>
                <a:cxn ang="0">
                  <a:pos x="69" y="173"/>
                </a:cxn>
                <a:cxn ang="0">
                  <a:pos x="60" y="168"/>
                </a:cxn>
                <a:cxn ang="0">
                  <a:pos x="84" y="219"/>
                </a:cxn>
                <a:cxn ang="0">
                  <a:pos x="186" y="299"/>
                </a:cxn>
                <a:cxn ang="0">
                  <a:pos x="194" y="298"/>
                </a:cxn>
                <a:cxn ang="0">
                  <a:pos x="150" y="130"/>
                </a:cxn>
                <a:cxn ang="0">
                  <a:pos x="142" y="124"/>
                </a:cxn>
                <a:cxn ang="0">
                  <a:pos x="150" y="126"/>
                </a:cxn>
              </a:cxnLst>
              <a:rect l="0" t="0" r="r" b="b"/>
              <a:pathLst>
                <a:path w="436" h="343">
                  <a:moveTo>
                    <a:pt x="194" y="298"/>
                  </a:moveTo>
                  <a:cubicBezTo>
                    <a:pt x="194" y="298"/>
                    <a:pt x="194" y="298"/>
                    <a:pt x="194" y="298"/>
                  </a:cubicBezTo>
                  <a:cubicBezTo>
                    <a:pt x="204" y="295"/>
                    <a:pt x="214" y="289"/>
                    <a:pt x="227" y="284"/>
                  </a:cubicBezTo>
                  <a:cubicBezTo>
                    <a:pt x="231" y="281"/>
                    <a:pt x="232" y="278"/>
                    <a:pt x="238" y="279"/>
                  </a:cubicBezTo>
                  <a:cubicBezTo>
                    <a:pt x="244" y="280"/>
                    <a:pt x="255" y="271"/>
                    <a:pt x="262" y="269"/>
                  </a:cubicBezTo>
                  <a:cubicBezTo>
                    <a:pt x="268" y="267"/>
                    <a:pt x="271" y="265"/>
                    <a:pt x="269" y="259"/>
                  </a:cubicBezTo>
                  <a:cubicBezTo>
                    <a:pt x="269" y="256"/>
                    <a:pt x="277" y="244"/>
                    <a:pt x="279" y="240"/>
                  </a:cubicBezTo>
                  <a:cubicBezTo>
                    <a:pt x="285" y="230"/>
                    <a:pt x="280" y="228"/>
                    <a:pt x="278" y="218"/>
                  </a:cubicBezTo>
                  <a:cubicBezTo>
                    <a:pt x="280" y="207"/>
                    <a:pt x="282" y="199"/>
                    <a:pt x="287" y="189"/>
                  </a:cubicBezTo>
                  <a:cubicBezTo>
                    <a:pt x="290" y="183"/>
                    <a:pt x="285" y="180"/>
                    <a:pt x="287" y="174"/>
                  </a:cubicBezTo>
                  <a:cubicBezTo>
                    <a:pt x="290" y="167"/>
                    <a:pt x="288" y="190"/>
                    <a:pt x="295" y="187"/>
                  </a:cubicBezTo>
                  <a:cubicBezTo>
                    <a:pt x="300" y="185"/>
                    <a:pt x="303" y="180"/>
                    <a:pt x="309" y="183"/>
                  </a:cubicBezTo>
                  <a:cubicBezTo>
                    <a:pt x="312" y="185"/>
                    <a:pt x="316" y="184"/>
                    <a:pt x="319" y="183"/>
                  </a:cubicBezTo>
                  <a:cubicBezTo>
                    <a:pt x="322" y="183"/>
                    <a:pt x="320" y="183"/>
                    <a:pt x="320" y="184"/>
                  </a:cubicBezTo>
                  <a:cubicBezTo>
                    <a:pt x="319" y="185"/>
                    <a:pt x="318" y="186"/>
                    <a:pt x="318" y="186"/>
                  </a:cubicBezTo>
                  <a:cubicBezTo>
                    <a:pt x="314" y="189"/>
                    <a:pt x="308" y="186"/>
                    <a:pt x="304" y="190"/>
                  </a:cubicBezTo>
                  <a:cubicBezTo>
                    <a:pt x="301" y="192"/>
                    <a:pt x="296" y="211"/>
                    <a:pt x="303" y="209"/>
                  </a:cubicBezTo>
                  <a:cubicBezTo>
                    <a:pt x="305" y="208"/>
                    <a:pt x="312" y="204"/>
                    <a:pt x="314" y="204"/>
                  </a:cubicBezTo>
                  <a:cubicBezTo>
                    <a:pt x="314" y="204"/>
                    <a:pt x="312" y="209"/>
                    <a:pt x="311" y="210"/>
                  </a:cubicBezTo>
                  <a:cubicBezTo>
                    <a:pt x="309" y="214"/>
                    <a:pt x="310" y="218"/>
                    <a:pt x="307" y="222"/>
                  </a:cubicBezTo>
                  <a:cubicBezTo>
                    <a:pt x="305" y="225"/>
                    <a:pt x="299" y="226"/>
                    <a:pt x="306" y="226"/>
                  </a:cubicBezTo>
                  <a:cubicBezTo>
                    <a:pt x="312" y="225"/>
                    <a:pt x="316" y="226"/>
                    <a:pt x="321" y="228"/>
                  </a:cubicBezTo>
                  <a:cubicBezTo>
                    <a:pt x="322" y="228"/>
                    <a:pt x="317" y="230"/>
                    <a:pt x="317" y="230"/>
                  </a:cubicBezTo>
                  <a:cubicBezTo>
                    <a:pt x="315" y="232"/>
                    <a:pt x="314" y="235"/>
                    <a:pt x="313" y="237"/>
                  </a:cubicBezTo>
                  <a:cubicBezTo>
                    <a:pt x="313" y="238"/>
                    <a:pt x="316" y="242"/>
                    <a:pt x="314" y="243"/>
                  </a:cubicBezTo>
                  <a:cubicBezTo>
                    <a:pt x="309" y="246"/>
                    <a:pt x="309" y="246"/>
                    <a:pt x="312" y="251"/>
                  </a:cubicBezTo>
                  <a:cubicBezTo>
                    <a:pt x="315" y="256"/>
                    <a:pt x="316" y="254"/>
                    <a:pt x="312" y="258"/>
                  </a:cubicBezTo>
                  <a:cubicBezTo>
                    <a:pt x="304" y="267"/>
                    <a:pt x="319" y="263"/>
                    <a:pt x="321" y="269"/>
                  </a:cubicBezTo>
                  <a:cubicBezTo>
                    <a:pt x="322" y="272"/>
                    <a:pt x="323" y="273"/>
                    <a:pt x="324" y="276"/>
                  </a:cubicBezTo>
                  <a:cubicBezTo>
                    <a:pt x="327" y="281"/>
                    <a:pt x="320" y="284"/>
                    <a:pt x="327" y="288"/>
                  </a:cubicBezTo>
                  <a:cubicBezTo>
                    <a:pt x="330" y="290"/>
                    <a:pt x="325" y="302"/>
                    <a:pt x="325" y="308"/>
                  </a:cubicBezTo>
                  <a:cubicBezTo>
                    <a:pt x="324" y="311"/>
                    <a:pt x="324" y="313"/>
                    <a:pt x="323" y="316"/>
                  </a:cubicBezTo>
                  <a:cubicBezTo>
                    <a:pt x="323" y="316"/>
                    <a:pt x="323" y="316"/>
                    <a:pt x="323" y="316"/>
                  </a:cubicBezTo>
                  <a:cubicBezTo>
                    <a:pt x="324" y="317"/>
                    <a:pt x="326" y="318"/>
                    <a:pt x="326" y="318"/>
                  </a:cubicBezTo>
                  <a:cubicBezTo>
                    <a:pt x="326" y="319"/>
                    <a:pt x="327" y="320"/>
                    <a:pt x="327" y="320"/>
                  </a:cubicBezTo>
                  <a:cubicBezTo>
                    <a:pt x="328" y="321"/>
                    <a:pt x="328" y="322"/>
                    <a:pt x="328" y="323"/>
                  </a:cubicBezTo>
                  <a:cubicBezTo>
                    <a:pt x="328" y="325"/>
                    <a:pt x="326" y="325"/>
                    <a:pt x="324" y="326"/>
                  </a:cubicBezTo>
                  <a:cubicBezTo>
                    <a:pt x="322" y="327"/>
                    <a:pt x="322" y="327"/>
                    <a:pt x="320" y="326"/>
                  </a:cubicBezTo>
                  <a:cubicBezTo>
                    <a:pt x="320" y="326"/>
                    <a:pt x="320" y="326"/>
                    <a:pt x="320" y="326"/>
                  </a:cubicBezTo>
                  <a:cubicBezTo>
                    <a:pt x="319" y="328"/>
                    <a:pt x="318" y="330"/>
                    <a:pt x="318" y="333"/>
                  </a:cubicBezTo>
                  <a:cubicBezTo>
                    <a:pt x="316" y="336"/>
                    <a:pt x="315" y="339"/>
                    <a:pt x="314" y="341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8" y="334"/>
                    <a:pt x="328" y="334"/>
                    <a:pt x="328" y="334"/>
                  </a:cubicBezTo>
                  <a:cubicBezTo>
                    <a:pt x="328" y="334"/>
                    <a:pt x="328" y="334"/>
                    <a:pt x="328" y="334"/>
                  </a:cubicBezTo>
                  <a:cubicBezTo>
                    <a:pt x="330" y="332"/>
                    <a:pt x="332" y="328"/>
                    <a:pt x="334" y="327"/>
                  </a:cubicBezTo>
                  <a:cubicBezTo>
                    <a:pt x="338" y="326"/>
                    <a:pt x="343" y="324"/>
                    <a:pt x="343" y="329"/>
                  </a:cubicBezTo>
                  <a:cubicBezTo>
                    <a:pt x="343" y="331"/>
                    <a:pt x="342" y="333"/>
                    <a:pt x="342" y="334"/>
                  </a:cubicBezTo>
                  <a:cubicBezTo>
                    <a:pt x="342" y="336"/>
                    <a:pt x="343" y="338"/>
                    <a:pt x="344" y="340"/>
                  </a:cubicBezTo>
                  <a:cubicBezTo>
                    <a:pt x="348" y="343"/>
                    <a:pt x="348" y="343"/>
                    <a:pt x="348" y="343"/>
                  </a:cubicBezTo>
                  <a:cubicBezTo>
                    <a:pt x="348" y="343"/>
                    <a:pt x="348" y="343"/>
                    <a:pt x="348" y="343"/>
                  </a:cubicBezTo>
                  <a:cubicBezTo>
                    <a:pt x="349" y="340"/>
                    <a:pt x="348" y="338"/>
                    <a:pt x="352" y="337"/>
                  </a:cubicBezTo>
                  <a:cubicBezTo>
                    <a:pt x="355" y="336"/>
                    <a:pt x="358" y="337"/>
                    <a:pt x="361" y="336"/>
                  </a:cubicBezTo>
                  <a:cubicBezTo>
                    <a:pt x="366" y="334"/>
                    <a:pt x="360" y="329"/>
                    <a:pt x="360" y="326"/>
                  </a:cubicBezTo>
                  <a:cubicBezTo>
                    <a:pt x="360" y="324"/>
                    <a:pt x="362" y="323"/>
                    <a:pt x="363" y="321"/>
                  </a:cubicBezTo>
                  <a:cubicBezTo>
                    <a:pt x="365" y="319"/>
                    <a:pt x="365" y="316"/>
                    <a:pt x="365" y="314"/>
                  </a:cubicBezTo>
                  <a:cubicBezTo>
                    <a:pt x="365" y="311"/>
                    <a:pt x="362" y="307"/>
                    <a:pt x="363" y="304"/>
                  </a:cubicBezTo>
                  <a:cubicBezTo>
                    <a:pt x="364" y="297"/>
                    <a:pt x="381" y="318"/>
                    <a:pt x="387" y="309"/>
                  </a:cubicBezTo>
                  <a:cubicBezTo>
                    <a:pt x="390" y="305"/>
                    <a:pt x="385" y="302"/>
                    <a:pt x="392" y="302"/>
                  </a:cubicBezTo>
                  <a:cubicBezTo>
                    <a:pt x="403" y="301"/>
                    <a:pt x="393" y="284"/>
                    <a:pt x="391" y="279"/>
                  </a:cubicBezTo>
                  <a:cubicBezTo>
                    <a:pt x="389" y="275"/>
                    <a:pt x="384" y="274"/>
                    <a:pt x="381" y="272"/>
                  </a:cubicBezTo>
                  <a:cubicBezTo>
                    <a:pt x="379" y="269"/>
                    <a:pt x="374" y="268"/>
                    <a:pt x="382" y="268"/>
                  </a:cubicBezTo>
                  <a:cubicBezTo>
                    <a:pt x="388" y="268"/>
                    <a:pt x="387" y="267"/>
                    <a:pt x="387" y="262"/>
                  </a:cubicBezTo>
                  <a:cubicBezTo>
                    <a:pt x="387" y="261"/>
                    <a:pt x="394" y="260"/>
                    <a:pt x="395" y="255"/>
                  </a:cubicBezTo>
                  <a:cubicBezTo>
                    <a:pt x="396" y="252"/>
                    <a:pt x="394" y="249"/>
                    <a:pt x="395" y="246"/>
                  </a:cubicBezTo>
                  <a:cubicBezTo>
                    <a:pt x="399" y="246"/>
                    <a:pt x="403" y="248"/>
                    <a:pt x="408" y="246"/>
                  </a:cubicBezTo>
                  <a:cubicBezTo>
                    <a:pt x="411" y="245"/>
                    <a:pt x="431" y="234"/>
                    <a:pt x="416" y="236"/>
                  </a:cubicBezTo>
                  <a:cubicBezTo>
                    <a:pt x="412" y="237"/>
                    <a:pt x="410" y="237"/>
                    <a:pt x="405" y="236"/>
                  </a:cubicBezTo>
                  <a:cubicBezTo>
                    <a:pt x="402" y="236"/>
                    <a:pt x="398" y="242"/>
                    <a:pt x="393" y="242"/>
                  </a:cubicBezTo>
                  <a:cubicBezTo>
                    <a:pt x="389" y="242"/>
                    <a:pt x="386" y="239"/>
                    <a:pt x="388" y="235"/>
                  </a:cubicBezTo>
                  <a:cubicBezTo>
                    <a:pt x="389" y="231"/>
                    <a:pt x="388" y="231"/>
                    <a:pt x="392" y="229"/>
                  </a:cubicBezTo>
                  <a:cubicBezTo>
                    <a:pt x="398" y="226"/>
                    <a:pt x="391" y="225"/>
                    <a:pt x="390" y="223"/>
                  </a:cubicBezTo>
                  <a:cubicBezTo>
                    <a:pt x="387" y="217"/>
                    <a:pt x="394" y="215"/>
                    <a:pt x="398" y="213"/>
                  </a:cubicBezTo>
                  <a:cubicBezTo>
                    <a:pt x="407" y="210"/>
                    <a:pt x="407" y="210"/>
                    <a:pt x="407" y="210"/>
                  </a:cubicBezTo>
                  <a:cubicBezTo>
                    <a:pt x="407" y="210"/>
                    <a:pt x="407" y="210"/>
                    <a:pt x="407" y="210"/>
                  </a:cubicBezTo>
                  <a:cubicBezTo>
                    <a:pt x="412" y="197"/>
                    <a:pt x="412" y="197"/>
                    <a:pt x="412" y="197"/>
                  </a:cubicBezTo>
                  <a:cubicBezTo>
                    <a:pt x="412" y="191"/>
                    <a:pt x="406" y="188"/>
                    <a:pt x="405" y="182"/>
                  </a:cubicBezTo>
                  <a:cubicBezTo>
                    <a:pt x="404" y="175"/>
                    <a:pt x="407" y="177"/>
                    <a:pt x="414" y="177"/>
                  </a:cubicBezTo>
                  <a:cubicBezTo>
                    <a:pt x="414" y="174"/>
                    <a:pt x="416" y="175"/>
                    <a:pt x="418" y="174"/>
                  </a:cubicBezTo>
                  <a:cubicBezTo>
                    <a:pt x="421" y="171"/>
                    <a:pt x="417" y="170"/>
                    <a:pt x="416" y="168"/>
                  </a:cubicBezTo>
                  <a:cubicBezTo>
                    <a:pt x="414" y="168"/>
                    <a:pt x="411" y="169"/>
                    <a:pt x="409" y="169"/>
                  </a:cubicBezTo>
                  <a:cubicBezTo>
                    <a:pt x="406" y="169"/>
                    <a:pt x="403" y="166"/>
                    <a:pt x="405" y="164"/>
                  </a:cubicBezTo>
                  <a:cubicBezTo>
                    <a:pt x="410" y="160"/>
                    <a:pt x="413" y="165"/>
                    <a:pt x="418" y="158"/>
                  </a:cubicBezTo>
                  <a:cubicBezTo>
                    <a:pt x="421" y="153"/>
                    <a:pt x="424" y="156"/>
                    <a:pt x="429" y="153"/>
                  </a:cubicBezTo>
                  <a:cubicBezTo>
                    <a:pt x="430" y="152"/>
                    <a:pt x="431" y="149"/>
                    <a:pt x="432" y="147"/>
                  </a:cubicBezTo>
                  <a:cubicBezTo>
                    <a:pt x="436" y="139"/>
                    <a:pt x="435" y="140"/>
                    <a:pt x="430" y="133"/>
                  </a:cubicBezTo>
                  <a:cubicBezTo>
                    <a:pt x="426" y="125"/>
                    <a:pt x="426" y="125"/>
                    <a:pt x="426" y="125"/>
                  </a:cubicBezTo>
                  <a:cubicBezTo>
                    <a:pt x="426" y="125"/>
                    <a:pt x="426" y="125"/>
                    <a:pt x="426" y="125"/>
                  </a:cubicBezTo>
                  <a:cubicBezTo>
                    <a:pt x="425" y="123"/>
                    <a:pt x="422" y="115"/>
                    <a:pt x="419" y="115"/>
                  </a:cubicBezTo>
                  <a:cubicBezTo>
                    <a:pt x="414" y="115"/>
                    <a:pt x="411" y="121"/>
                    <a:pt x="409" y="111"/>
                  </a:cubicBezTo>
                  <a:cubicBezTo>
                    <a:pt x="409" y="108"/>
                    <a:pt x="406" y="107"/>
                    <a:pt x="403" y="105"/>
                  </a:cubicBezTo>
                  <a:cubicBezTo>
                    <a:pt x="399" y="103"/>
                    <a:pt x="395" y="100"/>
                    <a:pt x="391" y="98"/>
                  </a:cubicBezTo>
                  <a:cubicBezTo>
                    <a:pt x="385" y="96"/>
                    <a:pt x="376" y="96"/>
                    <a:pt x="376" y="88"/>
                  </a:cubicBezTo>
                  <a:cubicBezTo>
                    <a:pt x="376" y="87"/>
                    <a:pt x="377" y="79"/>
                    <a:pt x="376" y="79"/>
                  </a:cubicBezTo>
                  <a:cubicBezTo>
                    <a:pt x="372" y="79"/>
                    <a:pt x="368" y="85"/>
                    <a:pt x="367" y="80"/>
                  </a:cubicBezTo>
                  <a:cubicBezTo>
                    <a:pt x="364" y="75"/>
                    <a:pt x="361" y="71"/>
                    <a:pt x="358" y="67"/>
                  </a:cubicBezTo>
                  <a:cubicBezTo>
                    <a:pt x="354" y="62"/>
                    <a:pt x="360" y="61"/>
                    <a:pt x="361" y="57"/>
                  </a:cubicBezTo>
                  <a:cubicBezTo>
                    <a:pt x="363" y="54"/>
                    <a:pt x="361" y="51"/>
                    <a:pt x="359" y="49"/>
                  </a:cubicBezTo>
                  <a:cubicBezTo>
                    <a:pt x="356" y="42"/>
                    <a:pt x="356" y="50"/>
                    <a:pt x="353" y="52"/>
                  </a:cubicBezTo>
                  <a:cubicBezTo>
                    <a:pt x="350" y="55"/>
                    <a:pt x="344" y="45"/>
                    <a:pt x="342" y="42"/>
                  </a:cubicBezTo>
                  <a:cubicBezTo>
                    <a:pt x="337" y="34"/>
                    <a:pt x="349" y="27"/>
                    <a:pt x="346" y="25"/>
                  </a:cubicBezTo>
                  <a:cubicBezTo>
                    <a:pt x="342" y="21"/>
                    <a:pt x="341" y="26"/>
                    <a:pt x="341" y="18"/>
                  </a:cubicBezTo>
                  <a:cubicBezTo>
                    <a:pt x="341" y="15"/>
                    <a:pt x="337" y="17"/>
                    <a:pt x="335" y="17"/>
                  </a:cubicBezTo>
                  <a:cubicBezTo>
                    <a:pt x="327" y="19"/>
                    <a:pt x="333" y="26"/>
                    <a:pt x="328" y="27"/>
                  </a:cubicBezTo>
                  <a:cubicBezTo>
                    <a:pt x="326" y="28"/>
                    <a:pt x="313" y="22"/>
                    <a:pt x="311" y="22"/>
                  </a:cubicBezTo>
                  <a:cubicBezTo>
                    <a:pt x="310" y="20"/>
                    <a:pt x="305" y="16"/>
                    <a:pt x="303" y="16"/>
                  </a:cubicBezTo>
                  <a:cubicBezTo>
                    <a:pt x="300" y="16"/>
                    <a:pt x="295" y="22"/>
                    <a:pt x="295" y="19"/>
                  </a:cubicBezTo>
                  <a:cubicBezTo>
                    <a:pt x="295" y="17"/>
                    <a:pt x="295" y="15"/>
                    <a:pt x="293" y="14"/>
                  </a:cubicBezTo>
                  <a:cubicBezTo>
                    <a:pt x="290" y="12"/>
                    <a:pt x="291" y="9"/>
                    <a:pt x="288" y="8"/>
                  </a:cubicBezTo>
                  <a:cubicBezTo>
                    <a:pt x="284" y="7"/>
                    <a:pt x="276" y="9"/>
                    <a:pt x="274" y="5"/>
                  </a:cubicBezTo>
                  <a:cubicBezTo>
                    <a:pt x="273" y="4"/>
                    <a:pt x="272" y="2"/>
                    <a:pt x="269" y="2"/>
                  </a:cubicBezTo>
                  <a:cubicBezTo>
                    <a:pt x="267" y="3"/>
                    <a:pt x="263" y="10"/>
                    <a:pt x="262" y="7"/>
                  </a:cubicBezTo>
                  <a:cubicBezTo>
                    <a:pt x="260" y="1"/>
                    <a:pt x="258" y="6"/>
                    <a:pt x="255" y="5"/>
                  </a:cubicBezTo>
                  <a:cubicBezTo>
                    <a:pt x="253" y="4"/>
                    <a:pt x="254" y="3"/>
                    <a:pt x="252" y="3"/>
                  </a:cubicBezTo>
                  <a:cubicBezTo>
                    <a:pt x="246" y="3"/>
                    <a:pt x="245" y="8"/>
                    <a:pt x="239" y="4"/>
                  </a:cubicBezTo>
                  <a:cubicBezTo>
                    <a:pt x="236" y="2"/>
                    <a:pt x="232" y="2"/>
                    <a:pt x="228" y="3"/>
                  </a:cubicBezTo>
                  <a:cubicBezTo>
                    <a:pt x="223" y="4"/>
                    <a:pt x="218" y="7"/>
                    <a:pt x="213" y="6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9" y="2"/>
                    <a:pt x="199" y="4"/>
                    <a:pt x="197" y="5"/>
                  </a:cubicBezTo>
                  <a:cubicBezTo>
                    <a:pt x="189" y="12"/>
                    <a:pt x="200" y="16"/>
                    <a:pt x="190" y="23"/>
                  </a:cubicBezTo>
                  <a:cubicBezTo>
                    <a:pt x="185" y="27"/>
                    <a:pt x="186" y="28"/>
                    <a:pt x="183" y="33"/>
                  </a:cubicBezTo>
                  <a:cubicBezTo>
                    <a:pt x="179" y="38"/>
                    <a:pt x="171" y="38"/>
                    <a:pt x="168" y="34"/>
                  </a:cubicBezTo>
                  <a:cubicBezTo>
                    <a:pt x="165" y="31"/>
                    <a:pt x="164" y="21"/>
                    <a:pt x="161" y="22"/>
                  </a:cubicBezTo>
                  <a:cubicBezTo>
                    <a:pt x="151" y="26"/>
                    <a:pt x="141" y="27"/>
                    <a:pt x="131" y="33"/>
                  </a:cubicBezTo>
                  <a:cubicBezTo>
                    <a:pt x="125" y="44"/>
                    <a:pt x="108" y="43"/>
                    <a:pt x="101" y="34"/>
                  </a:cubicBezTo>
                  <a:cubicBezTo>
                    <a:pt x="94" y="26"/>
                    <a:pt x="78" y="36"/>
                    <a:pt x="70" y="33"/>
                  </a:cubicBezTo>
                  <a:cubicBezTo>
                    <a:pt x="64" y="32"/>
                    <a:pt x="60" y="38"/>
                    <a:pt x="54" y="35"/>
                  </a:cubicBezTo>
                  <a:cubicBezTo>
                    <a:pt x="48" y="31"/>
                    <a:pt x="45" y="39"/>
                    <a:pt x="43" y="31"/>
                  </a:cubicBezTo>
                  <a:cubicBezTo>
                    <a:pt x="41" y="31"/>
                    <a:pt x="41" y="47"/>
                    <a:pt x="39" y="50"/>
                  </a:cubicBezTo>
                  <a:cubicBezTo>
                    <a:pt x="34" y="60"/>
                    <a:pt x="30" y="52"/>
                    <a:pt x="20" y="53"/>
                  </a:cubicBezTo>
                  <a:cubicBezTo>
                    <a:pt x="7" y="55"/>
                    <a:pt x="3" y="7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" y="82"/>
                    <a:pt x="2" y="83"/>
                    <a:pt x="3" y="83"/>
                  </a:cubicBezTo>
                  <a:cubicBezTo>
                    <a:pt x="7" y="86"/>
                    <a:pt x="13" y="84"/>
                    <a:pt x="14" y="79"/>
                  </a:cubicBezTo>
                  <a:cubicBezTo>
                    <a:pt x="15" y="72"/>
                    <a:pt x="20" y="72"/>
                    <a:pt x="22" y="66"/>
                  </a:cubicBezTo>
                  <a:cubicBezTo>
                    <a:pt x="22" y="64"/>
                    <a:pt x="23" y="58"/>
                    <a:pt x="26" y="59"/>
                  </a:cubicBezTo>
                  <a:cubicBezTo>
                    <a:pt x="27" y="59"/>
                    <a:pt x="25" y="65"/>
                    <a:pt x="25" y="67"/>
                  </a:cubicBezTo>
                  <a:cubicBezTo>
                    <a:pt x="29" y="67"/>
                    <a:pt x="36" y="64"/>
                    <a:pt x="41" y="64"/>
                  </a:cubicBezTo>
                  <a:cubicBezTo>
                    <a:pt x="44" y="64"/>
                    <a:pt x="28" y="74"/>
                    <a:pt x="27" y="75"/>
                  </a:cubicBezTo>
                  <a:cubicBezTo>
                    <a:pt x="14" y="89"/>
                    <a:pt x="25" y="92"/>
                    <a:pt x="32" y="105"/>
                  </a:cubicBezTo>
                  <a:cubicBezTo>
                    <a:pt x="35" y="109"/>
                    <a:pt x="27" y="111"/>
                    <a:pt x="29" y="112"/>
                  </a:cubicBezTo>
                  <a:cubicBezTo>
                    <a:pt x="36" y="116"/>
                    <a:pt x="40" y="121"/>
                    <a:pt x="47" y="126"/>
                  </a:cubicBezTo>
                  <a:cubicBezTo>
                    <a:pt x="57" y="133"/>
                    <a:pt x="73" y="141"/>
                    <a:pt x="85" y="143"/>
                  </a:cubicBezTo>
                  <a:cubicBezTo>
                    <a:pt x="91" y="144"/>
                    <a:pt x="99" y="148"/>
                    <a:pt x="104" y="146"/>
                  </a:cubicBezTo>
                  <a:cubicBezTo>
                    <a:pt x="112" y="143"/>
                    <a:pt x="115" y="138"/>
                    <a:pt x="123" y="136"/>
                  </a:cubicBezTo>
                  <a:cubicBezTo>
                    <a:pt x="126" y="134"/>
                    <a:pt x="137" y="134"/>
                    <a:pt x="138" y="130"/>
                  </a:cubicBezTo>
                  <a:cubicBezTo>
                    <a:pt x="138" y="127"/>
                    <a:pt x="139" y="112"/>
                    <a:pt x="144" y="118"/>
                  </a:cubicBezTo>
                  <a:cubicBezTo>
                    <a:pt x="148" y="125"/>
                    <a:pt x="155" y="124"/>
                    <a:pt x="162" y="124"/>
                  </a:cubicBezTo>
                  <a:cubicBezTo>
                    <a:pt x="162" y="126"/>
                    <a:pt x="160" y="127"/>
                    <a:pt x="159" y="129"/>
                  </a:cubicBezTo>
                  <a:cubicBezTo>
                    <a:pt x="158" y="131"/>
                    <a:pt x="159" y="133"/>
                    <a:pt x="158" y="136"/>
                  </a:cubicBezTo>
                  <a:cubicBezTo>
                    <a:pt x="158" y="139"/>
                    <a:pt x="155" y="137"/>
                    <a:pt x="152" y="137"/>
                  </a:cubicBezTo>
                  <a:cubicBezTo>
                    <a:pt x="149" y="139"/>
                    <a:pt x="149" y="146"/>
                    <a:pt x="146" y="148"/>
                  </a:cubicBezTo>
                  <a:cubicBezTo>
                    <a:pt x="141" y="153"/>
                    <a:pt x="138" y="164"/>
                    <a:pt x="130" y="163"/>
                  </a:cubicBezTo>
                  <a:cubicBezTo>
                    <a:pt x="123" y="162"/>
                    <a:pt x="123" y="165"/>
                    <a:pt x="117" y="169"/>
                  </a:cubicBezTo>
                  <a:cubicBezTo>
                    <a:pt x="113" y="173"/>
                    <a:pt x="112" y="174"/>
                    <a:pt x="107" y="171"/>
                  </a:cubicBezTo>
                  <a:cubicBezTo>
                    <a:pt x="103" y="168"/>
                    <a:pt x="103" y="180"/>
                    <a:pt x="96" y="177"/>
                  </a:cubicBezTo>
                  <a:cubicBezTo>
                    <a:pt x="90" y="174"/>
                    <a:pt x="85" y="180"/>
                    <a:pt x="78" y="182"/>
                  </a:cubicBezTo>
                  <a:cubicBezTo>
                    <a:pt x="76" y="183"/>
                    <a:pt x="70" y="185"/>
                    <a:pt x="68" y="182"/>
                  </a:cubicBezTo>
                  <a:cubicBezTo>
                    <a:pt x="66" y="179"/>
                    <a:pt x="69" y="176"/>
                    <a:pt x="69" y="173"/>
                  </a:cubicBezTo>
                  <a:cubicBezTo>
                    <a:pt x="69" y="173"/>
                    <a:pt x="68" y="175"/>
                    <a:pt x="67" y="175"/>
                  </a:cubicBezTo>
                  <a:cubicBezTo>
                    <a:pt x="65" y="175"/>
                    <a:pt x="61" y="175"/>
                    <a:pt x="59" y="174"/>
                  </a:cubicBezTo>
                  <a:cubicBezTo>
                    <a:pt x="59" y="174"/>
                    <a:pt x="60" y="169"/>
                    <a:pt x="60" y="168"/>
                  </a:cubicBezTo>
                  <a:cubicBezTo>
                    <a:pt x="59" y="168"/>
                    <a:pt x="55" y="174"/>
                    <a:pt x="54" y="175"/>
                  </a:cubicBezTo>
                  <a:cubicBezTo>
                    <a:pt x="51" y="180"/>
                    <a:pt x="59" y="190"/>
                    <a:pt x="62" y="194"/>
                  </a:cubicBezTo>
                  <a:cubicBezTo>
                    <a:pt x="67" y="204"/>
                    <a:pt x="77" y="211"/>
                    <a:pt x="84" y="219"/>
                  </a:cubicBezTo>
                  <a:cubicBezTo>
                    <a:pt x="113" y="248"/>
                    <a:pt x="113" y="248"/>
                    <a:pt x="113" y="248"/>
                  </a:cubicBezTo>
                  <a:cubicBezTo>
                    <a:pt x="157" y="288"/>
                    <a:pt x="157" y="288"/>
                    <a:pt x="157" y="288"/>
                  </a:cubicBezTo>
                  <a:cubicBezTo>
                    <a:pt x="168" y="298"/>
                    <a:pt x="177" y="300"/>
                    <a:pt x="186" y="299"/>
                  </a:cubicBezTo>
                  <a:cubicBezTo>
                    <a:pt x="186" y="299"/>
                    <a:pt x="186" y="299"/>
                    <a:pt x="186" y="299"/>
                  </a:cubicBezTo>
                  <a:cubicBezTo>
                    <a:pt x="187" y="298"/>
                    <a:pt x="188" y="295"/>
                    <a:pt x="189" y="294"/>
                  </a:cubicBezTo>
                  <a:cubicBezTo>
                    <a:pt x="192" y="293"/>
                    <a:pt x="193" y="297"/>
                    <a:pt x="194" y="298"/>
                  </a:cubicBezTo>
                  <a:cubicBezTo>
                    <a:pt x="194" y="298"/>
                    <a:pt x="194" y="298"/>
                    <a:pt x="194" y="298"/>
                  </a:cubicBezTo>
                  <a:close/>
                  <a:moveTo>
                    <a:pt x="150" y="126"/>
                  </a:moveTo>
                  <a:cubicBezTo>
                    <a:pt x="150" y="130"/>
                    <a:pt x="150" y="130"/>
                    <a:pt x="150" y="130"/>
                  </a:cubicBezTo>
                  <a:cubicBezTo>
                    <a:pt x="148" y="131"/>
                    <a:pt x="146" y="132"/>
                    <a:pt x="143" y="131"/>
                  </a:cubicBezTo>
                  <a:cubicBezTo>
                    <a:pt x="142" y="131"/>
                    <a:pt x="142" y="129"/>
                    <a:pt x="142" y="128"/>
                  </a:cubicBezTo>
                  <a:cubicBezTo>
                    <a:pt x="142" y="126"/>
                    <a:pt x="142" y="125"/>
                    <a:pt x="142" y="124"/>
                  </a:cubicBezTo>
                  <a:cubicBezTo>
                    <a:pt x="142" y="123"/>
                    <a:pt x="142" y="121"/>
                    <a:pt x="144" y="121"/>
                  </a:cubicBezTo>
                  <a:cubicBezTo>
                    <a:pt x="146" y="122"/>
                    <a:pt x="147" y="124"/>
                    <a:pt x="148" y="125"/>
                  </a:cubicBezTo>
                  <a:cubicBezTo>
                    <a:pt x="149" y="126"/>
                    <a:pt x="149" y="126"/>
                    <a:pt x="150" y="12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017963" y="2882900"/>
              <a:ext cx="11113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3" y="1"/>
                </a:cxn>
                <a:cxn ang="0">
                  <a:pos x="0" y="6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6"/>
                    <a:pt x="6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4"/>
                    <a:pt x="6" y="0"/>
                    <a:pt x="3" y="1"/>
                  </a:cubicBezTo>
                  <a:cubicBezTo>
                    <a:pt x="2" y="2"/>
                    <a:pt x="1" y="5"/>
                    <a:pt x="0" y="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216650" y="1866900"/>
              <a:ext cx="612775" cy="338138"/>
            </a:xfrm>
            <a:custGeom>
              <a:avLst/>
              <a:gdLst/>
              <a:ahLst/>
              <a:cxnLst>
                <a:cxn ang="0">
                  <a:pos x="259" y="189"/>
                </a:cxn>
                <a:cxn ang="0">
                  <a:pos x="278" y="174"/>
                </a:cxn>
                <a:cxn ang="0">
                  <a:pos x="305" y="156"/>
                </a:cxn>
                <a:cxn ang="0">
                  <a:pos x="291" y="132"/>
                </a:cxn>
                <a:cxn ang="0">
                  <a:pos x="279" y="117"/>
                </a:cxn>
                <a:cxn ang="0">
                  <a:pos x="226" y="134"/>
                </a:cxn>
                <a:cxn ang="0">
                  <a:pos x="218" y="142"/>
                </a:cxn>
                <a:cxn ang="0">
                  <a:pos x="197" y="147"/>
                </a:cxn>
                <a:cxn ang="0">
                  <a:pos x="180" y="149"/>
                </a:cxn>
                <a:cxn ang="0">
                  <a:pos x="162" y="174"/>
                </a:cxn>
                <a:cxn ang="0">
                  <a:pos x="107" y="201"/>
                </a:cxn>
                <a:cxn ang="0">
                  <a:pos x="52" y="201"/>
                </a:cxn>
                <a:cxn ang="0">
                  <a:pos x="35" y="201"/>
                </a:cxn>
                <a:cxn ang="0">
                  <a:pos x="29" y="184"/>
                </a:cxn>
                <a:cxn ang="0">
                  <a:pos x="29" y="160"/>
                </a:cxn>
                <a:cxn ang="0">
                  <a:pos x="2" y="138"/>
                </a:cxn>
                <a:cxn ang="0">
                  <a:pos x="25" y="134"/>
                </a:cxn>
                <a:cxn ang="0">
                  <a:pos x="54" y="128"/>
                </a:cxn>
                <a:cxn ang="0">
                  <a:pos x="109" y="83"/>
                </a:cxn>
                <a:cxn ang="0">
                  <a:pos x="155" y="55"/>
                </a:cxn>
                <a:cxn ang="0">
                  <a:pos x="173" y="37"/>
                </a:cxn>
                <a:cxn ang="0">
                  <a:pos x="204" y="15"/>
                </a:cxn>
                <a:cxn ang="0">
                  <a:pos x="293" y="11"/>
                </a:cxn>
                <a:cxn ang="0">
                  <a:pos x="322" y="15"/>
                </a:cxn>
                <a:cxn ang="0">
                  <a:pos x="323" y="33"/>
                </a:cxn>
                <a:cxn ang="0">
                  <a:pos x="338" y="35"/>
                </a:cxn>
                <a:cxn ang="0">
                  <a:pos x="329" y="73"/>
                </a:cxn>
                <a:cxn ang="0">
                  <a:pos x="360" y="87"/>
                </a:cxn>
                <a:cxn ang="0">
                  <a:pos x="388" y="92"/>
                </a:cxn>
                <a:cxn ang="0">
                  <a:pos x="398" y="97"/>
                </a:cxn>
                <a:cxn ang="0">
                  <a:pos x="399" y="118"/>
                </a:cxn>
                <a:cxn ang="0">
                  <a:pos x="381" y="133"/>
                </a:cxn>
                <a:cxn ang="0">
                  <a:pos x="365" y="145"/>
                </a:cxn>
                <a:cxn ang="0">
                  <a:pos x="384" y="183"/>
                </a:cxn>
                <a:cxn ang="0">
                  <a:pos x="359" y="169"/>
                </a:cxn>
                <a:cxn ang="0">
                  <a:pos x="300" y="188"/>
                </a:cxn>
                <a:cxn ang="0">
                  <a:pos x="277" y="206"/>
                </a:cxn>
                <a:cxn ang="0">
                  <a:pos x="250" y="218"/>
                </a:cxn>
                <a:cxn ang="0">
                  <a:pos x="250" y="208"/>
                </a:cxn>
              </a:cxnLst>
              <a:rect l="0" t="0" r="r" b="b"/>
              <a:pathLst>
                <a:path w="400" h="221">
                  <a:moveTo>
                    <a:pt x="252" y="198"/>
                  </a:moveTo>
                  <a:cubicBezTo>
                    <a:pt x="259" y="189"/>
                    <a:pt x="259" y="189"/>
                    <a:pt x="259" y="189"/>
                  </a:cubicBezTo>
                  <a:cubicBezTo>
                    <a:pt x="267" y="184"/>
                    <a:pt x="267" y="188"/>
                    <a:pt x="269" y="177"/>
                  </a:cubicBezTo>
                  <a:cubicBezTo>
                    <a:pt x="270" y="174"/>
                    <a:pt x="275" y="171"/>
                    <a:pt x="278" y="174"/>
                  </a:cubicBezTo>
                  <a:cubicBezTo>
                    <a:pt x="280" y="176"/>
                    <a:pt x="290" y="172"/>
                    <a:pt x="293" y="171"/>
                  </a:cubicBezTo>
                  <a:cubicBezTo>
                    <a:pt x="299" y="169"/>
                    <a:pt x="305" y="163"/>
                    <a:pt x="305" y="156"/>
                  </a:cubicBezTo>
                  <a:cubicBezTo>
                    <a:pt x="301" y="156"/>
                    <a:pt x="297" y="159"/>
                    <a:pt x="294" y="153"/>
                  </a:cubicBezTo>
                  <a:cubicBezTo>
                    <a:pt x="292" y="149"/>
                    <a:pt x="289" y="135"/>
                    <a:pt x="291" y="132"/>
                  </a:cubicBezTo>
                  <a:cubicBezTo>
                    <a:pt x="292" y="130"/>
                    <a:pt x="303" y="118"/>
                    <a:pt x="297" y="117"/>
                  </a:cubicBezTo>
                  <a:cubicBezTo>
                    <a:pt x="294" y="116"/>
                    <a:pt x="282" y="116"/>
                    <a:pt x="279" y="117"/>
                  </a:cubicBezTo>
                  <a:cubicBezTo>
                    <a:pt x="276" y="119"/>
                    <a:pt x="274" y="123"/>
                    <a:pt x="270" y="123"/>
                  </a:cubicBezTo>
                  <a:cubicBezTo>
                    <a:pt x="255" y="124"/>
                    <a:pt x="240" y="138"/>
                    <a:pt x="226" y="134"/>
                  </a:cubicBezTo>
                  <a:cubicBezTo>
                    <a:pt x="223" y="138"/>
                    <a:pt x="223" y="138"/>
                    <a:pt x="223" y="138"/>
                  </a:cubicBezTo>
                  <a:cubicBezTo>
                    <a:pt x="221" y="139"/>
                    <a:pt x="221" y="141"/>
                    <a:pt x="218" y="142"/>
                  </a:cubicBezTo>
                  <a:cubicBezTo>
                    <a:pt x="216" y="143"/>
                    <a:pt x="214" y="143"/>
                    <a:pt x="212" y="142"/>
                  </a:cubicBezTo>
                  <a:cubicBezTo>
                    <a:pt x="205" y="141"/>
                    <a:pt x="202" y="145"/>
                    <a:pt x="197" y="147"/>
                  </a:cubicBezTo>
                  <a:cubicBezTo>
                    <a:pt x="195" y="147"/>
                    <a:pt x="189" y="147"/>
                    <a:pt x="187" y="146"/>
                  </a:cubicBezTo>
                  <a:cubicBezTo>
                    <a:pt x="183" y="145"/>
                    <a:pt x="180" y="144"/>
                    <a:pt x="180" y="149"/>
                  </a:cubicBezTo>
                  <a:cubicBezTo>
                    <a:pt x="181" y="152"/>
                    <a:pt x="182" y="154"/>
                    <a:pt x="180" y="156"/>
                  </a:cubicBezTo>
                  <a:cubicBezTo>
                    <a:pt x="175" y="162"/>
                    <a:pt x="167" y="168"/>
                    <a:pt x="162" y="174"/>
                  </a:cubicBezTo>
                  <a:cubicBezTo>
                    <a:pt x="152" y="189"/>
                    <a:pt x="152" y="189"/>
                    <a:pt x="152" y="189"/>
                  </a:cubicBezTo>
                  <a:cubicBezTo>
                    <a:pt x="146" y="198"/>
                    <a:pt x="117" y="203"/>
                    <a:pt x="107" y="201"/>
                  </a:cubicBezTo>
                  <a:cubicBezTo>
                    <a:pt x="100" y="200"/>
                    <a:pt x="91" y="194"/>
                    <a:pt x="84" y="194"/>
                  </a:cubicBezTo>
                  <a:cubicBezTo>
                    <a:pt x="73" y="194"/>
                    <a:pt x="63" y="199"/>
                    <a:pt x="52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0"/>
                    <a:pt x="35" y="198"/>
                    <a:pt x="35" y="197"/>
                  </a:cubicBezTo>
                  <a:cubicBezTo>
                    <a:pt x="35" y="192"/>
                    <a:pt x="31" y="188"/>
                    <a:pt x="29" y="184"/>
                  </a:cubicBezTo>
                  <a:cubicBezTo>
                    <a:pt x="27" y="178"/>
                    <a:pt x="35" y="175"/>
                    <a:pt x="35" y="170"/>
                  </a:cubicBezTo>
                  <a:cubicBezTo>
                    <a:pt x="35" y="166"/>
                    <a:pt x="30" y="164"/>
                    <a:pt x="29" y="160"/>
                  </a:cubicBezTo>
                  <a:cubicBezTo>
                    <a:pt x="25" y="151"/>
                    <a:pt x="17" y="161"/>
                    <a:pt x="8" y="157"/>
                  </a:cubicBezTo>
                  <a:cubicBezTo>
                    <a:pt x="0" y="153"/>
                    <a:pt x="0" y="146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25" y="134"/>
                    <a:pt x="25" y="134"/>
                    <a:pt x="25" y="134"/>
                  </a:cubicBezTo>
                  <a:cubicBezTo>
                    <a:pt x="32" y="133"/>
                    <a:pt x="35" y="127"/>
                    <a:pt x="42" y="126"/>
                  </a:cubicBezTo>
                  <a:cubicBezTo>
                    <a:pt x="46" y="125"/>
                    <a:pt x="49" y="129"/>
                    <a:pt x="54" y="128"/>
                  </a:cubicBezTo>
                  <a:cubicBezTo>
                    <a:pt x="63" y="124"/>
                    <a:pt x="74" y="124"/>
                    <a:pt x="74" y="112"/>
                  </a:cubicBezTo>
                  <a:cubicBezTo>
                    <a:pt x="74" y="98"/>
                    <a:pt x="101" y="97"/>
                    <a:pt x="109" y="83"/>
                  </a:cubicBezTo>
                  <a:cubicBezTo>
                    <a:pt x="112" y="78"/>
                    <a:pt x="113" y="64"/>
                    <a:pt x="120" y="63"/>
                  </a:cubicBezTo>
                  <a:cubicBezTo>
                    <a:pt x="133" y="61"/>
                    <a:pt x="144" y="65"/>
                    <a:pt x="155" y="55"/>
                  </a:cubicBezTo>
                  <a:cubicBezTo>
                    <a:pt x="160" y="54"/>
                    <a:pt x="166" y="49"/>
                    <a:pt x="167" y="43"/>
                  </a:cubicBezTo>
                  <a:cubicBezTo>
                    <a:pt x="168" y="38"/>
                    <a:pt x="167" y="36"/>
                    <a:pt x="173" y="37"/>
                  </a:cubicBezTo>
                  <a:cubicBezTo>
                    <a:pt x="179" y="37"/>
                    <a:pt x="178" y="32"/>
                    <a:pt x="180" y="29"/>
                  </a:cubicBezTo>
                  <a:cubicBezTo>
                    <a:pt x="184" y="24"/>
                    <a:pt x="198" y="18"/>
                    <a:pt x="204" y="15"/>
                  </a:cubicBezTo>
                  <a:cubicBezTo>
                    <a:pt x="212" y="11"/>
                    <a:pt x="213" y="11"/>
                    <a:pt x="220" y="17"/>
                  </a:cubicBezTo>
                  <a:cubicBezTo>
                    <a:pt x="243" y="34"/>
                    <a:pt x="271" y="20"/>
                    <a:pt x="293" y="11"/>
                  </a:cubicBezTo>
                  <a:cubicBezTo>
                    <a:pt x="297" y="9"/>
                    <a:pt x="306" y="0"/>
                    <a:pt x="310" y="1"/>
                  </a:cubicBezTo>
                  <a:cubicBezTo>
                    <a:pt x="311" y="1"/>
                    <a:pt x="320" y="13"/>
                    <a:pt x="322" y="15"/>
                  </a:cubicBezTo>
                  <a:cubicBezTo>
                    <a:pt x="326" y="18"/>
                    <a:pt x="316" y="26"/>
                    <a:pt x="315" y="28"/>
                  </a:cubicBezTo>
                  <a:cubicBezTo>
                    <a:pt x="314" y="35"/>
                    <a:pt x="320" y="46"/>
                    <a:pt x="323" y="33"/>
                  </a:cubicBezTo>
                  <a:cubicBezTo>
                    <a:pt x="323" y="29"/>
                    <a:pt x="324" y="24"/>
                    <a:pt x="329" y="29"/>
                  </a:cubicBezTo>
                  <a:cubicBezTo>
                    <a:pt x="332" y="32"/>
                    <a:pt x="335" y="32"/>
                    <a:pt x="338" y="35"/>
                  </a:cubicBezTo>
                  <a:cubicBezTo>
                    <a:pt x="341" y="38"/>
                    <a:pt x="346" y="55"/>
                    <a:pt x="342" y="59"/>
                  </a:cubicBezTo>
                  <a:cubicBezTo>
                    <a:pt x="338" y="63"/>
                    <a:pt x="331" y="66"/>
                    <a:pt x="329" y="73"/>
                  </a:cubicBezTo>
                  <a:cubicBezTo>
                    <a:pt x="327" y="80"/>
                    <a:pt x="332" y="83"/>
                    <a:pt x="339" y="81"/>
                  </a:cubicBezTo>
                  <a:cubicBezTo>
                    <a:pt x="354" y="76"/>
                    <a:pt x="348" y="84"/>
                    <a:pt x="360" y="87"/>
                  </a:cubicBezTo>
                  <a:cubicBezTo>
                    <a:pt x="365" y="88"/>
                    <a:pt x="369" y="85"/>
                    <a:pt x="375" y="85"/>
                  </a:cubicBezTo>
                  <a:cubicBezTo>
                    <a:pt x="379" y="85"/>
                    <a:pt x="384" y="90"/>
                    <a:pt x="388" y="92"/>
                  </a:cubicBezTo>
                  <a:cubicBezTo>
                    <a:pt x="398" y="97"/>
                    <a:pt x="398" y="97"/>
                    <a:pt x="398" y="97"/>
                  </a:cubicBezTo>
                  <a:cubicBezTo>
                    <a:pt x="398" y="97"/>
                    <a:pt x="398" y="97"/>
                    <a:pt x="398" y="97"/>
                  </a:cubicBezTo>
                  <a:cubicBezTo>
                    <a:pt x="395" y="102"/>
                    <a:pt x="395" y="102"/>
                    <a:pt x="395" y="102"/>
                  </a:cubicBezTo>
                  <a:cubicBezTo>
                    <a:pt x="393" y="108"/>
                    <a:pt x="399" y="112"/>
                    <a:pt x="399" y="118"/>
                  </a:cubicBezTo>
                  <a:cubicBezTo>
                    <a:pt x="400" y="125"/>
                    <a:pt x="394" y="122"/>
                    <a:pt x="390" y="126"/>
                  </a:cubicBezTo>
                  <a:cubicBezTo>
                    <a:pt x="386" y="128"/>
                    <a:pt x="386" y="132"/>
                    <a:pt x="381" y="133"/>
                  </a:cubicBezTo>
                  <a:cubicBezTo>
                    <a:pt x="375" y="134"/>
                    <a:pt x="374" y="138"/>
                    <a:pt x="371" y="142"/>
                  </a:cubicBezTo>
                  <a:cubicBezTo>
                    <a:pt x="369" y="144"/>
                    <a:pt x="365" y="145"/>
                    <a:pt x="365" y="145"/>
                  </a:cubicBezTo>
                  <a:cubicBezTo>
                    <a:pt x="364" y="148"/>
                    <a:pt x="365" y="153"/>
                    <a:pt x="367" y="156"/>
                  </a:cubicBezTo>
                  <a:cubicBezTo>
                    <a:pt x="384" y="183"/>
                    <a:pt x="384" y="183"/>
                    <a:pt x="384" y="183"/>
                  </a:cubicBezTo>
                  <a:cubicBezTo>
                    <a:pt x="387" y="188"/>
                    <a:pt x="370" y="181"/>
                    <a:pt x="366" y="179"/>
                  </a:cubicBezTo>
                  <a:cubicBezTo>
                    <a:pt x="361" y="177"/>
                    <a:pt x="364" y="172"/>
                    <a:pt x="359" y="169"/>
                  </a:cubicBezTo>
                  <a:cubicBezTo>
                    <a:pt x="349" y="162"/>
                    <a:pt x="350" y="167"/>
                    <a:pt x="338" y="170"/>
                  </a:cubicBezTo>
                  <a:cubicBezTo>
                    <a:pt x="322" y="174"/>
                    <a:pt x="310" y="172"/>
                    <a:pt x="300" y="188"/>
                  </a:cubicBezTo>
                  <a:cubicBezTo>
                    <a:pt x="297" y="193"/>
                    <a:pt x="288" y="190"/>
                    <a:pt x="287" y="197"/>
                  </a:cubicBezTo>
                  <a:cubicBezTo>
                    <a:pt x="287" y="198"/>
                    <a:pt x="280" y="204"/>
                    <a:pt x="277" y="206"/>
                  </a:cubicBezTo>
                  <a:cubicBezTo>
                    <a:pt x="261" y="218"/>
                    <a:pt x="261" y="218"/>
                    <a:pt x="261" y="218"/>
                  </a:cubicBezTo>
                  <a:cubicBezTo>
                    <a:pt x="258" y="221"/>
                    <a:pt x="253" y="218"/>
                    <a:pt x="250" y="218"/>
                  </a:cubicBezTo>
                  <a:cubicBezTo>
                    <a:pt x="250" y="218"/>
                    <a:pt x="250" y="218"/>
                    <a:pt x="250" y="21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2" y="198"/>
                    <a:pt x="252" y="198"/>
                    <a:pt x="252" y="198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010275" y="2044700"/>
              <a:ext cx="673100" cy="457200"/>
            </a:xfrm>
            <a:custGeom>
              <a:avLst/>
              <a:gdLst/>
              <a:ahLst/>
              <a:cxnLst>
                <a:cxn ang="0">
                  <a:pos x="32" y="95"/>
                </a:cxn>
                <a:cxn ang="0">
                  <a:pos x="69" y="94"/>
                </a:cxn>
                <a:cxn ang="0">
                  <a:pos x="120" y="88"/>
                </a:cxn>
                <a:cxn ang="0">
                  <a:pos x="139" y="92"/>
                </a:cxn>
                <a:cxn ang="0">
                  <a:pos x="155" y="90"/>
                </a:cxn>
                <a:cxn ang="0">
                  <a:pos x="165" y="88"/>
                </a:cxn>
                <a:cxn ang="0">
                  <a:pos x="169" y="85"/>
                </a:cxn>
                <a:cxn ang="0">
                  <a:pos x="218" y="78"/>
                </a:cxn>
                <a:cxn ang="0">
                  <a:pos x="286" y="73"/>
                </a:cxn>
                <a:cxn ang="0">
                  <a:pos x="314" y="40"/>
                </a:cxn>
                <a:cxn ang="0">
                  <a:pos x="321" y="30"/>
                </a:cxn>
                <a:cxn ang="0">
                  <a:pos x="346" y="26"/>
                </a:cxn>
                <a:cxn ang="0">
                  <a:pos x="357" y="22"/>
                </a:cxn>
                <a:cxn ang="0">
                  <a:pos x="404" y="7"/>
                </a:cxn>
                <a:cxn ang="0">
                  <a:pos x="431" y="1"/>
                </a:cxn>
                <a:cxn ang="0">
                  <a:pos x="428" y="37"/>
                </a:cxn>
                <a:cxn ang="0">
                  <a:pos x="427" y="55"/>
                </a:cxn>
                <a:cxn ang="0">
                  <a:pos x="403" y="61"/>
                </a:cxn>
                <a:cxn ang="0">
                  <a:pos x="386" y="82"/>
                </a:cxn>
                <a:cxn ang="0">
                  <a:pos x="371" y="87"/>
                </a:cxn>
                <a:cxn ang="0">
                  <a:pos x="341" y="99"/>
                </a:cxn>
                <a:cxn ang="0">
                  <a:pos x="314" y="127"/>
                </a:cxn>
                <a:cxn ang="0">
                  <a:pos x="291" y="163"/>
                </a:cxn>
                <a:cxn ang="0">
                  <a:pos x="259" y="185"/>
                </a:cxn>
                <a:cxn ang="0">
                  <a:pos x="263" y="200"/>
                </a:cxn>
                <a:cxn ang="0">
                  <a:pos x="262" y="209"/>
                </a:cxn>
                <a:cxn ang="0">
                  <a:pos x="245" y="244"/>
                </a:cxn>
                <a:cxn ang="0">
                  <a:pos x="234" y="272"/>
                </a:cxn>
                <a:cxn ang="0">
                  <a:pos x="232" y="286"/>
                </a:cxn>
                <a:cxn ang="0">
                  <a:pos x="215" y="277"/>
                </a:cxn>
                <a:cxn ang="0">
                  <a:pos x="208" y="283"/>
                </a:cxn>
                <a:cxn ang="0">
                  <a:pos x="189" y="287"/>
                </a:cxn>
                <a:cxn ang="0">
                  <a:pos x="181" y="287"/>
                </a:cxn>
                <a:cxn ang="0">
                  <a:pos x="182" y="278"/>
                </a:cxn>
                <a:cxn ang="0">
                  <a:pos x="173" y="262"/>
                </a:cxn>
                <a:cxn ang="0">
                  <a:pos x="178" y="247"/>
                </a:cxn>
                <a:cxn ang="0">
                  <a:pos x="190" y="231"/>
                </a:cxn>
                <a:cxn ang="0">
                  <a:pos x="211" y="214"/>
                </a:cxn>
                <a:cxn ang="0">
                  <a:pos x="212" y="187"/>
                </a:cxn>
                <a:cxn ang="0">
                  <a:pos x="188" y="172"/>
                </a:cxn>
                <a:cxn ang="0">
                  <a:pos x="173" y="161"/>
                </a:cxn>
                <a:cxn ang="0">
                  <a:pos x="148" y="156"/>
                </a:cxn>
                <a:cxn ang="0">
                  <a:pos x="104" y="164"/>
                </a:cxn>
                <a:cxn ang="0">
                  <a:pos x="67" y="160"/>
                </a:cxn>
                <a:cxn ang="0">
                  <a:pos x="19" y="187"/>
                </a:cxn>
                <a:cxn ang="0">
                  <a:pos x="10" y="191"/>
                </a:cxn>
                <a:cxn ang="0">
                  <a:pos x="1" y="145"/>
                </a:cxn>
                <a:cxn ang="0">
                  <a:pos x="0" y="140"/>
                </a:cxn>
                <a:cxn ang="0">
                  <a:pos x="21" y="135"/>
                </a:cxn>
                <a:cxn ang="0">
                  <a:pos x="26" y="97"/>
                </a:cxn>
              </a:cxnLst>
              <a:rect l="0" t="0" r="r" b="b"/>
              <a:pathLst>
                <a:path w="439" h="298">
                  <a:moveTo>
                    <a:pt x="26" y="97"/>
                  </a:moveTo>
                  <a:cubicBezTo>
                    <a:pt x="28" y="96"/>
                    <a:pt x="30" y="96"/>
                    <a:pt x="32" y="95"/>
                  </a:cubicBezTo>
                  <a:cubicBezTo>
                    <a:pt x="38" y="92"/>
                    <a:pt x="40" y="85"/>
                    <a:pt x="47" y="85"/>
                  </a:cubicBezTo>
                  <a:cubicBezTo>
                    <a:pt x="53" y="85"/>
                    <a:pt x="60" y="93"/>
                    <a:pt x="69" y="94"/>
                  </a:cubicBezTo>
                  <a:cubicBezTo>
                    <a:pt x="80" y="95"/>
                    <a:pt x="93" y="92"/>
                    <a:pt x="103" y="92"/>
                  </a:cubicBezTo>
                  <a:cubicBezTo>
                    <a:pt x="112" y="94"/>
                    <a:pt x="116" y="97"/>
                    <a:pt x="120" y="88"/>
                  </a:cubicBezTo>
                  <a:cubicBezTo>
                    <a:pt x="123" y="83"/>
                    <a:pt x="127" y="89"/>
                    <a:pt x="129" y="91"/>
                  </a:cubicBezTo>
                  <a:cubicBezTo>
                    <a:pt x="131" y="93"/>
                    <a:pt x="137" y="92"/>
                    <a:pt x="139" y="92"/>
                  </a:cubicBezTo>
                  <a:cubicBezTo>
                    <a:pt x="145" y="92"/>
                    <a:pt x="147" y="87"/>
                    <a:pt x="150" y="86"/>
                  </a:cubicBezTo>
                  <a:cubicBezTo>
                    <a:pt x="152" y="86"/>
                    <a:pt x="153" y="92"/>
                    <a:pt x="155" y="90"/>
                  </a:cubicBezTo>
                  <a:cubicBezTo>
                    <a:pt x="157" y="88"/>
                    <a:pt x="155" y="85"/>
                    <a:pt x="157" y="85"/>
                  </a:cubicBezTo>
                  <a:cubicBezTo>
                    <a:pt x="160" y="85"/>
                    <a:pt x="162" y="89"/>
                    <a:pt x="165" y="88"/>
                  </a:cubicBezTo>
                  <a:cubicBezTo>
                    <a:pt x="167" y="88"/>
                    <a:pt x="169" y="87"/>
                    <a:pt x="169" y="85"/>
                  </a:cubicBezTo>
                  <a:cubicBezTo>
                    <a:pt x="169" y="85"/>
                    <a:pt x="169" y="85"/>
                    <a:pt x="169" y="85"/>
                  </a:cubicBezTo>
                  <a:cubicBezTo>
                    <a:pt x="186" y="85"/>
                    <a:pt x="186" y="85"/>
                    <a:pt x="186" y="85"/>
                  </a:cubicBezTo>
                  <a:cubicBezTo>
                    <a:pt x="197" y="83"/>
                    <a:pt x="207" y="78"/>
                    <a:pt x="218" y="78"/>
                  </a:cubicBezTo>
                  <a:cubicBezTo>
                    <a:pt x="225" y="78"/>
                    <a:pt x="234" y="84"/>
                    <a:pt x="241" y="85"/>
                  </a:cubicBezTo>
                  <a:cubicBezTo>
                    <a:pt x="251" y="87"/>
                    <a:pt x="280" y="82"/>
                    <a:pt x="286" y="73"/>
                  </a:cubicBezTo>
                  <a:cubicBezTo>
                    <a:pt x="296" y="58"/>
                    <a:pt x="296" y="58"/>
                    <a:pt x="296" y="58"/>
                  </a:cubicBezTo>
                  <a:cubicBezTo>
                    <a:pt x="301" y="52"/>
                    <a:pt x="309" y="46"/>
                    <a:pt x="314" y="40"/>
                  </a:cubicBezTo>
                  <a:cubicBezTo>
                    <a:pt x="316" y="38"/>
                    <a:pt x="315" y="36"/>
                    <a:pt x="314" y="33"/>
                  </a:cubicBezTo>
                  <a:cubicBezTo>
                    <a:pt x="314" y="28"/>
                    <a:pt x="317" y="29"/>
                    <a:pt x="321" y="30"/>
                  </a:cubicBezTo>
                  <a:cubicBezTo>
                    <a:pt x="323" y="31"/>
                    <a:pt x="329" y="31"/>
                    <a:pt x="331" y="31"/>
                  </a:cubicBezTo>
                  <a:cubicBezTo>
                    <a:pt x="336" y="29"/>
                    <a:pt x="339" y="25"/>
                    <a:pt x="346" y="26"/>
                  </a:cubicBezTo>
                  <a:cubicBezTo>
                    <a:pt x="348" y="27"/>
                    <a:pt x="350" y="27"/>
                    <a:pt x="352" y="26"/>
                  </a:cubicBezTo>
                  <a:cubicBezTo>
                    <a:pt x="355" y="25"/>
                    <a:pt x="355" y="23"/>
                    <a:pt x="357" y="22"/>
                  </a:cubicBezTo>
                  <a:cubicBezTo>
                    <a:pt x="360" y="18"/>
                    <a:pt x="360" y="18"/>
                    <a:pt x="360" y="18"/>
                  </a:cubicBezTo>
                  <a:cubicBezTo>
                    <a:pt x="374" y="22"/>
                    <a:pt x="389" y="8"/>
                    <a:pt x="404" y="7"/>
                  </a:cubicBezTo>
                  <a:cubicBezTo>
                    <a:pt x="408" y="7"/>
                    <a:pt x="410" y="3"/>
                    <a:pt x="413" y="1"/>
                  </a:cubicBezTo>
                  <a:cubicBezTo>
                    <a:pt x="416" y="0"/>
                    <a:pt x="428" y="0"/>
                    <a:pt x="431" y="1"/>
                  </a:cubicBezTo>
                  <a:cubicBezTo>
                    <a:pt x="437" y="2"/>
                    <a:pt x="426" y="14"/>
                    <a:pt x="425" y="16"/>
                  </a:cubicBezTo>
                  <a:cubicBezTo>
                    <a:pt x="423" y="19"/>
                    <a:pt x="426" y="33"/>
                    <a:pt x="428" y="37"/>
                  </a:cubicBezTo>
                  <a:cubicBezTo>
                    <a:pt x="431" y="43"/>
                    <a:pt x="435" y="40"/>
                    <a:pt x="439" y="40"/>
                  </a:cubicBezTo>
                  <a:cubicBezTo>
                    <a:pt x="439" y="47"/>
                    <a:pt x="433" y="53"/>
                    <a:pt x="427" y="55"/>
                  </a:cubicBezTo>
                  <a:cubicBezTo>
                    <a:pt x="424" y="56"/>
                    <a:pt x="414" y="60"/>
                    <a:pt x="412" y="58"/>
                  </a:cubicBezTo>
                  <a:cubicBezTo>
                    <a:pt x="409" y="55"/>
                    <a:pt x="404" y="58"/>
                    <a:pt x="403" y="61"/>
                  </a:cubicBezTo>
                  <a:cubicBezTo>
                    <a:pt x="401" y="72"/>
                    <a:pt x="401" y="68"/>
                    <a:pt x="393" y="73"/>
                  </a:cubicBezTo>
                  <a:cubicBezTo>
                    <a:pt x="386" y="82"/>
                    <a:pt x="386" y="82"/>
                    <a:pt x="386" y="82"/>
                  </a:cubicBezTo>
                  <a:cubicBezTo>
                    <a:pt x="386" y="82"/>
                    <a:pt x="386" y="82"/>
                    <a:pt x="386" y="82"/>
                  </a:cubicBezTo>
                  <a:cubicBezTo>
                    <a:pt x="381" y="84"/>
                    <a:pt x="376" y="86"/>
                    <a:pt x="371" y="87"/>
                  </a:cubicBezTo>
                  <a:cubicBezTo>
                    <a:pt x="365" y="88"/>
                    <a:pt x="360" y="91"/>
                    <a:pt x="355" y="96"/>
                  </a:cubicBezTo>
                  <a:cubicBezTo>
                    <a:pt x="351" y="100"/>
                    <a:pt x="346" y="99"/>
                    <a:pt x="341" y="99"/>
                  </a:cubicBezTo>
                  <a:cubicBezTo>
                    <a:pt x="337" y="99"/>
                    <a:pt x="334" y="100"/>
                    <a:pt x="331" y="102"/>
                  </a:cubicBezTo>
                  <a:cubicBezTo>
                    <a:pt x="322" y="111"/>
                    <a:pt x="320" y="116"/>
                    <a:pt x="314" y="127"/>
                  </a:cubicBezTo>
                  <a:cubicBezTo>
                    <a:pt x="309" y="135"/>
                    <a:pt x="300" y="137"/>
                    <a:pt x="295" y="146"/>
                  </a:cubicBezTo>
                  <a:cubicBezTo>
                    <a:pt x="293" y="151"/>
                    <a:pt x="295" y="159"/>
                    <a:pt x="291" y="163"/>
                  </a:cubicBezTo>
                  <a:cubicBezTo>
                    <a:pt x="283" y="171"/>
                    <a:pt x="278" y="171"/>
                    <a:pt x="269" y="175"/>
                  </a:cubicBezTo>
                  <a:cubicBezTo>
                    <a:pt x="265" y="177"/>
                    <a:pt x="263" y="182"/>
                    <a:pt x="259" y="185"/>
                  </a:cubicBezTo>
                  <a:cubicBezTo>
                    <a:pt x="258" y="185"/>
                    <a:pt x="253" y="187"/>
                    <a:pt x="254" y="188"/>
                  </a:cubicBezTo>
                  <a:cubicBezTo>
                    <a:pt x="255" y="193"/>
                    <a:pt x="263" y="195"/>
                    <a:pt x="263" y="200"/>
                  </a:cubicBezTo>
                  <a:cubicBezTo>
                    <a:pt x="262" y="209"/>
                    <a:pt x="262" y="209"/>
                    <a:pt x="262" y="209"/>
                  </a:cubicBezTo>
                  <a:cubicBezTo>
                    <a:pt x="262" y="209"/>
                    <a:pt x="262" y="209"/>
                    <a:pt x="262" y="209"/>
                  </a:cubicBezTo>
                  <a:cubicBezTo>
                    <a:pt x="255" y="211"/>
                    <a:pt x="256" y="219"/>
                    <a:pt x="251" y="225"/>
                  </a:cubicBezTo>
                  <a:cubicBezTo>
                    <a:pt x="247" y="230"/>
                    <a:pt x="249" y="238"/>
                    <a:pt x="245" y="244"/>
                  </a:cubicBezTo>
                  <a:cubicBezTo>
                    <a:pt x="242" y="249"/>
                    <a:pt x="238" y="244"/>
                    <a:pt x="238" y="253"/>
                  </a:cubicBezTo>
                  <a:cubicBezTo>
                    <a:pt x="238" y="260"/>
                    <a:pt x="234" y="265"/>
                    <a:pt x="234" y="272"/>
                  </a:cubicBezTo>
                  <a:cubicBezTo>
                    <a:pt x="234" y="276"/>
                    <a:pt x="233" y="281"/>
                    <a:pt x="232" y="286"/>
                  </a:cubicBezTo>
                  <a:cubicBezTo>
                    <a:pt x="232" y="286"/>
                    <a:pt x="232" y="286"/>
                    <a:pt x="232" y="286"/>
                  </a:cubicBezTo>
                  <a:cubicBezTo>
                    <a:pt x="229" y="286"/>
                    <a:pt x="226" y="283"/>
                    <a:pt x="223" y="282"/>
                  </a:cubicBezTo>
                  <a:cubicBezTo>
                    <a:pt x="219" y="282"/>
                    <a:pt x="216" y="282"/>
                    <a:pt x="215" y="277"/>
                  </a:cubicBezTo>
                  <a:cubicBezTo>
                    <a:pt x="215" y="276"/>
                    <a:pt x="214" y="272"/>
                    <a:pt x="213" y="274"/>
                  </a:cubicBezTo>
                  <a:cubicBezTo>
                    <a:pt x="210" y="276"/>
                    <a:pt x="208" y="280"/>
                    <a:pt x="208" y="283"/>
                  </a:cubicBezTo>
                  <a:cubicBezTo>
                    <a:pt x="207" y="290"/>
                    <a:pt x="203" y="291"/>
                    <a:pt x="198" y="294"/>
                  </a:cubicBezTo>
                  <a:cubicBezTo>
                    <a:pt x="192" y="298"/>
                    <a:pt x="191" y="292"/>
                    <a:pt x="189" y="287"/>
                  </a:cubicBezTo>
                  <a:cubicBezTo>
                    <a:pt x="188" y="284"/>
                    <a:pt x="183" y="287"/>
                    <a:pt x="181" y="287"/>
                  </a:cubicBezTo>
                  <a:cubicBezTo>
                    <a:pt x="181" y="287"/>
                    <a:pt x="181" y="287"/>
                    <a:pt x="181" y="287"/>
                  </a:cubicBezTo>
                  <a:cubicBezTo>
                    <a:pt x="180" y="286"/>
                    <a:pt x="181" y="283"/>
                    <a:pt x="181" y="282"/>
                  </a:cubicBezTo>
                  <a:cubicBezTo>
                    <a:pt x="181" y="280"/>
                    <a:pt x="181" y="279"/>
                    <a:pt x="182" y="278"/>
                  </a:cubicBezTo>
                  <a:cubicBezTo>
                    <a:pt x="182" y="275"/>
                    <a:pt x="181" y="273"/>
                    <a:pt x="179" y="270"/>
                  </a:cubicBezTo>
                  <a:cubicBezTo>
                    <a:pt x="173" y="262"/>
                    <a:pt x="173" y="262"/>
                    <a:pt x="173" y="262"/>
                  </a:cubicBezTo>
                  <a:cubicBezTo>
                    <a:pt x="173" y="262"/>
                    <a:pt x="173" y="262"/>
                    <a:pt x="173" y="262"/>
                  </a:cubicBezTo>
                  <a:cubicBezTo>
                    <a:pt x="176" y="259"/>
                    <a:pt x="179" y="251"/>
                    <a:pt x="178" y="247"/>
                  </a:cubicBezTo>
                  <a:cubicBezTo>
                    <a:pt x="177" y="241"/>
                    <a:pt x="180" y="243"/>
                    <a:pt x="184" y="242"/>
                  </a:cubicBezTo>
                  <a:cubicBezTo>
                    <a:pt x="195" y="240"/>
                    <a:pt x="194" y="235"/>
                    <a:pt x="190" y="231"/>
                  </a:cubicBezTo>
                  <a:cubicBezTo>
                    <a:pt x="190" y="231"/>
                    <a:pt x="190" y="231"/>
                    <a:pt x="190" y="231"/>
                  </a:cubicBezTo>
                  <a:cubicBezTo>
                    <a:pt x="195" y="222"/>
                    <a:pt x="205" y="221"/>
                    <a:pt x="211" y="214"/>
                  </a:cubicBezTo>
                  <a:cubicBezTo>
                    <a:pt x="219" y="204"/>
                    <a:pt x="202" y="201"/>
                    <a:pt x="202" y="194"/>
                  </a:cubicBezTo>
                  <a:cubicBezTo>
                    <a:pt x="202" y="189"/>
                    <a:pt x="212" y="190"/>
                    <a:pt x="212" y="187"/>
                  </a:cubicBezTo>
                  <a:cubicBezTo>
                    <a:pt x="207" y="184"/>
                    <a:pt x="191" y="180"/>
                    <a:pt x="189" y="173"/>
                  </a:cubicBezTo>
                  <a:cubicBezTo>
                    <a:pt x="189" y="173"/>
                    <a:pt x="188" y="173"/>
                    <a:pt x="188" y="172"/>
                  </a:cubicBezTo>
                  <a:cubicBezTo>
                    <a:pt x="182" y="172"/>
                    <a:pt x="177" y="183"/>
                    <a:pt x="172" y="175"/>
                  </a:cubicBezTo>
                  <a:cubicBezTo>
                    <a:pt x="171" y="172"/>
                    <a:pt x="173" y="164"/>
                    <a:pt x="173" y="161"/>
                  </a:cubicBezTo>
                  <a:cubicBezTo>
                    <a:pt x="173" y="159"/>
                    <a:pt x="180" y="152"/>
                    <a:pt x="178" y="151"/>
                  </a:cubicBezTo>
                  <a:cubicBezTo>
                    <a:pt x="173" y="150"/>
                    <a:pt x="150" y="152"/>
                    <a:pt x="148" y="156"/>
                  </a:cubicBezTo>
                  <a:cubicBezTo>
                    <a:pt x="144" y="163"/>
                    <a:pt x="139" y="149"/>
                    <a:pt x="132" y="161"/>
                  </a:cubicBezTo>
                  <a:cubicBezTo>
                    <a:pt x="125" y="172"/>
                    <a:pt x="112" y="168"/>
                    <a:pt x="104" y="164"/>
                  </a:cubicBezTo>
                  <a:cubicBezTo>
                    <a:pt x="98" y="162"/>
                    <a:pt x="90" y="166"/>
                    <a:pt x="83" y="165"/>
                  </a:cubicBezTo>
                  <a:cubicBezTo>
                    <a:pt x="77" y="164"/>
                    <a:pt x="76" y="158"/>
                    <a:pt x="67" y="160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22" y="171"/>
                    <a:pt x="23" y="173"/>
                    <a:pt x="19" y="187"/>
                  </a:cubicBezTo>
                  <a:cubicBezTo>
                    <a:pt x="10" y="191"/>
                    <a:pt x="10" y="191"/>
                    <a:pt x="10" y="191"/>
                  </a:cubicBezTo>
                  <a:cubicBezTo>
                    <a:pt x="10" y="191"/>
                    <a:pt x="10" y="191"/>
                    <a:pt x="10" y="191"/>
                  </a:cubicBezTo>
                  <a:cubicBezTo>
                    <a:pt x="12" y="182"/>
                    <a:pt x="9" y="177"/>
                    <a:pt x="11" y="166"/>
                  </a:cubicBezTo>
                  <a:cubicBezTo>
                    <a:pt x="13" y="153"/>
                    <a:pt x="6" y="155"/>
                    <a:pt x="1" y="145"/>
                  </a:cubicBezTo>
                  <a:cubicBezTo>
                    <a:pt x="0" y="144"/>
                    <a:pt x="0" y="141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13" y="139"/>
                    <a:pt x="18" y="137"/>
                    <a:pt x="21" y="135"/>
                  </a:cubicBezTo>
                  <a:cubicBezTo>
                    <a:pt x="25" y="130"/>
                    <a:pt x="23" y="125"/>
                    <a:pt x="23" y="120"/>
                  </a:cubicBezTo>
                  <a:cubicBezTo>
                    <a:pt x="23" y="112"/>
                    <a:pt x="24" y="103"/>
                    <a:pt x="26" y="97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399213" y="2170113"/>
              <a:ext cx="203200" cy="209550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31" y="10"/>
                </a:cxn>
                <a:cxn ang="0">
                  <a:pos x="133" y="0"/>
                </a:cxn>
                <a:cxn ang="0">
                  <a:pos x="133" y="0"/>
                </a:cxn>
                <a:cxn ang="0">
                  <a:pos x="118" y="5"/>
                </a:cxn>
                <a:cxn ang="0">
                  <a:pos x="102" y="14"/>
                </a:cxn>
                <a:cxn ang="0">
                  <a:pos x="88" y="17"/>
                </a:cxn>
                <a:cxn ang="0">
                  <a:pos x="78" y="20"/>
                </a:cxn>
                <a:cxn ang="0">
                  <a:pos x="61" y="45"/>
                </a:cxn>
                <a:cxn ang="0">
                  <a:pos x="42" y="64"/>
                </a:cxn>
                <a:cxn ang="0">
                  <a:pos x="38" y="81"/>
                </a:cxn>
                <a:cxn ang="0">
                  <a:pos x="16" y="93"/>
                </a:cxn>
                <a:cxn ang="0">
                  <a:pos x="6" y="103"/>
                </a:cxn>
                <a:cxn ang="0">
                  <a:pos x="1" y="106"/>
                </a:cxn>
                <a:cxn ang="0">
                  <a:pos x="10" y="118"/>
                </a:cxn>
                <a:cxn ang="0">
                  <a:pos x="9" y="127"/>
                </a:cxn>
                <a:cxn ang="0">
                  <a:pos x="9" y="127"/>
                </a:cxn>
                <a:cxn ang="0">
                  <a:pos x="24" y="124"/>
                </a:cxn>
                <a:cxn ang="0">
                  <a:pos x="32" y="113"/>
                </a:cxn>
                <a:cxn ang="0">
                  <a:pos x="40" y="109"/>
                </a:cxn>
                <a:cxn ang="0">
                  <a:pos x="69" y="108"/>
                </a:cxn>
                <a:cxn ang="0">
                  <a:pos x="86" y="98"/>
                </a:cxn>
                <a:cxn ang="0">
                  <a:pos x="91" y="118"/>
                </a:cxn>
                <a:cxn ang="0">
                  <a:pos x="91" y="118"/>
                </a:cxn>
                <a:cxn ang="0">
                  <a:pos x="96" y="111"/>
                </a:cxn>
                <a:cxn ang="0">
                  <a:pos x="104" y="108"/>
                </a:cxn>
                <a:cxn ang="0">
                  <a:pos x="119" y="91"/>
                </a:cxn>
                <a:cxn ang="0">
                  <a:pos x="119" y="76"/>
                </a:cxn>
                <a:cxn ang="0">
                  <a:pos x="124" y="62"/>
                </a:cxn>
                <a:cxn ang="0">
                  <a:pos x="123" y="51"/>
                </a:cxn>
                <a:cxn ang="0">
                  <a:pos x="121" y="37"/>
                </a:cxn>
                <a:cxn ang="0">
                  <a:pos x="129" y="21"/>
                </a:cxn>
                <a:cxn ang="0">
                  <a:pos x="131" y="20"/>
                </a:cxn>
              </a:cxnLst>
              <a:rect l="0" t="0" r="r" b="b"/>
              <a:pathLst>
                <a:path w="133" h="136">
                  <a:moveTo>
                    <a:pt x="131" y="20"/>
                  </a:moveTo>
                  <a:cubicBezTo>
                    <a:pt x="131" y="10"/>
                    <a:pt x="131" y="10"/>
                    <a:pt x="131" y="1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8" y="2"/>
                    <a:pt x="123" y="4"/>
                    <a:pt x="118" y="5"/>
                  </a:cubicBezTo>
                  <a:cubicBezTo>
                    <a:pt x="112" y="6"/>
                    <a:pt x="107" y="9"/>
                    <a:pt x="102" y="14"/>
                  </a:cubicBezTo>
                  <a:cubicBezTo>
                    <a:pt x="98" y="18"/>
                    <a:pt x="93" y="17"/>
                    <a:pt x="88" y="17"/>
                  </a:cubicBezTo>
                  <a:cubicBezTo>
                    <a:pt x="84" y="17"/>
                    <a:pt x="81" y="18"/>
                    <a:pt x="78" y="20"/>
                  </a:cubicBezTo>
                  <a:cubicBezTo>
                    <a:pt x="69" y="29"/>
                    <a:pt x="67" y="34"/>
                    <a:pt x="61" y="45"/>
                  </a:cubicBezTo>
                  <a:cubicBezTo>
                    <a:pt x="56" y="53"/>
                    <a:pt x="47" y="55"/>
                    <a:pt x="42" y="64"/>
                  </a:cubicBezTo>
                  <a:cubicBezTo>
                    <a:pt x="40" y="69"/>
                    <a:pt x="42" y="77"/>
                    <a:pt x="38" y="81"/>
                  </a:cubicBezTo>
                  <a:cubicBezTo>
                    <a:pt x="30" y="89"/>
                    <a:pt x="25" y="89"/>
                    <a:pt x="16" y="93"/>
                  </a:cubicBezTo>
                  <a:cubicBezTo>
                    <a:pt x="12" y="95"/>
                    <a:pt x="10" y="100"/>
                    <a:pt x="6" y="103"/>
                  </a:cubicBezTo>
                  <a:cubicBezTo>
                    <a:pt x="5" y="103"/>
                    <a:pt x="0" y="105"/>
                    <a:pt x="1" y="106"/>
                  </a:cubicBezTo>
                  <a:cubicBezTo>
                    <a:pt x="2" y="111"/>
                    <a:pt x="10" y="113"/>
                    <a:pt x="10" y="118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20" y="136"/>
                    <a:pt x="17" y="133"/>
                    <a:pt x="24" y="124"/>
                  </a:cubicBezTo>
                  <a:cubicBezTo>
                    <a:pt x="27" y="120"/>
                    <a:pt x="32" y="119"/>
                    <a:pt x="32" y="113"/>
                  </a:cubicBezTo>
                  <a:cubicBezTo>
                    <a:pt x="32" y="108"/>
                    <a:pt x="35" y="107"/>
                    <a:pt x="40" y="109"/>
                  </a:cubicBezTo>
                  <a:cubicBezTo>
                    <a:pt x="49" y="111"/>
                    <a:pt x="60" y="110"/>
                    <a:pt x="69" y="108"/>
                  </a:cubicBezTo>
                  <a:cubicBezTo>
                    <a:pt x="75" y="106"/>
                    <a:pt x="81" y="98"/>
                    <a:pt x="86" y="98"/>
                  </a:cubicBezTo>
                  <a:cubicBezTo>
                    <a:pt x="90" y="103"/>
                    <a:pt x="78" y="112"/>
                    <a:pt x="91" y="118"/>
                  </a:cubicBezTo>
                  <a:cubicBezTo>
                    <a:pt x="91" y="118"/>
                    <a:pt x="91" y="118"/>
                    <a:pt x="91" y="118"/>
                  </a:cubicBezTo>
                  <a:cubicBezTo>
                    <a:pt x="92" y="115"/>
                    <a:pt x="94" y="112"/>
                    <a:pt x="96" y="111"/>
                  </a:cubicBezTo>
                  <a:cubicBezTo>
                    <a:pt x="100" y="109"/>
                    <a:pt x="102" y="113"/>
                    <a:pt x="104" y="108"/>
                  </a:cubicBezTo>
                  <a:cubicBezTo>
                    <a:pt x="108" y="101"/>
                    <a:pt x="115" y="97"/>
                    <a:pt x="119" y="91"/>
                  </a:cubicBezTo>
                  <a:cubicBezTo>
                    <a:pt x="122" y="88"/>
                    <a:pt x="115" y="79"/>
                    <a:pt x="119" y="76"/>
                  </a:cubicBezTo>
                  <a:cubicBezTo>
                    <a:pt x="127" y="69"/>
                    <a:pt x="126" y="71"/>
                    <a:pt x="124" y="62"/>
                  </a:cubicBezTo>
                  <a:cubicBezTo>
                    <a:pt x="123" y="58"/>
                    <a:pt x="124" y="55"/>
                    <a:pt x="123" y="51"/>
                  </a:cubicBezTo>
                  <a:cubicBezTo>
                    <a:pt x="121" y="46"/>
                    <a:pt x="120" y="43"/>
                    <a:pt x="121" y="37"/>
                  </a:cubicBezTo>
                  <a:cubicBezTo>
                    <a:pt x="122" y="33"/>
                    <a:pt x="125" y="23"/>
                    <a:pt x="129" y="21"/>
                  </a:cubicBezTo>
                  <a:cubicBezTo>
                    <a:pt x="130" y="21"/>
                    <a:pt x="130" y="20"/>
                    <a:pt x="131" y="2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019800" y="2273300"/>
              <a:ext cx="327025" cy="125413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13" y="38"/>
                </a:cxn>
                <a:cxn ang="0">
                  <a:pos x="30" y="19"/>
                </a:cxn>
                <a:cxn ang="0">
                  <a:pos x="61" y="11"/>
                </a:cxn>
                <a:cxn ang="0">
                  <a:pos x="77" y="16"/>
                </a:cxn>
                <a:cxn ang="0">
                  <a:pos x="98" y="15"/>
                </a:cxn>
                <a:cxn ang="0">
                  <a:pos x="126" y="12"/>
                </a:cxn>
                <a:cxn ang="0">
                  <a:pos x="142" y="7"/>
                </a:cxn>
                <a:cxn ang="0">
                  <a:pos x="172" y="2"/>
                </a:cxn>
                <a:cxn ang="0">
                  <a:pos x="167" y="12"/>
                </a:cxn>
                <a:cxn ang="0">
                  <a:pos x="166" y="26"/>
                </a:cxn>
                <a:cxn ang="0">
                  <a:pos x="182" y="23"/>
                </a:cxn>
                <a:cxn ang="0">
                  <a:pos x="183" y="24"/>
                </a:cxn>
                <a:cxn ang="0">
                  <a:pos x="206" y="38"/>
                </a:cxn>
                <a:cxn ang="0">
                  <a:pos x="196" y="45"/>
                </a:cxn>
                <a:cxn ang="0">
                  <a:pos x="205" y="65"/>
                </a:cxn>
                <a:cxn ang="0">
                  <a:pos x="184" y="82"/>
                </a:cxn>
                <a:cxn ang="0">
                  <a:pos x="184" y="82"/>
                </a:cxn>
                <a:cxn ang="0">
                  <a:pos x="153" y="68"/>
                </a:cxn>
                <a:cxn ang="0">
                  <a:pos x="109" y="68"/>
                </a:cxn>
                <a:cxn ang="0">
                  <a:pos x="97" y="68"/>
                </a:cxn>
                <a:cxn ang="0">
                  <a:pos x="86" y="68"/>
                </a:cxn>
                <a:cxn ang="0">
                  <a:pos x="86" y="68"/>
                </a:cxn>
                <a:cxn ang="0">
                  <a:pos x="81" y="70"/>
                </a:cxn>
                <a:cxn ang="0">
                  <a:pos x="81" y="70"/>
                </a:cxn>
                <a:cxn ang="0">
                  <a:pos x="77" y="71"/>
                </a:cxn>
                <a:cxn ang="0">
                  <a:pos x="77" y="71"/>
                </a:cxn>
                <a:cxn ang="0">
                  <a:pos x="59" y="69"/>
                </a:cxn>
                <a:cxn ang="0">
                  <a:pos x="19" y="62"/>
                </a:cxn>
                <a:cxn ang="0">
                  <a:pos x="1" y="50"/>
                </a:cxn>
                <a:cxn ang="0">
                  <a:pos x="4" y="42"/>
                </a:cxn>
              </a:cxnLst>
              <a:rect l="0" t="0" r="r" b="b"/>
              <a:pathLst>
                <a:path w="213" h="82">
                  <a:moveTo>
                    <a:pt x="4" y="42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7" y="24"/>
                    <a:pt x="16" y="22"/>
                    <a:pt x="30" y="19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70" y="9"/>
                    <a:pt x="71" y="15"/>
                    <a:pt x="77" y="16"/>
                  </a:cubicBezTo>
                  <a:cubicBezTo>
                    <a:pt x="84" y="17"/>
                    <a:pt x="92" y="13"/>
                    <a:pt x="98" y="15"/>
                  </a:cubicBezTo>
                  <a:cubicBezTo>
                    <a:pt x="106" y="19"/>
                    <a:pt x="119" y="23"/>
                    <a:pt x="126" y="12"/>
                  </a:cubicBezTo>
                  <a:cubicBezTo>
                    <a:pt x="133" y="0"/>
                    <a:pt x="138" y="14"/>
                    <a:pt x="142" y="7"/>
                  </a:cubicBezTo>
                  <a:cubicBezTo>
                    <a:pt x="144" y="3"/>
                    <a:pt x="167" y="1"/>
                    <a:pt x="172" y="2"/>
                  </a:cubicBezTo>
                  <a:cubicBezTo>
                    <a:pt x="174" y="3"/>
                    <a:pt x="167" y="10"/>
                    <a:pt x="167" y="12"/>
                  </a:cubicBezTo>
                  <a:cubicBezTo>
                    <a:pt x="167" y="15"/>
                    <a:pt x="165" y="23"/>
                    <a:pt x="166" y="26"/>
                  </a:cubicBezTo>
                  <a:cubicBezTo>
                    <a:pt x="171" y="34"/>
                    <a:pt x="176" y="23"/>
                    <a:pt x="182" y="23"/>
                  </a:cubicBezTo>
                  <a:cubicBezTo>
                    <a:pt x="182" y="24"/>
                    <a:pt x="183" y="24"/>
                    <a:pt x="183" y="24"/>
                  </a:cubicBezTo>
                  <a:cubicBezTo>
                    <a:pt x="185" y="31"/>
                    <a:pt x="201" y="35"/>
                    <a:pt x="206" y="38"/>
                  </a:cubicBezTo>
                  <a:cubicBezTo>
                    <a:pt x="206" y="41"/>
                    <a:pt x="196" y="40"/>
                    <a:pt x="196" y="45"/>
                  </a:cubicBezTo>
                  <a:cubicBezTo>
                    <a:pt x="196" y="52"/>
                    <a:pt x="213" y="55"/>
                    <a:pt x="205" y="65"/>
                  </a:cubicBezTo>
                  <a:cubicBezTo>
                    <a:pt x="199" y="72"/>
                    <a:pt x="189" y="73"/>
                    <a:pt x="184" y="82"/>
                  </a:cubicBezTo>
                  <a:cubicBezTo>
                    <a:pt x="184" y="82"/>
                    <a:pt x="184" y="82"/>
                    <a:pt x="184" y="82"/>
                  </a:cubicBezTo>
                  <a:cubicBezTo>
                    <a:pt x="176" y="75"/>
                    <a:pt x="159" y="67"/>
                    <a:pt x="153" y="68"/>
                  </a:cubicBezTo>
                  <a:cubicBezTo>
                    <a:pt x="140" y="70"/>
                    <a:pt x="121" y="76"/>
                    <a:pt x="109" y="68"/>
                  </a:cubicBezTo>
                  <a:cubicBezTo>
                    <a:pt x="105" y="65"/>
                    <a:pt x="102" y="69"/>
                    <a:pt x="97" y="68"/>
                  </a:cubicBezTo>
                  <a:cubicBezTo>
                    <a:pt x="93" y="68"/>
                    <a:pt x="89" y="67"/>
                    <a:pt x="86" y="68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4" y="68"/>
                    <a:pt x="82" y="69"/>
                    <a:pt x="81" y="70"/>
                  </a:cubicBezTo>
                  <a:cubicBezTo>
                    <a:pt x="81" y="70"/>
                    <a:pt x="81" y="70"/>
                    <a:pt x="81" y="70"/>
                  </a:cubicBezTo>
                  <a:cubicBezTo>
                    <a:pt x="80" y="70"/>
                    <a:pt x="78" y="70"/>
                    <a:pt x="77" y="71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1" y="71"/>
                    <a:pt x="65" y="68"/>
                    <a:pt x="59" y="69"/>
                  </a:cubicBezTo>
                  <a:cubicBezTo>
                    <a:pt x="44" y="70"/>
                    <a:pt x="32" y="69"/>
                    <a:pt x="19" y="62"/>
                  </a:cubicBezTo>
                  <a:cubicBezTo>
                    <a:pt x="12" y="59"/>
                    <a:pt x="0" y="61"/>
                    <a:pt x="1" y="50"/>
                  </a:cubicBezTo>
                  <a:cubicBezTo>
                    <a:pt x="2" y="47"/>
                    <a:pt x="4" y="44"/>
                    <a:pt x="4" y="42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362700" y="2320925"/>
              <a:ext cx="188913" cy="220663"/>
            </a:xfrm>
            <a:custGeom>
              <a:avLst/>
              <a:gdLst/>
              <a:ahLst/>
              <a:cxnLst>
                <a:cxn ang="0">
                  <a:pos x="32" y="29"/>
                </a:cxn>
                <a:cxn ang="0">
                  <a:pos x="47" y="26"/>
                </a:cxn>
                <a:cxn ang="0">
                  <a:pos x="55" y="15"/>
                </a:cxn>
                <a:cxn ang="0">
                  <a:pos x="63" y="11"/>
                </a:cxn>
                <a:cxn ang="0">
                  <a:pos x="92" y="10"/>
                </a:cxn>
                <a:cxn ang="0">
                  <a:pos x="109" y="0"/>
                </a:cxn>
                <a:cxn ang="0">
                  <a:pos x="114" y="20"/>
                </a:cxn>
                <a:cxn ang="0">
                  <a:pos x="114" y="20"/>
                </a:cxn>
                <a:cxn ang="0">
                  <a:pos x="111" y="26"/>
                </a:cxn>
                <a:cxn ang="0">
                  <a:pos x="118" y="40"/>
                </a:cxn>
                <a:cxn ang="0">
                  <a:pos x="120" y="55"/>
                </a:cxn>
                <a:cxn ang="0">
                  <a:pos x="98" y="92"/>
                </a:cxn>
                <a:cxn ang="0">
                  <a:pos x="87" y="118"/>
                </a:cxn>
                <a:cxn ang="0">
                  <a:pos x="75" y="139"/>
                </a:cxn>
                <a:cxn ang="0">
                  <a:pos x="60" y="131"/>
                </a:cxn>
                <a:cxn ang="0">
                  <a:pos x="50" y="128"/>
                </a:cxn>
                <a:cxn ang="0">
                  <a:pos x="33" y="129"/>
                </a:cxn>
                <a:cxn ang="0">
                  <a:pos x="26" y="121"/>
                </a:cxn>
                <a:cxn ang="0">
                  <a:pos x="24" y="125"/>
                </a:cxn>
                <a:cxn ang="0">
                  <a:pos x="24" y="125"/>
                </a:cxn>
                <a:cxn ang="0">
                  <a:pos x="15" y="123"/>
                </a:cxn>
                <a:cxn ang="0">
                  <a:pos x="8" y="122"/>
                </a:cxn>
                <a:cxn ang="0">
                  <a:pos x="0" y="113"/>
                </a:cxn>
                <a:cxn ang="0">
                  <a:pos x="2" y="106"/>
                </a:cxn>
                <a:cxn ang="0">
                  <a:pos x="2" y="106"/>
                </a:cxn>
                <a:cxn ang="0">
                  <a:pos x="4" y="92"/>
                </a:cxn>
                <a:cxn ang="0">
                  <a:pos x="8" y="73"/>
                </a:cxn>
                <a:cxn ang="0">
                  <a:pos x="15" y="64"/>
                </a:cxn>
                <a:cxn ang="0">
                  <a:pos x="21" y="45"/>
                </a:cxn>
                <a:cxn ang="0">
                  <a:pos x="32" y="29"/>
                </a:cxn>
              </a:cxnLst>
              <a:rect l="0" t="0" r="r" b="b"/>
              <a:pathLst>
                <a:path w="123" h="144">
                  <a:moveTo>
                    <a:pt x="32" y="29"/>
                  </a:moveTo>
                  <a:cubicBezTo>
                    <a:pt x="43" y="38"/>
                    <a:pt x="40" y="35"/>
                    <a:pt x="47" y="26"/>
                  </a:cubicBezTo>
                  <a:cubicBezTo>
                    <a:pt x="50" y="22"/>
                    <a:pt x="55" y="21"/>
                    <a:pt x="55" y="15"/>
                  </a:cubicBezTo>
                  <a:cubicBezTo>
                    <a:pt x="55" y="10"/>
                    <a:pt x="58" y="9"/>
                    <a:pt x="63" y="11"/>
                  </a:cubicBezTo>
                  <a:cubicBezTo>
                    <a:pt x="72" y="13"/>
                    <a:pt x="83" y="12"/>
                    <a:pt x="92" y="10"/>
                  </a:cubicBezTo>
                  <a:cubicBezTo>
                    <a:pt x="98" y="8"/>
                    <a:pt x="104" y="0"/>
                    <a:pt x="109" y="0"/>
                  </a:cubicBezTo>
                  <a:cubicBezTo>
                    <a:pt x="113" y="5"/>
                    <a:pt x="101" y="14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3" y="22"/>
                    <a:pt x="112" y="24"/>
                    <a:pt x="111" y="26"/>
                  </a:cubicBezTo>
                  <a:cubicBezTo>
                    <a:pt x="107" y="34"/>
                    <a:pt x="112" y="36"/>
                    <a:pt x="118" y="40"/>
                  </a:cubicBezTo>
                  <a:cubicBezTo>
                    <a:pt x="123" y="43"/>
                    <a:pt x="121" y="50"/>
                    <a:pt x="120" y="55"/>
                  </a:cubicBezTo>
                  <a:cubicBezTo>
                    <a:pt x="116" y="68"/>
                    <a:pt x="106" y="81"/>
                    <a:pt x="98" y="92"/>
                  </a:cubicBezTo>
                  <a:cubicBezTo>
                    <a:pt x="93" y="100"/>
                    <a:pt x="92" y="109"/>
                    <a:pt x="87" y="118"/>
                  </a:cubicBezTo>
                  <a:cubicBezTo>
                    <a:pt x="86" y="122"/>
                    <a:pt x="83" y="144"/>
                    <a:pt x="75" y="139"/>
                  </a:cubicBezTo>
                  <a:cubicBezTo>
                    <a:pt x="71" y="135"/>
                    <a:pt x="66" y="128"/>
                    <a:pt x="60" y="131"/>
                  </a:cubicBezTo>
                  <a:cubicBezTo>
                    <a:pt x="57" y="133"/>
                    <a:pt x="53" y="129"/>
                    <a:pt x="50" y="128"/>
                  </a:cubicBezTo>
                  <a:cubicBezTo>
                    <a:pt x="44" y="127"/>
                    <a:pt x="37" y="134"/>
                    <a:pt x="33" y="129"/>
                  </a:cubicBezTo>
                  <a:cubicBezTo>
                    <a:pt x="31" y="128"/>
                    <a:pt x="29" y="119"/>
                    <a:pt x="26" y="121"/>
                  </a:cubicBezTo>
                  <a:cubicBezTo>
                    <a:pt x="25" y="121"/>
                    <a:pt x="24" y="123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17" y="124"/>
                    <a:pt x="15" y="123"/>
                  </a:cubicBezTo>
                  <a:cubicBezTo>
                    <a:pt x="13" y="122"/>
                    <a:pt x="11" y="122"/>
                    <a:pt x="8" y="122"/>
                  </a:cubicBezTo>
                  <a:cubicBezTo>
                    <a:pt x="2" y="122"/>
                    <a:pt x="2" y="117"/>
                    <a:pt x="0" y="113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3" y="101"/>
                    <a:pt x="4" y="96"/>
                    <a:pt x="4" y="92"/>
                  </a:cubicBezTo>
                  <a:cubicBezTo>
                    <a:pt x="4" y="85"/>
                    <a:pt x="8" y="80"/>
                    <a:pt x="8" y="73"/>
                  </a:cubicBezTo>
                  <a:cubicBezTo>
                    <a:pt x="8" y="64"/>
                    <a:pt x="12" y="69"/>
                    <a:pt x="15" y="64"/>
                  </a:cubicBezTo>
                  <a:cubicBezTo>
                    <a:pt x="19" y="58"/>
                    <a:pt x="17" y="50"/>
                    <a:pt x="21" y="45"/>
                  </a:cubicBezTo>
                  <a:cubicBezTo>
                    <a:pt x="26" y="39"/>
                    <a:pt x="25" y="31"/>
                    <a:pt x="32" y="2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284913" y="2462213"/>
              <a:ext cx="128588" cy="292100"/>
            </a:xfrm>
            <a:custGeom>
              <a:avLst/>
              <a:gdLst/>
              <a:ahLst/>
              <a:cxnLst>
                <a:cxn ang="0">
                  <a:pos x="53" y="14"/>
                </a:cxn>
                <a:cxn ang="0">
                  <a:pos x="51" y="21"/>
                </a:cxn>
                <a:cxn ang="0">
                  <a:pos x="59" y="30"/>
                </a:cxn>
                <a:cxn ang="0">
                  <a:pos x="66" y="31"/>
                </a:cxn>
                <a:cxn ang="0">
                  <a:pos x="75" y="33"/>
                </a:cxn>
                <a:cxn ang="0">
                  <a:pos x="75" y="33"/>
                </a:cxn>
                <a:cxn ang="0">
                  <a:pos x="77" y="40"/>
                </a:cxn>
                <a:cxn ang="0">
                  <a:pos x="81" y="54"/>
                </a:cxn>
                <a:cxn ang="0">
                  <a:pos x="77" y="93"/>
                </a:cxn>
                <a:cxn ang="0">
                  <a:pos x="68" y="111"/>
                </a:cxn>
                <a:cxn ang="0">
                  <a:pos x="62" y="106"/>
                </a:cxn>
                <a:cxn ang="0">
                  <a:pos x="62" y="119"/>
                </a:cxn>
                <a:cxn ang="0">
                  <a:pos x="62" y="150"/>
                </a:cxn>
                <a:cxn ang="0">
                  <a:pos x="59" y="171"/>
                </a:cxn>
                <a:cxn ang="0">
                  <a:pos x="50" y="183"/>
                </a:cxn>
                <a:cxn ang="0">
                  <a:pos x="39" y="181"/>
                </a:cxn>
                <a:cxn ang="0">
                  <a:pos x="31" y="174"/>
                </a:cxn>
                <a:cxn ang="0">
                  <a:pos x="24" y="185"/>
                </a:cxn>
                <a:cxn ang="0">
                  <a:pos x="24" y="185"/>
                </a:cxn>
                <a:cxn ang="0">
                  <a:pos x="23" y="165"/>
                </a:cxn>
                <a:cxn ang="0">
                  <a:pos x="17" y="141"/>
                </a:cxn>
                <a:cxn ang="0">
                  <a:pos x="13" y="124"/>
                </a:cxn>
                <a:cxn ang="0">
                  <a:pos x="5" y="91"/>
                </a:cxn>
                <a:cxn ang="0">
                  <a:pos x="1" y="67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4" y="24"/>
                </a:cxn>
                <a:cxn ang="0">
                  <a:pos x="2" y="15"/>
                </a:cxn>
                <a:cxn ang="0">
                  <a:pos x="2" y="15"/>
                </a:cxn>
                <a:cxn ang="0">
                  <a:pos x="10" y="15"/>
                </a:cxn>
                <a:cxn ang="0">
                  <a:pos x="19" y="22"/>
                </a:cxn>
                <a:cxn ang="0">
                  <a:pos x="29" y="11"/>
                </a:cxn>
                <a:cxn ang="0">
                  <a:pos x="34" y="2"/>
                </a:cxn>
                <a:cxn ang="0">
                  <a:pos x="36" y="5"/>
                </a:cxn>
                <a:cxn ang="0">
                  <a:pos x="44" y="10"/>
                </a:cxn>
                <a:cxn ang="0">
                  <a:pos x="53" y="14"/>
                </a:cxn>
              </a:cxnLst>
              <a:rect l="0" t="0" r="r" b="b"/>
              <a:pathLst>
                <a:path w="84" h="191">
                  <a:moveTo>
                    <a:pt x="53" y="14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53" y="25"/>
                    <a:pt x="53" y="30"/>
                    <a:pt x="59" y="30"/>
                  </a:cubicBezTo>
                  <a:cubicBezTo>
                    <a:pt x="62" y="30"/>
                    <a:pt x="64" y="30"/>
                    <a:pt x="66" y="31"/>
                  </a:cubicBezTo>
                  <a:cubicBezTo>
                    <a:pt x="68" y="32"/>
                    <a:pt x="73" y="33"/>
                    <a:pt x="75" y="33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35"/>
                    <a:pt x="77" y="39"/>
                    <a:pt x="77" y="40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4" y="66"/>
                    <a:pt x="77" y="81"/>
                    <a:pt x="77" y="93"/>
                  </a:cubicBezTo>
                  <a:cubicBezTo>
                    <a:pt x="77" y="97"/>
                    <a:pt x="77" y="114"/>
                    <a:pt x="68" y="111"/>
                  </a:cubicBezTo>
                  <a:cubicBezTo>
                    <a:pt x="65" y="109"/>
                    <a:pt x="66" y="104"/>
                    <a:pt x="62" y="106"/>
                  </a:cubicBezTo>
                  <a:cubicBezTo>
                    <a:pt x="60" y="106"/>
                    <a:pt x="61" y="116"/>
                    <a:pt x="62" y="119"/>
                  </a:cubicBezTo>
                  <a:cubicBezTo>
                    <a:pt x="59" y="127"/>
                    <a:pt x="56" y="142"/>
                    <a:pt x="62" y="150"/>
                  </a:cubicBezTo>
                  <a:cubicBezTo>
                    <a:pt x="67" y="156"/>
                    <a:pt x="67" y="169"/>
                    <a:pt x="59" y="171"/>
                  </a:cubicBezTo>
                  <a:cubicBezTo>
                    <a:pt x="53" y="172"/>
                    <a:pt x="55" y="179"/>
                    <a:pt x="50" y="183"/>
                  </a:cubicBezTo>
                  <a:cubicBezTo>
                    <a:pt x="41" y="191"/>
                    <a:pt x="46" y="186"/>
                    <a:pt x="39" y="181"/>
                  </a:cubicBezTo>
                  <a:cubicBezTo>
                    <a:pt x="38" y="180"/>
                    <a:pt x="32" y="174"/>
                    <a:pt x="31" y="174"/>
                  </a:cubicBezTo>
                  <a:cubicBezTo>
                    <a:pt x="30" y="179"/>
                    <a:pt x="30" y="185"/>
                    <a:pt x="24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65"/>
                    <a:pt x="23" y="165"/>
                    <a:pt x="23" y="165"/>
                  </a:cubicBezTo>
                  <a:cubicBezTo>
                    <a:pt x="17" y="141"/>
                    <a:pt x="17" y="141"/>
                    <a:pt x="17" y="141"/>
                  </a:cubicBezTo>
                  <a:cubicBezTo>
                    <a:pt x="15" y="137"/>
                    <a:pt x="16" y="127"/>
                    <a:pt x="13" y="124"/>
                  </a:cubicBezTo>
                  <a:cubicBezTo>
                    <a:pt x="8" y="116"/>
                    <a:pt x="2" y="101"/>
                    <a:pt x="5" y="91"/>
                  </a:cubicBezTo>
                  <a:cubicBezTo>
                    <a:pt x="8" y="79"/>
                    <a:pt x="3" y="78"/>
                    <a:pt x="1" y="67"/>
                  </a:cubicBezTo>
                  <a:cubicBezTo>
                    <a:pt x="0" y="63"/>
                    <a:pt x="1" y="59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" y="48"/>
                    <a:pt x="7" y="33"/>
                    <a:pt x="4" y="2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5"/>
                    <a:pt x="9" y="12"/>
                    <a:pt x="10" y="15"/>
                  </a:cubicBezTo>
                  <a:cubicBezTo>
                    <a:pt x="12" y="20"/>
                    <a:pt x="13" y="26"/>
                    <a:pt x="19" y="22"/>
                  </a:cubicBezTo>
                  <a:cubicBezTo>
                    <a:pt x="24" y="19"/>
                    <a:pt x="28" y="18"/>
                    <a:pt x="29" y="11"/>
                  </a:cubicBezTo>
                  <a:cubicBezTo>
                    <a:pt x="29" y="8"/>
                    <a:pt x="31" y="4"/>
                    <a:pt x="34" y="2"/>
                  </a:cubicBezTo>
                  <a:cubicBezTo>
                    <a:pt x="35" y="0"/>
                    <a:pt x="36" y="4"/>
                    <a:pt x="36" y="5"/>
                  </a:cubicBezTo>
                  <a:cubicBezTo>
                    <a:pt x="37" y="10"/>
                    <a:pt x="40" y="10"/>
                    <a:pt x="44" y="10"/>
                  </a:cubicBezTo>
                  <a:cubicBezTo>
                    <a:pt x="47" y="11"/>
                    <a:pt x="50" y="14"/>
                    <a:pt x="53" y="14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164263" y="2446338"/>
              <a:ext cx="131763" cy="187325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9" y="8"/>
                </a:cxn>
                <a:cxn ang="0">
                  <a:pos x="82" y="16"/>
                </a:cxn>
                <a:cxn ang="0">
                  <a:pos x="81" y="20"/>
                </a:cxn>
                <a:cxn ang="0">
                  <a:pos x="81" y="25"/>
                </a:cxn>
                <a:cxn ang="0">
                  <a:pos x="81" y="25"/>
                </a:cxn>
                <a:cxn ang="0">
                  <a:pos x="83" y="34"/>
                </a:cxn>
                <a:cxn ang="0">
                  <a:pos x="79" y="66"/>
                </a:cxn>
                <a:cxn ang="0">
                  <a:pos x="79" y="66"/>
                </a:cxn>
                <a:cxn ang="0">
                  <a:pos x="72" y="67"/>
                </a:cxn>
                <a:cxn ang="0">
                  <a:pos x="65" y="72"/>
                </a:cxn>
                <a:cxn ang="0">
                  <a:pos x="58" y="68"/>
                </a:cxn>
                <a:cxn ang="0">
                  <a:pos x="54" y="90"/>
                </a:cxn>
                <a:cxn ang="0">
                  <a:pos x="47" y="104"/>
                </a:cxn>
                <a:cxn ang="0">
                  <a:pos x="36" y="121"/>
                </a:cxn>
                <a:cxn ang="0">
                  <a:pos x="21" y="101"/>
                </a:cxn>
                <a:cxn ang="0">
                  <a:pos x="19" y="107"/>
                </a:cxn>
                <a:cxn ang="0">
                  <a:pos x="16" y="116"/>
                </a:cxn>
                <a:cxn ang="0">
                  <a:pos x="11" y="98"/>
                </a:cxn>
                <a:cxn ang="0">
                  <a:pos x="5" y="78"/>
                </a:cxn>
                <a:cxn ang="0">
                  <a:pos x="6" y="63"/>
                </a:cxn>
                <a:cxn ang="0">
                  <a:pos x="8" y="52"/>
                </a:cxn>
                <a:cxn ang="0">
                  <a:pos x="18" y="44"/>
                </a:cxn>
                <a:cxn ang="0">
                  <a:pos x="18" y="38"/>
                </a:cxn>
                <a:cxn ang="0">
                  <a:pos x="31" y="39"/>
                </a:cxn>
                <a:cxn ang="0">
                  <a:pos x="38" y="30"/>
                </a:cxn>
                <a:cxn ang="0">
                  <a:pos x="43" y="34"/>
                </a:cxn>
                <a:cxn ang="0">
                  <a:pos x="45" y="26"/>
                </a:cxn>
                <a:cxn ang="0">
                  <a:pos x="50" y="32"/>
                </a:cxn>
                <a:cxn ang="0">
                  <a:pos x="57" y="20"/>
                </a:cxn>
                <a:cxn ang="0">
                  <a:pos x="57" y="20"/>
                </a:cxn>
                <a:cxn ang="0">
                  <a:pos x="60" y="21"/>
                </a:cxn>
                <a:cxn ang="0">
                  <a:pos x="60" y="17"/>
                </a:cxn>
                <a:cxn ang="0">
                  <a:pos x="69" y="17"/>
                </a:cxn>
                <a:cxn ang="0">
                  <a:pos x="73" y="1"/>
                </a:cxn>
                <a:cxn ang="0">
                  <a:pos x="73" y="0"/>
                </a:cxn>
              </a:cxnLst>
              <a:rect l="0" t="0" r="r" b="b"/>
              <a:pathLst>
                <a:path w="86" h="122">
                  <a:moveTo>
                    <a:pt x="73" y="0"/>
                  </a:moveTo>
                  <a:cubicBezTo>
                    <a:pt x="79" y="8"/>
                    <a:pt x="79" y="8"/>
                    <a:pt x="79" y="8"/>
                  </a:cubicBezTo>
                  <a:cubicBezTo>
                    <a:pt x="81" y="11"/>
                    <a:pt x="82" y="13"/>
                    <a:pt x="82" y="16"/>
                  </a:cubicBezTo>
                  <a:cubicBezTo>
                    <a:pt x="81" y="17"/>
                    <a:pt x="81" y="18"/>
                    <a:pt x="81" y="20"/>
                  </a:cubicBezTo>
                  <a:cubicBezTo>
                    <a:pt x="81" y="21"/>
                    <a:pt x="80" y="24"/>
                    <a:pt x="81" y="25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6" y="43"/>
                    <a:pt x="81" y="58"/>
                    <a:pt x="79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7" y="66"/>
                    <a:pt x="73" y="72"/>
                    <a:pt x="72" y="67"/>
                  </a:cubicBezTo>
                  <a:cubicBezTo>
                    <a:pt x="69" y="66"/>
                    <a:pt x="67" y="72"/>
                    <a:pt x="65" y="72"/>
                  </a:cubicBezTo>
                  <a:cubicBezTo>
                    <a:pt x="62" y="72"/>
                    <a:pt x="60" y="65"/>
                    <a:pt x="58" y="68"/>
                  </a:cubicBezTo>
                  <a:cubicBezTo>
                    <a:pt x="54" y="75"/>
                    <a:pt x="63" y="83"/>
                    <a:pt x="54" y="90"/>
                  </a:cubicBezTo>
                  <a:cubicBezTo>
                    <a:pt x="47" y="96"/>
                    <a:pt x="47" y="95"/>
                    <a:pt x="47" y="104"/>
                  </a:cubicBezTo>
                  <a:cubicBezTo>
                    <a:pt x="47" y="114"/>
                    <a:pt x="46" y="119"/>
                    <a:pt x="36" y="121"/>
                  </a:cubicBezTo>
                  <a:cubicBezTo>
                    <a:pt x="28" y="122"/>
                    <a:pt x="24" y="106"/>
                    <a:pt x="21" y="101"/>
                  </a:cubicBezTo>
                  <a:cubicBezTo>
                    <a:pt x="18" y="100"/>
                    <a:pt x="18" y="105"/>
                    <a:pt x="19" y="107"/>
                  </a:cubicBezTo>
                  <a:cubicBezTo>
                    <a:pt x="19" y="109"/>
                    <a:pt x="18" y="118"/>
                    <a:pt x="16" y="116"/>
                  </a:cubicBezTo>
                  <a:cubicBezTo>
                    <a:pt x="13" y="113"/>
                    <a:pt x="13" y="102"/>
                    <a:pt x="11" y="98"/>
                  </a:cubicBezTo>
                  <a:cubicBezTo>
                    <a:pt x="11" y="89"/>
                    <a:pt x="10" y="85"/>
                    <a:pt x="5" y="78"/>
                  </a:cubicBezTo>
                  <a:cubicBezTo>
                    <a:pt x="0" y="72"/>
                    <a:pt x="0" y="68"/>
                    <a:pt x="6" y="63"/>
                  </a:cubicBezTo>
                  <a:cubicBezTo>
                    <a:pt x="10" y="61"/>
                    <a:pt x="8" y="55"/>
                    <a:pt x="8" y="52"/>
                  </a:cubicBezTo>
                  <a:cubicBezTo>
                    <a:pt x="8" y="45"/>
                    <a:pt x="14" y="46"/>
                    <a:pt x="18" y="44"/>
                  </a:cubicBezTo>
                  <a:cubicBezTo>
                    <a:pt x="21" y="42"/>
                    <a:pt x="17" y="40"/>
                    <a:pt x="18" y="38"/>
                  </a:cubicBezTo>
                  <a:cubicBezTo>
                    <a:pt x="22" y="37"/>
                    <a:pt x="27" y="39"/>
                    <a:pt x="31" y="39"/>
                  </a:cubicBezTo>
                  <a:cubicBezTo>
                    <a:pt x="37" y="39"/>
                    <a:pt x="36" y="34"/>
                    <a:pt x="38" y="30"/>
                  </a:cubicBezTo>
                  <a:cubicBezTo>
                    <a:pt x="39" y="27"/>
                    <a:pt x="41" y="33"/>
                    <a:pt x="43" y="34"/>
                  </a:cubicBezTo>
                  <a:cubicBezTo>
                    <a:pt x="49" y="37"/>
                    <a:pt x="43" y="27"/>
                    <a:pt x="45" y="26"/>
                  </a:cubicBezTo>
                  <a:cubicBezTo>
                    <a:pt x="48" y="25"/>
                    <a:pt x="50" y="30"/>
                    <a:pt x="50" y="32"/>
                  </a:cubicBezTo>
                  <a:cubicBezTo>
                    <a:pt x="53" y="41"/>
                    <a:pt x="56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8" y="21"/>
                    <a:pt x="59" y="22"/>
                    <a:pt x="60" y="21"/>
                  </a:cubicBezTo>
                  <a:cubicBezTo>
                    <a:pt x="61" y="20"/>
                    <a:pt x="60" y="18"/>
                    <a:pt x="60" y="17"/>
                  </a:cubicBezTo>
                  <a:cubicBezTo>
                    <a:pt x="61" y="12"/>
                    <a:pt x="66" y="17"/>
                    <a:pt x="69" y="17"/>
                  </a:cubicBezTo>
                  <a:cubicBezTo>
                    <a:pt x="69" y="14"/>
                    <a:pt x="70" y="3"/>
                    <a:pt x="73" y="1"/>
                  </a:cubicBezTo>
                  <a:cubicBezTo>
                    <a:pt x="73" y="1"/>
                    <a:pt x="73" y="1"/>
                    <a:pt x="73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602288" y="2135188"/>
              <a:ext cx="449263" cy="660400"/>
            </a:xfrm>
            <a:custGeom>
              <a:avLst/>
              <a:gdLst/>
              <a:ahLst/>
              <a:cxnLst>
                <a:cxn ang="0">
                  <a:pos x="288" y="76"/>
                </a:cxn>
                <a:cxn ang="0">
                  <a:pos x="293" y="38"/>
                </a:cxn>
                <a:cxn ang="0">
                  <a:pos x="232" y="31"/>
                </a:cxn>
                <a:cxn ang="0">
                  <a:pos x="206" y="3"/>
                </a:cxn>
                <a:cxn ang="0">
                  <a:pos x="179" y="10"/>
                </a:cxn>
                <a:cxn ang="0">
                  <a:pos x="153" y="0"/>
                </a:cxn>
                <a:cxn ang="0">
                  <a:pos x="163" y="41"/>
                </a:cxn>
                <a:cxn ang="0">
                  <a:pos x="171" y="58"/>
                </a:cxn>
                <a:cxn ang="0">
                  <a:pos x="160" y="73"/>
                </a:cxn>
                <a:cxn ang="0">
                  <a:pos x="154" y="124"/>
                </a:cxn>
                <a:cxn ang="0">
                  <a:pos x="131" y="150"/>
                </a:cxn>
                <a:cxn ang="0">
                  <a:pos x="147" y="177"/>
                </a:cxn>
                <a:cxn ang="0">
                  <a:pos x="137" y="208"/>
                </a:cxn>
                <a:cxn ang="0">
                  <a:pos x="121" y="239"/>
                </a:cxn>
                <a:cxn ang="0">
                  <a:pos x="96" y="260"/>
                </a:cxn>
                <a:cxn ang="0">
                  <a:pos x="40" y="288"/>
                </a:cxn>
                <a:cxn ang="0">
                  <a:pos x="5" y="290"/>
                </a:cxn>
                <a:cxn ang="0">
                  <a:pos x="14" y="319"/>
                </a:cxn>
                <a:cxn ang="0">
                  <a:pos x="43" y="330"/>
                </a:cxn>
                <a:cxn ang="0">
                  <a:pos x="67" y="357"/>
                </a:cxn>
                <a:cxn ang="0">
                  <a:pos x="61" y="385"/>
                </a:cxn>
                <a:cxn ang="0">
                  <a:pos x="86" y="407"/>
                </a:cxn>
                <a:cxn ang="0">
                  <a:pos x="114" y="428"/>
                </a:cxn>
                <a:cxn ang="0">
                  <a:pos x="133" y="422"/>
                </a:cxn>
                <a:cxn ang="0">
                  <a:pos x="168" y="418"/>
                </a:cxn>
                <a:cxn ang="0">
                  <a:pos x="202" y="428"/>
                </a:cxn>
                <a:cxn ang="0">
                  <a:pos x="229" y="422"/>
                </a:cxn>
                <a:cxn ang="0">
                  <a:pos x="222" y="405"/>
                </a:cxn>
                <a:cxn ang="0">
                  <a:pos x="219" y="372"/>
                </a:cxn>
                <a:cxn ang="0">
                  <a:pos x="213" y="326"/>
                </a:cxn>
                <a:cxn ang="0">
                  <a:pos x="200" y="299"/>
                </a:cxn>
                <a:cxn ang="0">
                  <a:pos x="190" y="263"/>
                </a:cxn>
                <a:cxn ang="0">
                  <a:pos x="196" y="224"/>
                </a:cxn>
                <a:cxn ang="0">
                  <a:pos x="176" y="217"/>
                </a:cxn>
                <a:cxn ang="0">
                  <a:pos x="154" y="193"/>
                </a:cxn>
                <a:cxn ang="0">
                  <a:pos x="170" y="180"/>
                </a:cxn>
                <a:cxn ang="0">
                  <a:pos x="207" y="157"/>
                </a:cxn>
                <a:cxn ang="0">
                  <a:pos x="209" y="135"/>
                </a:cxn>
                <a:cxn ang="0">
                  <a:pos x="182" y="122"/>
                </a:cxn>
                <a:cxn ang="0">
                  <a:pos x="157" y="100"/>
                </a:cxn>
                <a:cxn ang="0">
                  <a:pos x="179" y="53"/>
                </a:cxn>
                <a:cxn ang="0">
                  <a:pos x="203" y="70"/>
                </a:cxn>
                <a:cxn ang="0">
                  <a:pos x="224" y="74"/>
                </a:cxn>
                <a:cxn ang="0">
                  <a:pos x="267" y="81"/>
                </a:cxn>
              </a:cxnLst>
              <a:rect l="0" t="0" r="r" b="b"/>
              <a:pathLst>
                <a:path w="293" h="431">
                  <a:moveTo>
                    <a:pt x="267" y="81"/>
                  </a:moveTo>
                  <a:cubicBezTo>
                    <a:pt x="276" y="81"/>
                    <a:pt x="276" y="81"/>
                    <a:pt x="276" y="81"/>
                  </a:cubicBezTo>
                  <a:cubicBezTo>
                    <a:pt x="280" y="80"/>
                    <a:pt x="285" y="78"/>
                    <a:pt x="288" y="76"/>
                  </a:cubicBezTo>
                  <a:cubicBezTo>
                    <a:pt x="292" y="71"/>
                    <a:pt x="290" y="66"/>
                    <a:pt x="290" y="61"/>
                  </a:cubicBezTo>
                  <a:cubicBezTo>
                    <a:pt x="290" y="53"/>
                    <a:pt x="291" y="44"/>
                    <a:pt x="293" y="38"/>
                  </a:cubicBezTo>
                  <a:cubicBezTo>
                    <a:pt x="293" y="38"/>
                    <a:pt x="293" y="38"/>
                    <a:pt x="293" y="38"/>
                  </a:cubicBezTo>
                  <a:cubicBezTo>
                    <a:pt x="287" y="38"/>
                    <a:pt x="280" y="37"/>
                    <a:pt x="274" y="38"/>
                  </a:cubicBezTo>
                  <a:cubicBezTo>
                    <a:pt x="268" y="39"/>
                    <a:pt x="254" y="31"/>
                    <a:pt x="248" y="30"/>
                  </a:cubicBezTo>
                  <a:cubicBezTo>
                    <a:pt x="242" y="28"/>
                    <a:pt x="238" y="32"/>
                    <a:pt x="232" y="31"/>
                  </a:cubicBezTo>
                  <a:cubicBezTo>
                    <a:pt x="226" y="30"/>
                    <a:pt x="224" y="24"/>
                    <a:pt x="218" y="21"/>
                  </a:cubicBezTo>
                  <a:cubicBezTo>
                    <a:pt x="210" y="17"/>
                    <a:pt x="212" y="14"/>
                    <a:pt x="207" y="7"/>
                  </a:cubicBezTo>
                  <a:cubicBezTo>
                    <a:pt x="206" y="5"/>
                    <a:pt x="206" y="4"/>
                    <a:pt x="206" y="3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1" y="3"/>
                    <a:pt x="193" y="2"/>
                    <a:pt x="189" y="4"/>
                  </a:cubicBezTo>
                  <a:cubicBezTo>
                    <a:pt x="185" y="6"/>
                    <a:pt x="184" y="10"/>
                    <a:pt x="179" y="10"/>
                  </a:cubicBezTo>
                  <a:cubicBezTo>
                    <a:pt x="176" y="10"/>
                    <a:pt x="174" y="9"/>
                    <a:pt x="171" y="8"/>
                  </a:cubicBezTo>
                  <a:cubicBezTo>
                    <a:pt x="167" y="7"/>
                    <a:pt x="165" y="10"/>
                    <a:pt x="160" y="8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9" y="13"/>
                    <a:pt x="158" y="17"/>
                    <a:pt x="162" y="29"/>
                  </a:cubicBezTo>
                  <a:cubicBezTo>
                    <a:pt x="164" y="36"/>
                    <a:pt x="164" y="38"/>
                    <a:pt x="163" y="41"/>
                  </a:cubicBezTo>
                  <a:cubicBezTo>
                    <a:pt x="163" y="41"/>
                    <a:pt x="163" y="41"/>
                    <a:pt x="163" y="41"/>
                  </a:cubicBezTo>
                  <a:cubicBezTo>
                    <a:pt x="165" y="42"/>
                    <a:pt x="171" y="47"/>
                    <a:pt x="171" y="50"/>
                  </a:cubicBezTo>
                  <a:cubicBezTo>
                    <a:pt x="171" y="53"/>
                    <a:pt x="170" y="55"/>
                    <a:pt x="171" y="58"/>
                  </a:cubicBezTo>
                  <a:cubicBezTo>
                    <a:pt x="171" y="60"/>
                    <a:pt x="171" y="62"/>
                    <a:pt x="171" y="63"/>
                  </a:cubicBezTo>
                  <a:cubicBezTo>
                    <a:pt x="170" y="67"/>
                    <a:pt x="168" y="68"/>
                    <a:pt x="164" y="70"/>
                  </a:cubicBezTo>
                  <a:cubicBezTo>
                    <a:pt x="163" y="71"/>
                    <a:pt x="162" y="72"/>
                    <a:pt x="160" y="73"/>
                  </a:cubicBezTo>
                  <a:cubicBezTo>
                    <a:pt x="157" y="76"/>
                    <a:pt x="150" y="87"/>
                    <a:pt x="146" y="88"/>
                  </a:cubicBezTo>
                  <a:cubicBezTo>
                    <a:pt x="139" y="89"/>
                    <a:pt x="139" y="94"/>
                    <a:pt x="139" y="100"/>
                  </a:cubicBezTo>
                  <a:cubicBezTo>
                    <a:pt x="138" y="114"/>
                    <a:pt x="151" y="113"/>
                    <a:pt x="154" y="124"/>
                  </a:cubicBezTo>
                  <a:cubicBezTo>
                    <a:pt x="156" y="133"/>
                    <a:pt x="147" y="136"/>
                    <a:pt x="140" y="140"/>
                  </a:cubicBezTo>
                  <a:cubicBezTo>
                    <a:pt x="135" y="142"/>
                    <a:pt x="134" y="146"/>
                    <a:pt x="131" y="150"/>
                  </a:cubicBezTo>
                  <a:cubicBezTo>
                    <a:pt x="131" y="150"/>
                    <a:pt x="131" y="150"/>
                    <a:pt x="131" y="150"/>
                  </a:cubicBezTo>
                  <a:cubicBezTo>
                    <a:pt x="133" y="154"/>
                    <a:pt x="134" y="156"/>
                    <a:pt x="133" y="160"/>
                  </a:cubicBezTo>
                  <a:cubicBezTo>
                    <a:pt x="133" y="164"/>
                    <a:pt x="134" y="166"/>
                    <a:pt x="136" y="168"/>
                  </a:cubicBezTo>
                  <a:cubicBezTo>
                    <a:pt x="140" y="171"/>
                    <a:pt x="148" y="170"/>
                    <a:pt x="147" y="177"/>
                  </a:cubicBezTo>
                  <a:cubicBezTo>
                    <a:pt x="146" y="182"/>
                    <a:pt x="142" y="185"/>
                    <a:pt x="142" y="188"/>
                  </a:cubicBezTo>
                  <a:cubicBezTo>
                    <a:pt x="142" y="192"/>
                    <a:pt x="144" y="198"/>
                    <a:pt x="144" y="203"/>
                  </a:cubicBezTo>
                  <a:cubicBezTo>
                    <a:pt x="144" y="209"/>
                    <a:pt x="139" y="205"/>
                    <a:pt x="137" y="208"/>
                  </a:cubicBezTo>
                  <a:cubicBezTo>
                    <a:pt x="134" y="210"/>
                    <a:pt x="136" y="215"/>
                    <a:pt x="136" y="218"/>
                  </a:cubicBezTo>
                  <a:cubicBezTo>
                    <a:pt x="136" y="224"/>
                    <a:pt x="133" y="225"/>
                    <a:pt x="128" y="229"/>
                  </a:cubicBezTo>
                  <a:cubicBezTo>
                    <a:pt x="125" y="231"/>
                    <a:pt x="121" y="239"/>
                    <a:pt x="121" y="239"/>
                  </a:cubicBezTo>
                  <a:cubicBezTo>
                    <a:pt x="117" y="243"/>
                    <a:pt x="115" y="255"/>
                    <a:pt x="109" y="249"/>
                  </a:cubicBezTo>
                  <a:cubicBezTo>
                    <a:pt x="102" y="243"/>
                    <a:pt x="95" y="243"/>
                    <a:pt x="102" y="253"/>
                  </a:cubicBezTo>
                  <a:cubicBezTo>
                    <a:pt x="105" y="257"/>
                    <a:pt x="98" y="258"/>
                    <a:pt x="96" y="260"/>
                  </a:cubicBezTo>
                  <a:cubicBezTo>
                    <a:pt x="89" y="264"/>
                    <a:pt x="85" y="262"/>
                    <a:pt x="79" y="258"/>
                  </a:cubicBezTo>
                  <a:cubicBezTo>
                    <a:pt x="69" y="253"/>
                    <a:pt x="72" y="270"/>
                    <a:pt x="66" y="271"/>
                  </a:cubicBezTo>
                  <a:cubicBezTo>
                    <a:pt x="56" y="274"/>
                    <a:pt x="42" y="275"/>
                    <a:pt x="40" y="288"/>
                  </a:cubicBezTo>
                  <a:cubicBezTo>
                    <a:pt x="38" y="297"/>
                    <a:pt x="30" y="293"/>
                    <a:pt x="25" y="289"/>
                  </a:cubicBezTo>
                  <a:cubicBezTo>
                    <a:pt x="17" y="281"/>
                    <a:pt x="20" y="286"/>
                    <a:pt x="12" y="288"/>
                  </a:cubicBezTo>
                  <a:cubicBezTo>
                    <a:pt x="11" y="289"/>
                    <a:pt x="5" y="288"/>
                    <a:pt x="5" y="290"/>
                  </a:cubicBezTo>
                  <a:cubicBezTo>
                    <a:pt x="6" y="293"/>
                    <a:pt x="7" y="296"/>
                    <a:pt x="4" y="298"/>
                  </a:cubicBezTo>
                  <a:cubicBezTo>
                    <a:pt x="1" y="299"/>
                    <a:pt x="0" y="303"/>
                    <a:pt x="2" y="306"/>
                  </a:cubicBezTo>
                  <a:cubicBezTo>
                    <a:pt x="5" y="313"/>
                    <a:pt x="7" y="315"/>
                    <a:pt x="14" y="319"/>
                  </a:cubicBezTo>
                  <a:cubicBezTo>
                    <a:pt x="17" y="320"/>
                    <a:pt x="22" y="318"/>
                    <a:pt x="24" y="321"/>
                  </a:cubicBezTo>
                  <a:cubicBezTo>
                    <a:pt x="31" y="327"/>
                    <a:pt x="39" y="325"/>
                    <a:pt x="47" y="325"/>
                  </a:cubicBezTo>
                  <a:cubicBezTo>
                    <a:pt x="55" y="325"/>
                    <a:pt x="46" y="329"/>
                    <a:pt x="43" y="330"/>
                  </a:cubicBezTo>
                  <a:cubicBezTo>
                    <a:pt x="43" y="333"/>
                    <a:pt x="44" y="339"/>
                    <a:pt x="48" y="339"/>
                  </a:cubicBezTo>
                  <a:cubicBezTo>
                    <a:pt x="55" y="341"/>
                    <a:pt x="55" y="348"/>
                    <a:pt x="59" y="352"/>
                  </a:cubicBezTo>
                  <a:cubicBezTo>
                    <a:pt x="62" y="354"/>
                    <a:pt x="65" y="355"/>
                    <a:pt x="67" y="357"/>
                  </a:cubicBezTo>
                  <a:cubicBezTo>
                    <a:pt x="72" y="360"/>
                    <a:pt x="63" y="363"/>
                    <a:pt x="67" y="366"/>
                  </a:cubicBezTo>
                  <a:cubicBezTo>
                    <a:pt x="71" y="369"/>
                    <a:pt x="77" y="374"/>
                    <a:pt x="72" y="378"/>
                  </a:cubicBezTo>
                  <a:cubicBezTo>
                    <a:pt x="71" y="379"/>
                    <a:pt x="63" y="384"/>
                    <a:pt x="61" y="385"/>
                  </a:cubicBezTo>
                  <a:cubicBezTo>
                    <a:pt x="61" y="385"/>
                    <a:pt x="61" y="385"/>
                    <a:pt x="61" y="385"/>
                  </a:cubicBezTo>
                  <a:cubicBezTo>
                    <a:pt x="66" y="391"/>
                    <a:pt x="75" y="388"/>
                    <a:pt x="79" y="394"/>
                  </a:cubicBezTo>
                  <a:cubicBezTo>
                    <a:pt x="82" y="398"/>
                    <a:pt x="81" y="406"/>
                    <a:pt x="86" y="407"/>
                  </a:cubicBezTo>
                  <a:cubicBezTo>
                    <a:pt x="89" y="407"/>
                    <a:pt x="93" y="401"/>
                    <a:pt x="98" y="401"/>
                  </a:cubicBezTo>
                  <a:cubicBezTo>
                    <a:pt x="104" y="401"/>
                    <a:pt x="96" y="409"/>
                    <a:pt x="103" y="412"/>
                  </a:cubicBezTo>
                  <a:cubicBezTo>
                    <a:pt x="112" y="414"/>
                    <a:pt x="112" y="420"/>
                    <a:pt x="114" y="428"/>
                  </a:cubicBezTo>
                  <a:cubicBezTo>
                    <a:pt x="114" y="428"/>
                    <a:pt x="114" y="428"/>
                    <a:pt x="114" y="428"/>
                  </a:cubicBezTo>
                  <a:cubicBezTo>
                    <a:pt x="116" y="428"/>
                    <a:pt x="118" y="427"/>
                    <a:pt x="120" y="426"/>
                  </a:cubicBezTo>
                  <a:cubicBezTo>
                    <a:pt x="124" y="424"/>
                    <a:pt x="129" y="424"/>
                    <a:pt x="133" y="422"/>
                  </a:cubicBezTo>
                  <a:cubicBezTo>
                    <a:pt x="139" y="420"/>
                    <a:pt x="142" y="414"/>
                    <a:pt x="147" y="411"/>
                  </a:cubicBezTo>
                  <a:cubicBezTo>
                    <a:pt x="157" y="400"/>
                    <a:pt x="157" y="400"/>
                    <a:pt x="157" y="400"/>
                  </a:cubicBezTo>
                  <a:cubicBezTo>
                    <a:pt x="161" y="396"/>
                    <a:pt x="166" y="414"/>
                    <a:pt x="168" y="418"/>
                  </a:cubicBezTo>
                  <a:cubicBezTo>
                    <a:pt x="168" y="419"/>
                    <a:pt x="169" y="430"/>
                    <a:pt x="172" y="426"/>
                  </a:cubicBezTo>
                  <a:cubicBezTo>
                    <a:pt x="183" y="414"/>
                    <a:pt x="179" y="419"/>
                    <a:pt x="187" y="425"/>
                  </a:cubicBezTo>
                  <a:cubicBezTo>
                    <a:pt x="190" y="427"/>
                    <a:pt x="198" y="426"/>
                    <a:pt x="202" y="428"/>
                  </a:cubicBezTo>
                  <a:cubicBezTo>
                    <a:pt x="211" y="431"/>
                    <a:pt x="206" y="414"/>
                    <a:pt x="213" y="417"/>
                  </a:cubicBezTo>
                  <a:cubicBezTo>
                    <a:pt x="216" y="418"/>
                    <a:pt x="223" y="422"/>
                    <a:pt x="229" y="422"/>
                  </a:cubicBezTo>
                  <a:cubicBezTo>
                    <a:pt x="229" y="422"/>
                    <a:pt x="229" y="422"/>
                    <a:pt x="229" y="422"/>
                  </a:cubicBezTo>
                  <a:cubicBezTo>
                    <a:pt x="223" y="413"/>
                    <a:pt x="223" y="413"/>
                    <a:pt x="223" y="413"/>
                  </a:cubicBezTo>
                  <a:cubicBezTo>
                    <a:pt x="223" y="413"/>
                    <a:pt x="224" y="413"/>
                    <a:pt x="224" y="413"/>
                  </a:cubicBezTo>
                  <a:cubicBezTo>
                    <a:pt x="224" y="410"/>
                    <a:pt x="222" y="408"/>
                    <a:pt x="222" y="405"/>
                  </a:cubicBezTo>
                  <a:cubicBezTo>
                    <a:pt x="228" y="404"/>
                    <a:pt x="227" y="399"/>
                    <a:pt x="225" y="395"/>
                  </a:cubicBezTo>
                  <a:cubicBezTo>
                    <a:pt x="223" y="391"/>
                    <a:pt x="226" y="391"/>
                    <a:pt x="226" y="388"/>
                  </a:cubicBezTo>
                  <a:cubicBezTo>
                    <a:pt x="226" y="382"/>
                    <a:pt x="221" y="377"/>
                    <a:pt x="219" y="372"/>
                  </a:cubicBezTo>
                  <a:cubicBezTo>
                    <a:pt x="218" y="369"/>
                    <a:pt x="219" y="365"/>
                    <a:pt x="218" y="362"/>
                  </a:cubicBezTo>
                  <a:cubicBezTo>
                    <a:pt x="216" y="358"/>
                    <a:pt x="216" y="354"/>
                    <a:pt x="215" y="351"/>
                  </a:cubicBezTo>
                  <a:cubicBezTo>
                    <a:pt x="218" y="345"/>
                    <a:pt x="218" y="331"/>
                    <a:pt x="213" y="326"/>
                  </a:cubicBezTo>
                  <a:cubicBezTo>
                    <a:pt x="207" y="321"/>
                    <a:pt x="215" y="316"/>
                    <a:pt x="217" y="311"/>
                  </a:cubicBezTo>
                  <a:cubicBezTo>
                    <a:pt x="219" y="306"/>
                    <a:pt x="212" y="306"/>
                    <a:pt x="208" y="304"/>
                  </a:cubicBezTo>
                  <a:cubicBezTo>
                    <a:pt x="206" y="303"/>
                    <a:pt x="197" y="303"/>
                    <a:pt x="200" y="299"/>
                  </a:cubicBezTo>
                  <a:cubicBezTo>
                    <a:pt x="204" y="293"/>
                    <a:pt x="206" y="288"/>
                    <a:pt x="200" y="283"/>
                  </a:cubicBezTo>
                  <a:cubicBezTo>
                    <a:pt x="198" y="281"/>
                    <a:pt x="195" y="282"/>
                    <a:pt x="193" y="279"/>
                  </a:cubicBezTo>
                  <a:cubicBezTo>
                    <a:pt x="191" y="275"/>
                    <a:pt x="190" y="268"/>
                    <a:pt x="190" y="263"/>
                  </a:cubicBezTo>
                  <a:cubicBezTo>
                    <a:pt x="192" y="261"/>
                    <a:pt x="193" y="258"/>
                    <a:pt x="196" y="257"/>
                  </a:cubicBezTo>
                  <a:cubicBezTo>
                    <a:pt x="206" y="253"/>
                    <a:pt x="199" y="243"/>
                    <a:pt x="200" y="235"/>
                  </a:cubicBezTo>
                  <a:cubicBezTo>
                    <a:pt x="201" y="232"/>
                    <a:pt x="201" y="224"/>
                    <a:pt x="196" y="224"/>
                  </a:cubicBezTo>
                  <a:cubicBezTo>
                    <a:pt x="192" y="224"/>
                    <a:pt x="189" y="224"/>
                    <a:pt x="186" y="222"/>
                  </a:cubicBezTo>
                  <a:cubicBezTo>
                    <a:pt x="179" y="222"/>
                    <a:pt x="179" y="222"/>
                    <a:pt x="179" y="222"/>
                  </a:cubicBezTo>
                  <a:cubicBezTo>
                    <a:pt x="178" y="221"/>
                    <a:pt x="177" y="219"/>
                    <a:pt x="176" y="217"/>
                  </a:cubicBezTo>
                  <a:cubicBezTo>
                    <a:pt x="174" y="212"/>
                    <a:pt x="168" y="211"/>
                    <a:pt x="163" y="209"/>
                  </a:cubicBezTo>
                  <a:cubicBezTo>
                    <a:pt x="161" y="208"/>
                    <a:pt x="159" y="206"/>
                    <a:pt x="158" y="205"/>
                  </a:cubicBezTo>
                  <a:cubicBezTo>
                    <a:pt x="155" y="201"/>
                    <a:pt x="155" y="196"/>
                    <a:pt x="154" y="193"/>
                  </a:cubicBezTo>
                  <a:cubicBezTo>
                    <a:pt x="159" y="186"/>
                    <a:pt x="159" y="186"/>
                    <a:pt x="159" y="186"/>
                  </a:cubicBezTo>
                  <a:cubicBezTo>
                    <a:pt x="161" y="185"/>
                    <a:pt x="164" y="178"/>
                    <a:pt x="164" y="177"/>
                  </a:cubicBezTo>
                  <a:cubicBezTo>
                    <a:pt x="167" y="176"/>
                    <a:pt x="169" y="177"/>
                    <a:pt x="170" y="180"/>
                  </a:cubicBezTo>
                  <a:cubicBezTo>
                    <a:pt x="173" y="181"/>
                    <a:pt x="180" y="172"/>
                    <a:pt x="181" y="169"/>
                  </a:cubicBezTo>
                  <a:cubicBezTo>
                    <a:pt x="183" y="165"/>
                    <a:pt x="180" y="160"/>
                    <a:pt x="185" y="156"/>
                  </a:cubicBezTo>
                  <a:cubicBezTo>
                    <a:pt x="188" y="155"/>
                    <a:pt x="204" y="155"/>
                    <a:pt x="207" y="157"/>
                  </a:cubicBezTo>
                  <a:cubicBezTo>
                    <a:pt x="210" y="158"/>
                    <a:pt x="211" y="161"/>
                    <a:pt x="213" y="157"/>
                  </a:cubicBezTo>
                  <a:cubicBezTo>
                    <a:pt x="214" y="156"/>
                    <a:pt x="219" y="152"/>
                    <a:pt x="219" y="151"/>
                  </a:cubicBezTo>
                  <a:cubicBezTo>
                    <a:pt x="206" y="151"/>
                    <a:pt x="211" y="142"/>
                    <a:pt x="209" y="135"/>
                  </a:cubicBezTo>
                  <a:cubicBezTo>
                    <a:pt x="208" y="131"/>
                    <a:pt x="199" y="137"/>
                    <a:pt x="195" y="132"/>
                  </a:cubicBezTo>
                  <a:cubicBezTo>
                    <a:pt x="193" y="131"/>
                    <a:pt x="192" y="128"/>
                    <a:pt x="190" y="127"/>
                  </a:cubicBezTo>
                  <a:cubicBezTo>
                    <a:pt x="185" y="126"/>
                    <a:pt x="185" y="127"/>
                    <a:pt x="182" y="122"/>
                  </a:cubicBezTo>
                  <a:cubicBezTo>
                    <a:pt x="179" y="118"/>
                    <a:pt x="172" y="111"/>
                    <a:pt x="168" y="111"/>
                  </a:cubicBezTo>
                  <a:cubicBezTo>
                    <a:pt x="165" y="111"/>
                    <a:pt x="162" y="113"/>
                    <a:pt x="160" y="111"/>
                  </a:cubicBezTo>
                  <a:cubicBezTo>
                    <a:pt x="156" y="107"/>
                    <a:pt x="158" y="104"/>
                    <a:pt x="157" y="100"/>
                  </a:cubicBezTo>
                  <a:cubicBezTo>
                    <a:pt x="165" y="95"/>
                    <a:pt x="160" y="86"/>
                    <a:pt x="170" y="82"/>
                  </a:cubicBezTo>
                  <a:cubicBezTo>
                    <a:pt x="171" y="81"/>
                    <a:pt x="182" y="72"/>
                    <a:pt x="183" y="70"/>
                  </a:cubicBezTo>
                  <a:cubicBezTo>
                    <a:pt x="188" y="60"/>
                    <a:pt x="170" y="63"/>
                    <a:pt x="179" y="53"/>
                  </a:cubicBezTo>
                  <a:cubicBezTo>
                    <a:pt x="183" y="49"/>
                    <a:pt x="184" y="55"/>
                    <a:pt x="187" y="58"/>
                  </a:cubicBezTo>
                  <a:cubicBezTo>
                    <a:pt x="189" y="59"/>
                    <a:pt x="195" y="62"/>
                    <a:pt x="195" y="65"/>
                  </a:cubicBezTo>
                  <a:cubicBezTo>
                    <a:pt x="198" y="66"/>
                    <a:pt x="194" y="70"/>
                    <a:pt x="203" y="70"/>
                  </a:cubicBezTo>
                  <a:cubicBezTo>
                    <a:pt x="206" y="70"/>
                    <a:pt x="221" y="82"/>
                    <a:pt x="221" y="74"/>
                  </a:cubicBezTo>
                  <a:cubicBezTo>
                    <a:pt x="221" y="68"/>
                    <a:pt x="210" y="62"/>
                    <a:pt x="221" y="62"/>
                  </a:cubicBezTo>
                  <a:cubicBezTo>
                    <a:pt x="228" y="63"/>
                    <a:pt x="223" y="69"/>
                    <a:pt x="224" y="74"/>
                  </a:cubicBezTo>
                  <a:cubicBezTo>
                    <a:pt x="228" y="83"/>
                    <a:pt x="250" y="98"/>
                    <a:pt x="259" y="97"/>
                  </a:cubicBezTo>
                  <a:cubicBezTo>
                    <a:pt x="259" y="94"/>
                    <a:pt x="264" y="80"/>
                    <a:pt x="266" y="80"/>
                  </a:cubicBezTo>
                  <a:cubicBezTo>
                    <a:pt x="267" y="80"/>
                    <a:pt x="267" y="80"/>
                    <a:pt x="267" y="8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834063" y="2027238"/>
              <a:ext cx="96838" cy="123825"/>
            </a:xfrm>
            <a:custGeom>
              <a:avLst/>
              <a:gdLst/>
              <a:ahLst/>
              <a:cxnLst>
                <a:cxn ang="0">
                  <a:pos x="1" y="71"/>
                </a:cxn>
                <a:cxn ang="0">
                  <a:pos x="8" y="79"/>
                </a:cxn>
                <a:cxn ang="0">
                  <a:pos x="19" y="79"/>
                </a:cxn>
                <a:cxn ang="0">
                  <a:pos x="27" y="81"/>
                </a:cxn>
                <a:cxn ang="0">
                  <a:pos x="37" y="75"/>
                </a:cxn>
                <a:cxn ang="0">
                  <a:pos x="54" y="74"/>
                </a:cxn>
                <a:cxn ang="0">
                  <a:pos x="54" y="74"/>
                </a:cxn>
                <a:cxn ang="0">
                  <a:pos x="63" y="66"/>
                </a:cxn>
                <a:cxn ang="0">
                  <a:pos x="63" y="66"/>
                </a:cxn>
                <a:cxn ang="0">
                  <a:pos x="57" y="36"/>
                </a:cxn>
                <a:cxn ang="0">
                  <a:pos x="57" y="12"/>
                </a:cxn>
                <a:cxn ang="0">
                  <a:pos x="42" y="0"/>
                </a:cxn>
                <a:cxn ang="0">
                  <a:pos x="12" y="12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11" y="24"/>
                </a:cxn>
                <a:cxn ang="0">
                  <a:pos x="7" y="33"/>
                </a:cxn>
                <a:cxn ang="0">
                  <a:pos x="1" y="54"/>
                </a:cxn>
                <a:cxn ang="0">
                  <a:pos x="1" y="71"/>
                </a:cxn>
              </a:cxnLst>
              <a:rect l="0" t="0" r="r" b="b"/>
              <a:pathLst>
                <a:path w="63" h="81">
                  <a:moveTo>
                    <a:pt x="1" y="71"/>
                  </a:moveTo>
                  <a:cubicBezTo>
                    <a:pt x="8" y="79"/>
                    <a:pt x="8" y="79"/>
                    <a:pt x="8" y="79"/>
                  </a:cubicBezTo>
                  <a:cubicBezTo>
                    <a:pt x="13" y="81"/>
                    <a:pt x="15" y="78"/>
                    <a:pt x="19" y="79"/>
                  </a:cubicBezTo>
                  <a:cubicBezTo>
                    <a:pt x="22" y="80"/>
                    <a:pt x="24" y="81"/>
                    <a:pt x="27" y="81"/>
                  </a:cubicBezTo>
                  <a:cubicBezTo>
                    <a:pt x="32" y="81"/>
                    <a:pt x="33" y="77"/>
                    <a:pt x="37" y="75"/>
                  </a:cubicBezTo>
                  <a:cubicBezTo>
                    <a:pt x="41" y="73"/>
                    <a:pt x="49" y="74"/>
                    <a:pt x="54" y="74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5" y="71"/>
                    <a:pt x="61" y="70"/>
                    <a:pt x="63" y="66"/>
                  </a:cubicBezTo>
                  <a:cubicBezTo>
                    <a:pt x="63" y="66"/>
                    <a:pt x="63" y="66"/>
                    <a:pt x="63" y="66"/>
                  </a:cubicBezTo>
                  <a:cubicBezTo>
                    <a:pt x="54" y="54"/>
                    <a:pt x="57" y="50"/>
                    <a:pt x="57" y="36"/>
                  </a:cubicBezTo>
                  <a:cubicBezTo>
                    <a:pt x="60" y="32"/>
                    <a:pt x="58" y="17"/>
                    <a:pt x="57" y="12"/>
                  </a:cubicBezTo>
                  <a:cubicBezTo>
                    <a:pt x="54" y="9"/>
                    <a:pt x="46" y="0"/>
                    <a:pt x="42" y="0"/>
                  </a:cubicBezTo>
                  <a:cubicBezTo>
                    <a:pt x="35" y="10"/>
                    <a:pt x="23" y="12"/>
                    <a:pt x="12" y="12"/>
                  </a:cubicBezTo>
                  <a:cubicBezTo>
                    <a:pt x="8" y="12"/>
                    <a:pt x="8" y="17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1"/>
                    <a:pt x="11" y="21"/>
                    <a:pt x="11" y="24"/>
                  </a:cubicBezTo>
                  <a:cubicBezTo>
                    <a:pt x="10" y="27"/>
                    <a:pt x="8" y="31"/>
                    <a:pt x="7" y="33"/>
                  </a:cubicBezTo>
                  <a:cubicBezTo>
                    <a:pt x="5" y="40"/>
                    <a:pt x="0" y="46"/>
                    <a:pt x="1" y="54"/>
                  </a:cubicBezTo>
                  <a:cubicBezTo>
                    <a:pt x="1" y="60"/>
                    <a:pt x="2" y="64"/>
                    <a:pt x="1" y="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329238" y="2097088"/>
              <a:ext cx="534988" cy="390525"/>
            </a:xfrm>
            <a:custGeom>
              <a:avLst/>
              <a:gdLst/>
              <a:ahLst/>
              <a:cxnLst>
                <a:cxn ang="0">
                  <a:pos x="318" y="165"/>
                </a:cxn>
                <a:cxn ang="0">
                  <a:pos x="317" y="125"/>
                </a:cxn>
                <a:cxn ang="0">
                  <a:pos x="338" y="98"/>
                </a:cxn>
                <a:cxn ang="0">
                  <a:pos x="349" y="88"/>
                </a:cxn>
                <a:cxn ang="0">
                  <a:pos x="349" y="75"/>
                </a:cxn>
                <a:cxn ang="0">
                  <a:pos x="341" y="66"/>
                </a:cxn>
                <a:cxn ang="0">
                  <a:pos x="335" y="89"/>
                </a:cxn>
                <a:cxn ang="0">
                  <a:pos x="308" y="87"/>
                </a:cxn>
                <a:cxn ang="0">
                  <a:pos x="291" y="85"/>
                </a:cxn>
                <a:cxn ang="0">
                  <a:pos x="266" y="83"/>
                </a:cxn>
                <a:cxn ang="0">
                  <a:pos x="249" y="83"/>
                </a:cxn>
                <a:cxn ang="0">
                  <a:pos x="197" y="71"/>
                </a:cxn>
                <a:cxn ang="0">
                  <a:pos x="134" y="56"/>
                </a:cxn>
                <a:cxn ang="0">
                  <a:pos x="114" y="44"/>
                </a:cxn>
                <a:cxn ang="0">
                  <a:pos x="93" y="17"/>
                </a:cxn>
                <a:cxn ang="0">
                  <a:pos x="58" y="3"/>
                </a:cxn>
                <a:cxn ang="0">
                  <a:pos x="41" y="10"/>
                </a:cxn>
                <a:cxn ang="0">
                  <a:pos x="51" y="30"/>
                </a:cxn>
                <a:cxn ang="0">
                  <a:pos x="68" y="57"/>
                </a:cxn>
                <a:cxn ang="0">
                  <a:pos x="49" y="79"/>
                </a:cxn>
                <a:cxn ang="0">
                  <a:pos x="58" y="114"/>
                </a:cxn>
                <a:cxn ang="0">
                  <a:pos x="72" y="125"/>
                </a:cxn>
                <a:cxn ang="0">
                  <a:pos x="107" y="140"/>
                </a:cxn>
                <a:cxn ang="0">
                  <a:pos x="57" y="143"/>
                </a:cxn>
                <a:cxn ang="0">
                  <a:pos x="15" y="176"/>
                </a:cxn>
                <a:cxn ang="0">
                  <a:pos x="17" y="221"/>
                </a:cxn>
                <a:cxn ang="0">
                  <a:pos x="15" y="231"/>
                </a:cxn>
                <a:cxn ang="0">
                  <a:pos x="61" y="232"/>
                </a:cxn>
                <a:cxn ang="0">
                  <a:pos x="83" y="249"/>
                </a:cxn>
                <a:cxn ang="0">
                  <a:pos x="103" y="240"/>
                </a:cxn>
                <a:cxn ang="0">
                  <a:pos x="132" y="241"/>
                </a:cxn>
                <a:cxn ang="0">
                  <a:pos x="168" y="223"/>
                </a:cxn>
                <a:cxn ang="0">
                  <a:pos x="213" y="235"/>
                </a:cxn>
                <a:cxn ang="0">
                  <a:pos x="234" y="231"/>
                </a:cxn>
                <a:cxn ang="0">
                  <a:pos x="257" y="227"/>
                </a:cxn>
                <a:cxn ang="0">
                  <a:pos x="270" y="206"/>
                </a:cxn>
                <a:cxn ang="0">
                  <a:pos x="276" y="189"/>
                </a:cxn>
                <a:cxn ang="0">
                  <a:pos x="291" y="181"/>
                </a:cxn>
                <a:cxn ang="0">
                  <a:pos x="309" y="175"/>
                </a:cxn>
              </a:cxnLst>
              <a:rect l="0" t="0" r="r" b="b"/>
              <a:pathLst>
                <a:path w="349" h="255">
                  <a:moveTo>
                    <a:pt x="309" y="175"/>
                  </a:moveTo>
                  <a:cubicBezTo>
                    <a:pt x="312" y="171"/>
                    <a:pt x="313" y="167"/>
                    <a:pt x="318" y="165"/>
                  </a:cubicBezTo>
                  <a:cubicBezTo>
                    <a:pt x="325" y="161"/>
                    <a:pt x="334" y="158"/>
                    <a:pt x="332" y="149"/>
                  </a:cubicBezTo>
                  <a:cubicBezTo>
                    <a:pt x="329" y="138"/>
                    <a:pt x="316" y="139"/>
                    <a:pt x="317" y="125"/>
                  </a:cubicBezTo>
                  <a:cubicBezTo>
                    <a:pt x="317" y="119"/>
                    <a:pt x="317" y="114"/>
                    <a:pt x="324" y="113"/>
                  </a:cubicBezTo>
                  <a:cubicBezTo>
                    <a:pt x="328" y="112"/>
                    <a:pt x="335" y="101"/>
                    <a:pt x="338" y="98"/>
                  </a:cubicBezTo>
                  <a:cubicBezTo>
                    <a:pt x="340" y="97"/>
                    <a:pt x="341" y="96"/>
                    <a:pt x="342" y="95"/>
                  </a:cubicBezTo>
                  <a:cubicBezTo>
                    <a:pt x="346" y="93"/>
                    <a:pt x="348" y="92"/>
                    <a:pt x="349" y="88"/>
                  </a:cubicBezTo>
                  <a:cubicBezTo>
                    <a:pt x="349" y="87"/>
                    <a:pt x="349" y="85"/>
                    <a:pt x="349" y="83"/>
                  </a:cubicBezTo>
                  <a:cubicBezTo>
                    <a:pt x="348" y="80"/>
                    <a:pt x="349" y="78"/>
                    <a:pt x="349" y="75"/>
                  </a:cubicBezTo>
                  <a:cubicBezTo>
                    <a:pt x="349" y="72"/>
                    <a:pt x="343" y="67"/>
                    <a:pt x="341" y="66"/>
                  </a:cubicBezTo>
                  <a:cubicBezTo>
                    <a:pt x="341" y="66"/>
                    <a:pt x="341" y="66"/>
                    <a:pt x="341" y="66"/>
                  </a:cubicBezTo>
                  <a:cubicBezTo>
                    <a:pt x="340" y="68"/>
                    <a:pt x="339" y="70"/>
                    <a:pt x="338" y="72"/>
                  </a:cubicBezTo>
                  <a:cubicBezTo>
                    <a:pt x="335" y="77"/>
                    <a:pt x="338" y="86"/>
                    <a:pt x="335" y="89"/>
                  </a:cubicBezTo>
                  <a:cubicBezTo>
                    <a:pt x="327" y="97"/>
                    <a:pt x="320" y="78"/>
                    <a:pt x="317" y="86"/>
                  </a:cubicBezTo>
                  <a:cubicBezTo>
                    <a:pt x="315" y="89"/>
                    <a:pt x="311" y="86"/>
                    <a:pt x="308" y="87"/>
                  </a:cubicBezTo>
                  <a:cubicBezTo>
                    <a:pt x="306" y="88"/>
                    <a:pt x="304" y="91"/>
                    <a:pt x="301" y="90"/>
                  </a:cubicBezTo>
                  <a:cubicBezTo>
                    <a:pt x="296" y="87"/>
                    <a:pt x="298" y="85"/>
                    <a:pt x="291" y="85"/>
                  </a:cubicBezTo>
                  <a:cubicBezTo>
                    <a:pt x="285" y="85"/>
                    <a:pt x="286" y="96"/>
                    <a:pt x="279" y="89"/>
                  </a:cubicBezTo>
                  <a:cubicBezTo>
                    <a:pt x="275" y="85"/>
                    <a:pt x="267" y="88"/>
                    <a:pt x="266" y="83"/>
                  </a:cubicBezTo>
                  <a:cubicBezTo>
                    <a:pt x="265" y="82"/>
                    <a:pt x="264" y="75"/>
                    <a:pt x="263" y="75"/>
                  </a:cubicBezTo>
                  <a:cubicBezTo>
                    <a:pt x="260" y="75"/>
                    <a:pt x="253" y="82"/>
                    <a:pt x="249" y="83"/>
                  </a:cubicBezTo>
                  <a:cubicBezTo>
                    <a:pt x="239" y="87"/>
                    <a:pt x="237" y="83"/>
                    <a:pt x="229" y="78"/>
                  </a:cubicBezTo>
                  <a:cubicBezTo>
                    <a:pt x="217" y="72"/>
                    <a:pt x="208" y="75"/>
                    <a:pt x="197" y="71"/>
                  </a:cubicBezTo>
                  <a:cubicBezTo>
                    <a:pt x="188" y="67"/>
                    <a:pt x="174" y="85"/>
                    <a:pt x="172" y="63"/>
                  </a:cubicBezTo>
                  <a:cubicBezTo>
                    <a:pt x="169" y="38"/>
                    <a:pt x="142" y="74"/>
                    <a:pt x="134" y="56"/>
                  </a:cubicBezTo>
                  <a:cubicBezTo>
                    <a:pt x="131" y="50"/>
                    <a:pt x="130" y="53"/>
                    <a:pt x="125" y="53"/>
                  </a:cubicBezTo>
                  <a:cubicBezTo>
                    <a:pt x="122" y="53"/>
                    <a:pt x="121" y="45"/>
                    <a:pt x="114" y="44"/>
                  </a:cubicBezTo>
                  <a:cubicBezTo>
                    <a:pt x="109" y="42"/>
                    <a:pt x="97" y="41"/>
                    <a:pt x="99" y="33"/>
                  </a:cubicBezTo>
                  <a:cubicBezTo>
                    <a:pt x="102" y="26"/>
                    <a:pt x="102" y="18"/>
                    <a:pt x="93" y="17"/>
                  </a:cubicBezTo>
                  <a:cubicBezTo>
                    <a:pt x="87" y="16"/>
                    <a:pt x="78" y="15"/>
                    <a:pt x="73" y="13"/>
                  </a:cubicBezTo>
                  <a:cubicBezTo>
                    <a:pt x="70" y="11"/>
                    <a:pt x="59" y="0"/>
                    <a:pt x="58" y="3"/>
                  </a:cubicBezTo>
                  <a:cubicBezTo>
                    <a:pt x="57" y="8"/>
                    <a:pt x="53" y="9"/>
                    <a:pt x="49" y="8"/>
                  </a:cubicBezTo>
                  <a:cubicBezTo>
                    <a:pt x="45" y="6"/>
                    <a:pt x="44" y="9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20"/>
                    <a:pt x="45" y="26"/>
                    <a:pt x="51" y="30"/>
                  </a:cubicBezTo>
                  <a:cubicBezTo>
                    <a:pt x="58" y="35"/>
                    <a:pt x="53" y="47"/>
                    <a:pt x="58" y="50"/>
                  </a:cubicBezTo>
                  <a:cubicBezTo>
                    <a:pt x="61" y="52"/>
                    <a:pt x="67" y="53"/>
                    <a:pt x="68" y="57"/>
                  </a:cubicBezTo>
                  <a:cubicBezTo>
                    <a:pt x="68" y="60"/>
                    <a:pt x="76" y="69"/>
                    <a:pt x="74" y="69"/>
                  </a:cubicBezTo>
                  <a:cubicBezTo>
                    <a:pt x="68" y="71"/>
                    <a:pt x="52" y="74"/>
                    <a:pt x="49" y="79"/>
                  </a:cubicBezTo>
                  <a:cubicBezTo>
                    <a:pt x="49" y="80"/>
                    <a:pt x="55" y="87"/>
                    <a:pt x="57" y="88"/>
                  </a:cubicBezTo>
                  <a:cubicBezTo>
                    <a:pt x="79" y="99"/>
                    <a:pt x="44" y="102"/>
                    <a:pt x="58" y="114"/>
                  </a:cubicBezTo>
                  <a:cubicBezTo>
                    <a:pt x="58" y="114"/>
                    <a:pt x="58" y="114"/>
                    <a:pt x="58" y="113"/>
                  </a:cubicBezTo>
                  <a:cubicBezTo>
                    <a:pt x="59" y="115"/>
                    <a:pt x="70" y="123"/>
                    <a:pt x="72" y="125"/>
                  </a:cubicBezTo>
                  <a:cubicBezTo>
                    <a:pt x="76" y="127"/>
                    <a:pt x="80" y="124"/>
                    <a:pt x="84" y="126"/>
                  </a:cubicBezTo>
                  <a:cubicBezTo>
                    <a:pt x="94" y="131"/>
                    <a:pt x="93" y="140"/>
                    <a:pt x="107" y="140"/>
                  </a:cubicBezTo>
                  <a:cubicBezTo>
                    <a:pt x="105" y="148"/>
                    <a:pt x="78" y="138"/>
                    <a:pt x="72" y="141"/>
                  </a:cubicBezTo>
                  <a:cubicBezTo>
                    <a:pt x="67" y="144"/>
                    <a:pt x="63" y="139"/>
                    <a:pt x="57" y="143"/>
                  </a:cubicBezTo>
                  <a:cubicBezTo>
                    <a:pt x="52" y="147"/>
                    <a:pt x="44" y="154"/>
                    <a:pt x="40" y="160"/>
                  </a:cubicBezTo>
                  <a:cubicBezTo>
                    <a:pt x="35" y="166"/>
                    <a:pt x="22" y="172"/>
                    <a:pt x="15" y="176"/>
                  </a:cubicBezTo>
                  <a:cubicBezTo>
                    <a:pt x="0" y="184"/>
                    <a:pt x="10" y="197"/>
                    <a:pt x="7" y="210"/>
                  </a:cubicBezTo>
                  <a:cubicBezTo>
                    <a:pt x="5" y="216"/>
                    <a:pt x="13" y="215"/>
                    <a:pt x="17" y="221"/>
                  </a:cubicBezTo>
                  <a:cubicBezTo>
                    <a:pt x="15" y="231"/>
                    <a:pt x="15" y="231"/>
                    <a:pt x="15" y="231"/>
                  </a:cubicBezTo>
                  <a:cubicBezTo>
                    <a:pt x="15" y="231"/>
                    <a:pt x="15" y="231"/>
                    <a:pt x="15" y="231"/>
                  </a:cubicBezTo>
                  <a:cubicBezTo>
                    <a:pt x="29" y="235"/>
                    <a:pt x="43" y="234"/>
                    <a:pt x="53" y="224"/>
                  </a:cubicBezTo>
                  <a:cubicBezTo>
                    <a:pt x="56" y="222"/>
                    <a:pt x="60" y="230"/>
                    <a:pt x="61" y="232"/>
                  </a:cubicBezTo>
                  <a:cubicBezTo>
                    <a:pt x="65" y="236"/>
                    <a:pt x="68" y="230"/>
                    <a:pt x="71" y="232"/>
                  </a:cubicBezTo>
                  <a:cubicBezTo>
                    <a:pt x="74" y="234"/>
                    <a:pt x="82" y="245"/>
                    <a:pt x="83" y="249"/>
                  </a:cubicBezTo>
                  <a:cubicBezTo>
                    <a:pt x="87" y="255"/>
                    <a:pt x="92" y="245"/>
                    <a:pt x="97" y="245"/>
                  </a:cubicBezTo>
                  <a:cubicBezTo>
                    <a:pt x="103" y="244"/>
                    <a:pt x="103" y="246"/>
                    <a:pt x="103" y="240"/>
                  </a:cubicBezTo>
                  <a:cubicBezTo>
                    <a:pt x="103" y="230"/>
                    <a:pt x="110" y="238"/>
                    <a:pt x="113" y="240"/>
                  </a:cubicBezTo>
                  <a:cubicBezTo>
                    <a:pt x="118" y="245"/>
                    <a:pt x="125" y="242"/>
                    <a:pt x="132" y="241"/>
                  </a:cubicBezTo>
                  <a:cubicBezTo>
                    <a:pt x="138" y="238"/>
                    <a:pt x="150" y="229"/>
                    <a:pt x="156" y="228"/>
                  </a:cubicBezTo>
                  <a:cubicBezTo>
                    <a:pt x="160" y="228"/>
                    <a:pt x="171" y="230"/>
                    <a:pt x="168" y="223"/>
                  </a:cubicBezTo>
                  <a:cubicBezTo>
                    <a:pt x="163" y="213"/>
                    <a:pt x="189" y="214"/>
                    <a:pt x="195" y="214"/>
                  </a:cubicBezTo>
                  <a:cubicBezTo>
                    <a:pt x="197" y="214"/>
                    <a:pt x="211" y="232"/>
                    <a:pt x="213" y="235"/>
                  </a:cubicBezTo>
                  <a:cubicBezTo>
                    <a:pt x="215" y="237"/>
                    <a:pt x="220" y="246"/>
                    <a:pt x="223" y="242"/>
                  </a:cubicBezTo>
                  <a:cubicBezTo>
                    <a:pt x="225" y="237"/>
                    <a:pt x="227" y="231"/>
                    <a:pt x="234" y="231"/>
                  </a:cubicBezTo>
                  <a:cubicBezTo>
                    <a:pt x="238" y="231"/>
                    <a:pt x="239" y="228"/>
                    <a:pt x="243" y="226"/>
                  </a:cubicBezTo>
                  <a:cubicBezTo>
                    <a:pt x="247" y="225"/>
                    <a:pt x="253" y="227"/>
                    <a:pt x="257" y="227"/>
                  </a:cubicBezTo>
                  <a:cubicBezTo>
                    <a:pt x="265" y="227"/>
                    <a:pt x="260" y="220"/>
                    <a:pt x="264" y="216"/>
                  </a:cubicBezTo>
                  <a:cubicBezTo>
                    <a:pt x="266" y="213"/>
                    <a:pt x="269" y="209"/>
                    <a:pt x="270" y="206"/>
                  </a:cubicBezTo>
                  <a:cubicBezTo>
                    <a:pt x="271" y="204"/>
                    <a:pt x="271" y="202"/>
                    <a:pt x="271" y="199"/>
                  </a:cubicBezTo>
                  <a:cubicBezTo>
                    <a:pt x="271" y="197"/>
                    <a:pt x="274" y="191"/>
                    <a:pt x="276" y="189"/>
                  </a:cubicBezTo>
                  <a:cubicBezTo>
                    <a:pt x="278" y="187"/>
                    <a:pt x="277" y="184"/>
                    <a:pt x="280" y="181"/>
                  </a:cubicBezTo>
                  <a:cubicBezTo>
                    <a:pt x="284" y="178"/>
                    <a:pt x="288" y="186"/>
                    <a:pt x="291" y="181"/>
                  </a:cubicBezTo>
                  <a:cubicBezTo>
                    <a:pt x="294" y="175"/>
                    <a:pt x="297" y="172"/>
                    <a:pt x="304" y="174"/>
                  </a:cubicBezTo>
                  <a:cubicBezTo>
                    <a:pt x="309" y="175"/>
                    <a:pt x="309" y="175"/>
                    <a:pt x="309" y="17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729163" y="1608138"/>
              <a:ext cx="369888" cy="336550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12" y="87"/>
                </a:cxn>
                <a:cxn ang="0">
                  <a:pos x="10" y="78"/>
                </a:cxn>
                <a:cxn ang="0">
                  <a:pos x="9" y="65"/>
                </a:cxn>
                <a:cxn ang="0">
                  <a:pos x="11" y="42"/>
                </a:cxn>
                <a:cxn ang="0">
                  <a:pos x="27" y="31"/>
                </a:cxn>
                <a:cxn ang="0">
                  <a:pos x="58" y="19"/>
                </a:cxn>
                <a:cxn ang="0">
                  <a:pos x="89" y="24"/>
                </a:cxn>
                <a:cxn ang="0">
                  <a:pos x="89" y="24"/>
                </a:cxn>
                <a:cxn ang="0">
                  <a:pos x="94" y="19"/>
                </a:cxn>
                <a:cxn ang="0">
                  <a:pos x="118" y="32"/>
                </a:cxn>
                <a:cxn ang="0">
                  <a:pos x="138" y="48"/>
                </a:cxn>
                <a:cxn ang="0">
                  <a:pos x="160" y="49"/>
                </a:cxn>
                <a:cxn ang="0">
                  <a:pos x="167" y="61"/>
                </a:cxn>
                <a:cxn ang="0">
                  <a:pos x="180" y="70"/>
                </a:cxn>
                <a:cxn ang="0">
                  <a:pos x="198" y="85"/>
                </a:cxn>
                <a:cxn ang="0">
                  <a:pos x="213" y="91"/>
                </a:cxn>
                <a:cxn ang="0">
                  <a:pos x="228" y="101"/>
                </a:cxn>
                <a:cxn ang="0">
                  <a:pos x="241" y="110"/>
                </a:cxn>
                <a:cxn ang="0">
                  <a:pos x="241" y="110"/>
                </a:cxn>
                <a:cxn ang="0">
                  <a:pos x="227" y="109"/>
                </a:cxn>
                <a:cxn ang="0">
                  <a:pos x="227" y="110"/>
                </a:cxn>
                <a:cxn ang="0">
                  <a:pos x="227" y="110"/>
                </a:cxn>
                <a:cxn ang="0">
                  <a:pos x="219" y="121"/>
                </a:cxn>
                <a:cxn ang="0">
                  <a:pos x="215" y="127"/>
                </a:cxn>
                <a:cxn ang="0">
                  <a:pos x="208" y="129"/>
                </a:cxn>
                <a:cxn ang="0">
                  <a:pos x="198" y="142"/>
                </a:cxn>
                <a:cxn ang="0">
                  <a:pos x="193" y="151"/>
                </a:cxn>
                <a:cxn ang="0">
                  <a:pos x="186" y="169"/>
                </a:cxn>
                <a:cxn ang="0">
                  <a:pos x="185" y="188"/>
                </a:cxn>
                <a:cxn ang="0">
                  <a:pos x="176" y="201"/>
                </a:cxn>
                <a:cxn ang="0">
                  <a:pos x="171" y="214"/>
                </a:cxn>
                <a:cxn ang="0">
                  <a:pos x="171" y="214"/>
                </a:cxn>
                <a:cxn ang="0">
                  <a:pos x="156" y="216"/>
                </a:cxn>
                <a:cxn ang="0">
                  <a:pos x="143" y="216"/>
                </a:cxn>
                <a:cxn ang="0">
                  <a:pos x="136" y="211"/>
                </a:cxn>
                <a:cxn ang="0">
                  <a:pos x="125" y="208"/>
                </a:cxn>
                <a:cxn ang="0">
                  <a:pos x="109" y="200"/>
                </a:cxn>
                <a:cxn ang="0">
                  <a:pos x="93" y="196"/>
                </a:cxn>
                <a:cxn ang="0">
                  <a:pos x="86" y="186"/>
                </a:cxn>
                <a:cxn ang="0">
                  <a:pos x="87" y="176"/>
                </a:cxn>
                <a:cxn ang="0">
                  <a:pos x="88" y="162"/>
                </a:cxn>
                <a:cxn ang="0">
                  <a:pos x="69" y="148"/>
                </a:cxn>
                <a:cxn ang="0">
                  <a:pos x="53" y="142"/>
                </a:cxn>
                <a:cxn ang="0">
                  <a:pos x="36" y="152"/>
                </a:cxn>
                <a:cxn ang="0">
                  <a:pos x="18" y="138"/>
                </a:cxn>
                <a:cxn ang="0">
                  <a:pos x="9" y="135"/>
                </a:cxn>
                <a:cxn ang="0">
                  <a:pos x="19" y="105"/>
                </a:cxn>
                <a:cxn ang="0">
                  <a:pos x="0" y="93"/>
                </a:cxn>
              </a:cxnLst>
              <a:rect l="0" t="0" r="r" b="b"/>
              <a:pathLst>
                <a:path w="241" h="220">
                  <a:moveTo>
                    <a:pt x="0" y="93"/>
                  </a:moveTo>
                  <a:cubicBezTo>
                    <a:pt x="12" y="87"/>
                    <a:pt x="12" y="87"/>
                    <a:pt x="12" y="87"/>
                  </a:cubicBezTo>
                  <a:cubicBezTo>
                    <a:pt x="19" y="82"/>
                    <a:pt x="10" y="82"/>
                    <a:pt x="10" y="78"/>
                  </a:cubicBezTo>
                  <a:cubicBezTo>
                    <a:pt x="12" y="72"/>
                    <a:pt x="12" y="71"/>
                    <a:pt x="9" y="65"/>
                  </a:cubicBezTo>
                  <a:cubicBezTo>
                    <a:pt x="7" y="62"/>
                    <a:pt x="10" y="46"/>
                    <a:pt x="11" y="42"/>
                  </a:cubicBezTo>
                  <a:cubicBezTo>
                    <a:pt x="14" y="34"/>
                    <a:pt x="20" y="32"/>
                    <a:pt x="27" y="31"/>
                  </a:cubicBezTo>
                  <a:cubicBezTo>
                    <a:pt x="39" y="29"/>
                    <a:pt x="42" y="16"/>
                    <a:pt x="58" y="19"/>
                  </a:cubicBezTo>
                  <a:cubicBezTo>
                    <a:pt x="68" y="20"/>
                    <a:pt x="78" y="29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90" y="24"/>
                    <a:pt x="91" y="23"/>
                    <a:pt x="94" y="19"/>
                  </a:cubicBezTo>
                  <a:cubicBezTo>
                    <a:pt x="104" y="0"/>
                    <a:pt x="111" y="21"/>
                    <a:pt x="118" y="32"/>
                  </a:cubicBezTo>
                  <a:cubicBezTo>
                    <a:pt x="120" y="35"/>
                    <a:pt x="134" y="47"/>
                    <a:pt x="138" y="48"/>
                  </a:cubicBezTo>
                  <a:cubicBezTo>
                    <a:pt x="145" y="49"/>
                    <a:pt x="153" y="40"/>
                    <a:pt x="160" y="49"/>
                  </a:cubicBezTo>
                  <a:cubicBezTo>
                    <a:pt x="162" y="52"/>
                    <a:pt x="164" y="58"/>
                    <a:pt x="167" y="61"/>
                  </a:cubicBezTo>
                  <a:cubicBezTo>
                    <a:pt x="174" y="66"/>
                    <a:pt x="181" y="56"/>
                    <a:pt x="180" y="70"/>
                  </a:cubicBezTo>
                  <a:cubicBezTo>
                    <a:pt x="180" y="80"/>
                    <a:pt x="189" y="84"/>
                    <a:pt x="198" y="85"/>
                  </a:cubicBezTo>
                  <a:cubicBezTo>
                    <a:pt x="203" y="88"/>
                    <a:pt x="210" y="85"/>
                    <a:pt x="213" y="91"/>
                  </a:cubicBezTo>
                  <a:cubicBezTo>
                    <a:pt x="216" y="98"/>
                    <a:pt x="221" y="100"/>
                    <a:pt x="228" y="101"/>
                  </a:cubicBezTo>
                  <a:cubicBezTo>
                    <a:pt x="235" y="103"/>
                    <a:pt x="237" y="103"/>
                    <a:pt x="241" y="110"/>
                  </a:cubicBezTo>
                  <a:cubicBezTo>
                    <a:pt x="241" y="110"/>
                    <a:pt x="241" y="110"/>
                    <a:pt x="241" y="110"/>
                  </a:cubicBezTo>
                  <a:cubicBezTo>
                    <a:pt x="236" y="113"/>
                    <a:pt x="231" y="109"/>
                    <a:pt x="227" y="109"/>
                  </a:cubicBezTo>
                  <a:cubicBezTo>
                    <a:pt x="227" y="110"/>
                    <a:pt x="227" y="110"/>
                    <a:pt x="227" y="110"/>
                  </a:cubicBezTo>
                  <a:cubicBezTo>
                    <a:pt x="227" y="110"/>
                    <a:pt x="227" y="110"/>
                    <a:pt x="227" y="110"/>
                  </a:cubicBezTo>
                  <a:cubicBezTo>
                    <a:pt x="225" y="111"/>
                    <a:pt x="225" y="119"/>
                    <a:pt x="219" y="121"/>
                  </a:cubicBezTo>
                  <a:cubicBezTo>
                    <a:pt x="216" y="122"/>
                    <a:pt x="218" y="125"/>
                    <a:pt x="215" y="127"/>
                  </a:cubicBezTo>
                  <a:cubicBezTo>
                    <a:pt x="213" y="128"/>
                    <a:pt x="210" y="128"/>
                    <a:pt x="208" y="129"/>
                  </a:cubicBezTo>
                  <a:cubicBezTo>
                    <a:pt x="207" y="133"/>
                    <a:pt x="203" y="141"/>
                    <a:pt x="198" y="142"/>
                  </a:cubicBezTo>
                  <a:cubicBezTo>
                    <a:pt x="193" y="142"/>
                    <a:pt x="192" y="147"/>
                    <a:pt x="193" y="151"/>
                  </a:cubicBezTo>
                  <a:cubicBezTo>
                    <a:pt x="195" y="157"/>
                    <a:pt x="190" y="164"/>
                    <a:pt x="186" y="169"/>
                  </a:cubicBezTo>
                  <a:cubicBezTo>
                    <a:pt x="181" y="177"/>
                    <a:pt x="190" y="178"/>
                    <a:pt x="185" y="188"/>
                  </a:cubicBezTo>
                  <a:cubicBezTo>
                    <a:pt x="185" y="197"/>
                    <a:pt x="177" y="193"/>
                    <a:pt x="176" y="201"/>
                  </a:cubicBezTo>
                  <a:cubicBezTo>
                    <a:pt x="176" y="205"/>
                    <a:pt x="168" y="212"/>
                    <a:pt x="171" y="214"/>
                  </a:cubicBezTo>
                  <a:cubicBezTo>
                    <a:pt x="171" y="214"/>
                    <a:pt x="171" y="214"/>
                    <a:pt x="171" y="214"/>
                  </a:cubicBezTo>
                  <a:cubicBezTo>
                    <a:pt x="165" y="216"/>
                    <a:pt x="160" y="220"/>
                    <a:pt x="156" y="216"/>
                  </a:cubicBezTo>
                  <a:cubicBezTo>
                    <a:pt x="152" y="210"/>
                    <a:pt x="148" y="218"/>
                    <a:pt x="143" y="216"/>
                  </a:cubicBezTo>
                  <a:cubicBezTo>
                    <a:pt x="140" y="215"/>
                    <a:pt x="140" y="211"/>
                    <a:pt x="136" y="211"/>
                  </a:cubicBezTo>
                  <a:cubicBezTo>
                    <a:pt x="128" y="212"/>
                    <a:pt x="130" y="215"/>
                    <a:pt x="125" y="208"/>
                  </a:cubicBezTo>
                  <a:cubicBezTo>
                    <a:pt x="121" y="202"/>
                    <a:pt x="109" y="208"/>
                    <a:pt x="109" y="200"/>
                  </a:cubicBezTo>
                  <a:cubicBezTo>
                    <a:pt x="108" y="187"/>
                    <a:pt x="96" y="197"/>
                    <a:pt x="93" y="196"/>
                  </a:cubicBezTo>
                  <a:cubicBezTo>
                    <a:pt x="90" y="194"/>
                    <a:pt x="90" y="188"/>
                    <a:pt x="86" y="186"/>
                  </a:cubicBezTo>
                  <a:cubicBezTo>
                    <a:pt x="78" y="180"/>
                    <a:pt x="79" y="183"/>
                    <a:pt x="87" y="176"/>
                  </a:cubicBezTo>
                  <a:cubicBezTo>
                    <a:pt x="92" y="170"/>
                    <a:pt x="99" y="166"/>
                    <a:pt x="88" y="162"/>
                  </a:cubicBezTo>
                  <a:cubicBezTo>
                    <a:pt x="80" y="159"/>
                    <a:pt x="76" y="152"/>
                    <a:pt x="69" y="148"/>
                  </a:cubicBezTo>
                  <a:cubicBezTo>
                    <a:pt x="64" y="145"/>
                    <a:pt x="58" y="145"/>
                    <a:pt x="53" y="142"/>
                  </a:cubicBezTo>
                  <a:cubicBezTo>
                    <a:pt x="46" y="138"/>
                    <a:pt x="43" y="150"/>
                    <a:pt x="36" y="152"/>
                  </a:cubicBezTo>
                  <a:cubicBezTo>
                    <a:pt x="30" y="154"/>
                    <a:pt x="25" y="138"/>
                    <a:pt x="18" y="138"/>
                  </a:cubicBezTo>
                  <a:cubicBezTo>
                    <a:pt x="14" y="138"/>
                    <a:pt x="11" y="146"/>
                    <a:pt x="9" y="135"/>
                  </a:cubicBezTo>
                  <a:cubicBezTo>
                    <a:pt x="7" y="125"/>
                    <a:pt x="24" y="112"/>
                    <a:pt x="19" y="105"/>
                  </a:cubicBezTo>
                  <a:cubicBezTo>
                    <a:pt x="0" y="93"/>
                    <a:pt x="0" y="93"/>
                    <a:pt x="0" y="9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678363" y="1751013"/>
              <a:ext cx="814388" cy="784225"/>
            </a:xfrm>
            <a:custGeom>
              <a:avLst/>
              <a:gdLst/>
              <a:ahLst/>
              <a:cxnLst>
                <a:cxn ang="0">
                  <a:pos x="43" y="42"/>
                </a:cxn>
                <a:cxn ang="0">
                  <a:pos x="87" y="49"/>
                </a:cxn>
                <a:cxn ang="0">
                  <a:pos x="121" y="83"/>
                </a:cxn>
                <a:cxn ang="0">
                  <a:pos x="143" y="107"/>
                </a:cxn>
                <a:cxn ang="0">
                  <a:pos x="177" y="123"/>
                </a:cxn>
                <a:cxn ang="0">
                  <a:pos x="205" y="121"/>
                </a:cxn>
                <a:cxn ang="0">
                  <a:pos x="239" y="137"/>
                </a:cxn>
                <a:cxn ang="0">
                  <a:pos x="310" y="187"/>
                </a:cxn>
                <a:cxn ang="0">
                  <a:pos x="372" y="217"/>
                </a:cxn>
                <a:cxn ang="0">
                  <a:pos x="412" y="233"/>
                </a:cxn>
                <a:cxn ang="0">
                  <a:pos x="450" y="231"/>
                </a:cxn>
                <a:cxn ang="0">
                  <a:pos x="466" y="236"/>
                </a:cxn>
                <a:cxn ang="0">
                  <a:pos x="493" y="283"/>
                </a:cxn>
                <a:cxn ang="0">
                  <a:pos x="482" y="314"/>
                </a:cxn>
                <a:cxn ang="0">
                  <a:pos x="497" y="351"/>
                </a:cxn>
                <a:cxn ang="0">
                  <a:pos x="497" y="367"/>
                </a:cxn>
                <a:cxn ang="0">
                  <a:pos x="440" y="402"/>
                </a:cxn>
                <a:cxn ang="0">
                  <a:pos x="440" y="457"/>
                </a:cxn>
                <a:cxn ang="0">
                  <a:pos x="435" y="483"/>
                </a:cxn>
                <a:cxn ang="0">
                  <a:pos x="425" y="504"/>
                </a:cxn>
                <a:cxn ang="0">
                  <a:pos x="391" y="499"/>
                </a:cxn>
                <a:cxn ang="0">
                  <a:pos x="397" y="472"/>
                </a:cxn>
                <a:cxn ang="0">
                  <a:pos x="367" y="447"/>
                </a:cxn>
                <a:cxn ang="0">
                  <a:pos x="331" y="429"/>
                </a:cxn>
                <a:cxn ang="0">
                  <a:pos x="302" y="416"/>
                </a:cxn>
                <a:cxn ang="0">
                  <a:pos x="265" y="429"/>
                </a:cxn>
                <a:cxn ang="0">
                  <a:pos x="245" y="413"/>
                </a:cxn>
                <a:cxn ang="0">
                  <a:pos x="220" y="419"/>
                </a:cxn>
                <a:cxn ang="0">
                  <a:pos x="221" y="391"/>
                </a:cxn>
                <a:cxn ang="0">
                  <a:pos x="176" y="414"/>
                </a:cxn>
                <a:cxn ang="0">
                  <a:pos x="153" y="402"/>
                </a:cxn>
                <a:cxn ang="0">
                  <a:pos x="137" y="412"/>
                </a:cxn>
                <a:cxn ang="0">
                  <a:pos x="120" y="404"/>
                </a:cxn>
                <a:cxn ang="0">
                  <a:pos x="110" y="396"/>
                </a:cxn>
                <a:cxn ang="0">
                  <a:pos x="113" y="433"/>
                </a:cxn>
                <a:cxn ang="0">
                  <a:pos x="129" y="457"/>
                </a:cxn>
                <a:cxn ang="0">
                  <a:pos x="111" y="481"/>
                </a:cxn>
                <a:cxn ang="0">
                  <a:pos x="89" y="479"/>
                </a:cxn>
                <a:cxn ang="0">
                  <a:pos x="75" y="438"/>
                </a:cxn>
                <a:cxn ang="0">
                  <a:pos x="85" y="392"/>
                </a:cxn>
                <a:cxn ang="0">
                  <a:pos x="118" y="362"/>
                </a:cxn>
                <a:cxn ang="0">
                  <a:pos x="131" y="337"/>
                </a:cxn>
                <a:cxn ang="0">
                  <a:pos x="138" y="315"/>
                </a:cxn>
                <a:cxn ang="0">
                  <a:pos x="105" y="289"/>
                </a:cxn>
                <a:cxn ang="0">
                  <a:pos x="82" y="281"/>
                </a:cxn>
                <a:cxn ang="0">
                  <a:pos x="44" y="277"/>
                </a:cxn>
                <a:cxn ang="0">
                  <a:pos x="32" y="275"/>
                </a:cxn>
                <a:cxn ang="0">
                  <a:pos x="37" y="253"/>
                </a:cxn>
                <a:cxn ang="0">
                  <a:pos x="14" y="232"/>
                </a:cxn>
                <a:cxn ang="0">
                  <a:pos x="14" y="205"/>
                </a:cxn>
                <a:cxn ang="0">
                  <a:pos x="26" y="199"/>
                </a:cxn>
                <a:cxn ang="0">
                  <a:pos x="27" y="162"/>
                </a:cxn>
                <a:cxn ang="0">
                  <a:pos x="16" y="146"/>
                </a:cxn>
                <a:cxn ang="0">
                  <a:pos x="9" y="129"/>
                </a:cxn>
                <a:cxn ang="0">
                  <a:pos x="6" y="114"/>
                </a:cxn>
                <a:cxn ang="0">
                  <a:pos x="1" y="64"/>
                </a:cxn>
                <a:cxn ang="0">
                  <a:pos x="8" y="35"/>
                </a:cxn>
              </a:cxnLst>
              <a:rect l="0" t="0" r="r" b="b"/>
              <a:pathLst>
                <a:path w="532" h="512">
                  <a:moveTo>
                    <a:pt x="34" y="0"/>
                  </a:moveTo>
                  <a:cubicBezTo>
                    <a:pt x="53" y="12"/>
                    <a:pt x="53" y="12"/>
                    <a:pt x="53" y="12"/>
                  </a:cubicBezTo>
                  <a:cubicBezTo>
                    <a:pt x="58" y="19"/>
                    <a:pt x="41" y="32"/>
                    <a:pt x="43" y="42"/>
                  </a:cubicBezTo>
                  <a:cubicBezTo>
                    <a:pt x="45" y="53"/>
                    <a:pt x="48" y="45"/>
                    <a:pt x="52" y="45"/>
                  </a:cubicBezTo>
                  <a:cubicBezTo>
                    <a:pt x="59" y="45"/>
                    <a:pt x="64" y="61"/>
                    <a:pt x="70" y="59"/>
                  </a:cubicBezTo>
                  <a:cubicBezTo>
                    <a:pt x="77" y="57"/>
                    <a:pt x="80" y="45"/>
                    <a:pt x="87" y="49"/>
                  </a:cubicBezTo>
                  <a:cubicBezTo>
                    <a:pt x="92" y="52"/>
                    <a:pt x="98" y="52"/>
                    <a:pt x="103" y="55"/>
                  </a:cubicBezTo>
                  <a:cubicBezTo>
                    <a:pt x="110" y="59"/>
                    <a:pt x="114" y="66"/>
                    <a:pt x="122" y="69"/>
                  </a:cubicBezTo>
                  <a:cubicBezTo>
                    <a:pt x="133" y="73"/>
                    <a:pt x="126" y="77"/>
                    <a:pt x="121" y="83"/>
                  </a:cubicBezTo>
                  <a:cubicBezTo>
                    <a:pt x="113" y="90"/>
                    <a:pt x="112" y="87"/>
                    <a:pt x="120" y="93"/>
                  </a:cubicBezTo>
                  <a:cubicBezTo>
                    <a:pt x="124" y="95"/>
                    <a:pt x="124" y="101"/>
                    <a:pt x="127" y="103"/>
                  </a:cubicBezTo>
                  <a:cubicBezTo>
                    <a:pt x="130" y="104"/>
                    <a:pt x="142" y="94"/>
                    <a:pt x="143" y="107"/>
                  </a:cubicBezTo>
                  <a:cubicBezTo>
                    <a:pt x="143" y="115"/>
                    <a:pt x="155" y="109"/>
                    <a:pt x="159" y="115"/>
                  </a:cubicBezTo>
                  <a:cubicBezTo>
                    <a:pt x="164" y="122"/>
                    <a:pt x="162" y="119"/>
                    <a:pt x="170" y="118"/>
                  </a:cubicBezTo>
                  <a:cubicBezTo>
                    <a:pt x="174" y="118"/>
                    <a:pt x="174" y="122"/>
                    <a:pt x="177" y="123"/>
                  </a:cubicBezTo>
                  <a:cubicBezTo>
                    <a:pt x="182" y="125"/>
                    <a:pt x="186" y="117"/>
                    <a:pt x="190" y="123"/>
                  </a:cubicBezTo>
                  <a:cubicBezTo>
                    <a:pt x="194" y="127"/>
                    <a:pt x="199" y="123"/>
                    <a:pt x="205" y="121"/>
                  </a:cubicBezTo>
                  <a:cubicBezTo>
                    <a:pt x="205" y="121"/>
                    <a:pt x="205" y="121"/>
                    <a:pt x="205" y="121"/>
                  </a:cubicBezTo>
                  <a:cubicBezTo>
                    <a:pt x="228" y="141"/>
                    <a:pt x="228" y="141"/>
                    <a:pt x="228" y="141"/>
                  </a:cubicBezTo>
                  <a:cubicBezTo>
                    <a:pt x="229" y="142"/>
                    <a:pt x="237" y="144"/>
                    <a:pt x="237" y="143"/>
                  </a:cubicBezTo>
                  <a:cubicBezTo>
                    <a:pt x="238" y="140"/>
                    <a:pt x="235" y="134"/>
                    <a:pt x="239" y="137"/>
                  </a:cubicBezTo>
                  <a:cubicBezTo>
                    <a:pt x="250" y="144"/>
                    <a:pt x="264" y="159"/>
                    <a:pt x="277" y="161"/>
                  </a:cubicBezTo>
                  <a:cubicBezTo>
                    <a:pt x="286" y="163"/>
                    <a:pt x="283" y="165"/>
                    <a:pt x="288" y="172"/>
                  </a:cubicBezTo>
                  <a:cubicBezTo>
                    <a:pt x="293" y="179"/>
                    <a:pt x="303" y="183"/>
                    <a:pt x="310" y="187"/>
                  </a:cubicBezTo>
                  <a:cubicBezTo>
                    <a:pt x="317" y="191"/>
                    <a:pt x="323" y="197"/>
                    <a:pt x="330" y="201"/>
                  </a:cubicBezTo>
                  <a:cubicBezTo>
                    <a:pt x="337" y="206"/>
                    <a:pt x="335" y="191"/>
                    <a:pt x="342" y="195"/>
                  </a:cubicBezTo>
                  <a:cubicBezTo>
                    <a:pt x="348" y="199"/>
                    <a:pt x="367" y="218"/>
                    <a:pt x="372" y="217"/>
                  </a:cubicBezTo>
                  <a:cubicBezTo>
                    <a:pt x="381" y="216"/>
                    <a:pt x="388" y="206"/>
                    <a:pt x="391" y="220"/>
                  </a:cubicBezTo>
                  <a:cubicBezTo>
                    <a:pt x="392" y="231"/>
                    <a:pt x="396" y="227"/>
                    <a:pt x="402" y="229"/>
                  </a:cubicBezTo>
                  <a:cubicBezTo>
                    <a:pt x="407" y="230"/>
                    <a:pt x="404" y="234"/>
                    <a:pt x="412" y="233"/>
                  </a:cubicBezTo>
                  <a:cubicBezTo>
                    <a:pt x="423" y="231"/>
                    <a:pt x="420" y="236"/>
                    <a:pt x="427" y="241"/>
                  </a:cubicBezTo>
                  <a:cubicBezTo>
                    <a:pt x="438" y="250"/>
                    <a:pt x="435" y="234"/>
                    <a:pt x="435" y="231"/>
                  </a:cubicBezTo>
                  <a:cubicBezTo>
                    <a:pt x="450" y="231"/>
                    <a:pt x="450" y="231"/>
                    <a:pt x="450" y="231"/>
                  </a:cubicBezTo>
                  <a:cubicBezTo>
                    <a:pt x="456" y="231"/>
                    <a:pt x="457" y="237"/>
                    <a:pt x="463" y="238"/>
                  </a:cubicBezTo>
                  <a:cubicBezTo>
                    <a:pt x="465" y="238"/>
                    <a:pt x="466" y="237"/>
                    <a:pt x="466" y="236"/>
                  </a:cubicBezTo>
                  <a:cubicBezTo>
                    <a:pt x="466" y="236"/>
                    <a:pt x="466" y="236"/>
                    <a:pt x="466" y="236"/>
                  </a:cubicBezTo>
                  <a:cubicBezTo>
                    <a:pt x="465" y="246"/>
                    <a:pt x="470" y="252"/>
                    <a:pt x="476" y="256"/>
                  </a:cubicBezTo>
                  <a:cubicBezTo>
                    <a:pt x="483" y="261"/>
                    <a:pt x="478" y="273"/>
                    <a:pt x="483" y="276"/>
                  </a:cubicBezTo>
                  <a:cubicBezTo>
                    <a:pt x="486" y="278"/>
                    <a:pt x="492" y="279"/>
                    <a:pt x="493" y="283"/>
                  </a:cubicBezTo>
                  <a:cubicBezTo>
                    <a:pt x="493" y="286"/>
                    <a:pt x="501" y="295"/>
                    <a:pt x="499" y="295"/>
                  </a:cubicBezTo>
                  <a:cubicBezTo>
                    <a:pt x="493" y="297"/>
                    <a:pt x="477" y="300"/>
                    <a:pt x="474" y="305"/>
                  </a:cubicBezTo>
                  <a:cubicBezTo>
                    <a:pt x="474" y="306"/>
                    <a:pt x="480" y="313"/>
                    <a:pt x="482" y="314"/>
                  </a:cubicBezTo>
                  <a:cubicBezTo>
                    <a:pt x="504" y="325"/>
                    <a:pt x="469" y="328"/>
                    <a:pt x="483" y="340"/>
                  </a:cubicBezTo>
                  <a:cubicBezTo>
                    <a:pt x="483" y="340"/>
                    <a:pt x="483" y="340"/>
                    <a:pt x="483" y="339"/>
                  </a:cubicBezTo>
                  <a:cubicBezTo>
                    <a:pt x="484" y="341"/>
                    <a:pt x="495" y="349"/>
                    <a:pt x="497" y="351"/>
                  </a:cubicBezTo>
                  <a:cubicBezTo>
                    <a:pt x="501" y="353"/>
                    <a:pt x="505" y="350"/>
                    <a:pt x="509" y="352"/>
                  </a:cubicBezTo>
                  <a:cubicBezTo>
                    <a:pt x="519" y="357"/>
                    <a:pt x="518" y="366"/>
                    <a:pt x="532" y="366"/>
                  </a:cubicBezTo>
                  <a:cubicBezTo>
                    <a:pt x="530" y="374"/>
                    <a:pt x="503" y="364"/>
                    <a:pt x="497" y="367"/>
                  </a:cubicBezTo>
                  <a:cubicBezTo>
                    <a:pt x="492" y="370"/>
                    <a:pt x="488" y="365"/>
                    <a:pt x="482" y="369"/>
                  </a:cubicBezTo>
                  <a:cubicBezTo>
                    <a:pt x="477" y="373"/>
                    <a:pt x="469" y="380"/>
                    <a:pt x="465" y="386"/>
                  </a:cubicBezTo>
                  <a:cubicBezTo>
                    <a:pt x="460" y="392"/>
                    <a:pt x="447" y="398"/>
                    <a:pt x="440" y="402"/>
                  </a:cubicBezTo>
                  <a:cubicBezTo>
                    <a:pt x="425" y="410"/>
                    <a:pt x="435" y="423"/>
                    <a:pt x="432" y="436"/>
                  </a:cubicBezTo>
                  <a:cubicBezTo>
                    <a:pt x="430" y="442"/>
                    <a:pt x="438" y="441"/>
                    <a:pt x="442" y="447"/>
                  </a:cubicBezTo>
                  <a:cubicBezTo>
                    <a:pt x="440" y="457"/>
                    <a:pt x="440" y="457"/>
                    <a:pt x="440" y="457"/>
                  </a:cubicBezTo>
                  <a:cubicBezTo>
                    <a:pt x="440" y="457"/>
                    <a:pt x="440" y="457"/>
                    <a:pt x="440" y="457"/>
                  </a:cubicBezTo>
                  <a:cubicBezTo>
                    <a:pt x="438" y="461"/>
                    <a:pt x="427" y="460"/>
                    <a:pt x="431" y="467"/>
                  </a:cubicBezTo>
                  <a:cubicBezTo>
                    <a:pt x="434" y="472"/>
                    <a:pt x="438" y="477"/>
                    <a:pt x="435" y="483"/>
                  </a:cubicBezTo>
                  <a:cubicBezTo>
                    <a:pt x="431" y="491"/>
                    <a:pt x="431" y="491"/>
                    <a:pt x="431" y="491"/>
                  </a:cubicBezTo>
                  <a:cubicBezTo>
                    <a:pt x="431" y="491"/>
                    <a:pt x="431" y="491"/>
                    <a:pt x="431" y="491"/>
                  </a:cubicBezTo>
                  <a:cubicBezTo>
                    <a:pt x="425" y="495"/>
                    <a:pt x="426" y="496"/>
                    <a:pt x="425" y="504"/>
                  </a:cubicBezTo>
                  <a:cubicBezTo>
                    <a:pt x="423" y="512"/>
                    <a:pt x="420" y="508"/>
                    <a:pt x="414" y="509"/>
                  </a:cubicBezTo>
                  <a:cubicBezTo>
                    <a:pt x="409" y="510"/>
                    <a:pt x="406" y="510"/>
                    <a:pt x="401" y="508"/>
                  </a:cubicBezTo>
                  <a:cubicBezTo>
                    <a:pt x="395" y="506"/>
                    <a:pt x="401" y="500"/>
                    <a:pt x="391" y="499"/>
                  </a:cubicBezTo>
                  <a:cubicBezTo>
                    <a:pt x="391" y="499"/>
                    <a:pt x="391" y="499"/>
                    <a:pt x="391" y="499"/>
                  </a:cubicBezTo>
                  <a:cubicBezTo>
                    <a:pt x="394" y="486"/>
                    <a:pt x="394" y="486"/>
                    <a:pt x="394" y="486"/>
                  </a:cubicBezTo>
                  <a:cubicBezTo>
                    <a:pt x="394" y="480"/>
                    <a:pt x="397" y="477"/>
                    <a:pt x="397" y="472"/>
                  </a:cubicBezTo>
                  <a:cubicBezTo>
                    <a:pt x="397" y="467"/>
                    <a:pt x="392" y="465"/>
                    <a:pt x="392" y="461"/>
                  </a:cubicBezTo>
                  <a:cubicBezTo>
                    <a:pt x="392" y="458"/>
                    <a:pt x="395" y="454"/>
                    <a:pt x="395" y="454"/>
                  </a:cubicBezTo>
                  <a:cubicBezTo>
                    <a:pt x="393" y="440"/>
                    <a:pt x="370" y="455"/>
                    <a:pt x="367" y="447"/>
                  </a:cubicBezTo>
                  <a:cubicBezTo>
                    <a:pt x="365" y="447"/>
                    <a:pt x="366" y="453"/>
                    <a:pt x="361" y="451"/>
                  </a:cubicBezTo>
                  <a:cubicBezTo>
                    <a:pt x="358" y="451"/>
                    <a:pt x="357" y="444"/>
                    <a:pt x="354" y="442"/>
                  </a:cubicBezTo>
                  <a:cubicBezTo>
                    <a:pt x="346" y="436"/>
                    <a:pt x="336" y="437"/>
                    <a:pt x="331" y="429"/>
                  </a:cubicBezTo>
                  <a:cubicBezTo>
                    <a:pt x="326" y="422"/>
                    <a:pt x="323" y="420"/>
                    <a:pt x="315" y="418"/>
                  </a:cubicBezTo>
                  <a:cubicBezTo>
                    <a:pt x="307" y="416"/>
                    <a:pt x="319" y="406"/>
                    <a:pt x="304" y="408"/>
                  </a:cubicBezTo>
                  <a:cubicBezTo>
                    <a:pt x="299" y="409"/>
                    <a:pt x="305" y="415"/>
                    <a:pt x="302" y="416"/>
                  </a:cubicBezTo>
                  <a:cubicBezTo>
                    <a:pt x="301" y="416"/>
                    <a:pt x="297" y="411"/>
                    <a:pt x="292" y="411"/>
                  </a:cubicBezTo>
                  <a:cubicBezTo>
                    <a:pt x="285" y="411"/>
                    <a:pt x="287" y="418"/>
                    <a:pt x="286" y="423"/>
                  </a:cubicBezTo>
                  <a:cubicBezTo>
                    <a:pt x="284" y="430"/>
                    <a:pt x="270" y="429"/>
                    <a:pt x="265" y="429"/>
                  </a:cubicBezTo>
                  <a:cubicBezTo>
                    <a:pt x="259" y="429"/>
                    <a:pt x="261" y="424"/>
                    <a:pt x="258" y="420"/>
                  </a:cubicBezTo>
                  <a:cubicBezTo>
                    <a:pt x="256" y="417"/>
                    <a:pt x="252" y="416"/>
                    <a:pt x="249" y="416"/>
                  </a:cubicBezTo>
                  <a:cubicBezTo>
                    <a:pt x="247" y="416"/>
                    <a:pt x="245" y="415"/>
                    <a:pt x="245" y="413"/>
                  </a:cubicBezTo>
                  <a:cubicBezTo>
                    <a:pt x="243" y="412"/>
                    <a:pt x="235" y="419"/>
                    <a:pt x="236" y="421"/>
                  </a:cubicBezTo>
                  <a:cubicBezTo>
                    <a:pt x="236" y="429"/>
                    <a:pt x="230" y="422"/>
                    <a:pt x="226" y="423"/>
                  </a:cubicBezTo>
                  <a:cubicBezTo>
                    <a:pt x="223" y="423"/>
                    <a:pt x="219" y="423"/>
                    <a:pt x="220" y="419"/>
                  </a:cubicBezTo>
                  <a:cubicBezTo>
                    <a:pt x="221" y="414"/>
                    <a:pt x="224" y="413"/>
                    <a:pt x="226" y="409"/>
                  </a:cubicBezTo>
                  <a:cubicBezTo>
                    <a:pt x="230" y="401"/>
                    <a:pt x="223" y="404"/>
                    <a:pt x="221" y="399"/>
                  </a:cubicBezTo>
                  <a:cubicBezTo>
                    <a:pt x="220" y="396"/>
                    <a:pt x="222" y="394"/>
                    <a:pt x="221" y="391"/>
                  </a:cubicBezTo>
                  <a:cubicBezTo>
                    <a:pt x="218" y="391"/>
                    <a:pt x="214" y="396"/>
                    <a:pt x="210" y="397"/>
                  </a:cubicBezTo>
                  <a:cubicBezTo>
                    <a:pt x="201" y="401"/>
                    <a:pt x="196" y="403"/>
                    <a:pt x="191" y="411"/>
                  </a:cubicBezTo>
                  <a:cubicBezTo>
                    <a:pt x="188" y="417"/>
                    <a:pt x="182" y="416"/>
                    <a:pt x="176" y="414"/>
                  </a:cubicBezTo>
                  <a:cubicBezTo>
                    <a:pt x="172" y="412"/>
                    <a:pt x="170" y="417"/>
                    <a:pt x="167" y="416"/>
                  </a:cubicBezTo>
                  <a:cubicBezTo>
                    <a:pt x="162" y="415"/>
                    <a:pt x="162" y="410"/>
                    <a:pt x="163" y="405"/>
                  </a:cubicBezTo>
                  <a:cubicBezTo>
                    <a:pt x="165" y="400"/>
                    <a:pt x="156" y="401"/>
                    <a:pt x="153" y="402"/>
                  </a:cubicBezTo>
                  <a:cubicBezTo>
                    <a:pt x="150" y="405"/>
                    <a:pt x="155" y="409"/>
                    <a:pt x="154" y="412"/>
                  </a:cubicBezTo>
                  <a:cubicBezTo>
                    <a:pt x="152" y="416"/>
                    <a:pt x="148" y="418"/>
                    <a:pt x="144" y="414"/>
                  </a:cubicBezTo>
                  <a:cubicBezTo>
                    <a:pt x="141" y="411"/>
                    <a:pt x="137" y="419"/>
                    <a:pt x="137" y="412"/>
                  </a:cubicBezTo>
                  <a:cubicBezTo>
                    <a:pt x="137" y="405"/>
                    <a:pt x="132" y="408"/>
                    <a:pt x="129" y="410"/>
                  </a:cubicBezTo>
                  <a:cubicBezTo>
                    <a:pt x="121" y="417"/>
                    <a:pt x="128" y="405"/>
                    <a:pt x="129" y="403"/>
                  </a:cubicBezTo>
                  <a:cubicBezTo>
                    <a:pt x="131" y="395"/>
                    <a:pt x="122" y="407"/>
                    <a:pt x="120" y="404"/>
                  </a:cubicBezTo>
                  <a:cubicBezTo>
                    <a:pt x="114" y="393"/>
                    <a:pt x="132" y="398"/>
                    <a:pt x="131" y="393"/>
                  </a:cubicBezTo>
                  <a:cubicBezTo>
                    <a:pt x="131" y="390"/>
                    <a:pt x="129" y="384"/>
                    <a:pt x="127" y="381"/>
                  </a:cubicBezTo>
                  <a:cubicBezTo>
                    <a:pt x="125" y="378"/>
                    <a:pt x="113" y="396"/>
                    <a:pt x="110" y="396"/>
                  </a:cubicBezTo>
                  <a:cubicBezTo>
                    <a:pt x="107" y="396"/>
                    <a:pt x="100" y="389"/>
                    <a:pt x="102" y="399"/>
                  </a:cubicBezTo>
                  <a:cubicBezTo>
                    <a:pt x="105" y="409"/>
                    <a:pt x="107" y="426"/>
                    <a:pt x="113" y="434"/>
                  </a:cubicBezTo>
                  <a:cubicBezTo>
                    <a:pt x="113" y="434"/>
                    <a:pt x="113" y="433"/>
                    <a:pt x="113" y="433"/>
                  </a:cubicBezTo>
                  <a:cubicBezTo>
                    <a:pt x="115" y="437"/>
                    <a:pt x="117" y="440"/>
                    <a:pt x="116" y="444"/>
                  </a:cubicBezTo>
                  <a:cubicBezTo>
                    <a:pt x="115" y="446"/>
                    <a:pt x="113" y="451"/>
                    <a:pt x="115" y="453"/>
                  </a:cubicBezTo>
                  <a:cubicBezTo>
                    <a:pt x="120" y="456"/>
                    <a:pt x="128" y="450"/>
                    <a:pt x="129" y="457"/>
                  </a:cubicBezTo>
                  <a:cubicBezTo>
                    <a:pt x="130" y="462"/>
                    <a:pt x="129" y="465"/>
                    <a:pt x="128" y="471"/>
                  </a:cubicBezTo>
                  <a:cubicBezTo>
                    <a:pt x="128" y="473"/>
                    <a:pt x="120" y="485"/>
                    <a:pt x="118" y="485"/>
                  </a:cubicBezTo>
                  <a:cubicBezTo>
                    <a:pt x="116" y="484"/>
                    <a:pt x="114" y="481"/>
                    <a:pt x="111" y="481"/>
                  </a:cubicBezTo>
                  <a:cubicBezTo>
                    <a:pt x="108" y="481"/>
                    <a:pt x="105" y="481"/>
                    <a:pt x="104" y="478"/>
                  </a:cubicBezTo>
                  <a:cubicBezTo>
                    <a:pt x="103" y="476"/>
                    <a:pt x="100" y="470"/>
                    <a:pt x="97" y="472"/>
                  </a:cubicBezTo>
                  <a:cubicBezTo>
                    <a:pt x="94" y="474"/>
                    <a:pt x="93" y="484"/>
                    <a:pt x="89" y="479"/>
                  </a:cubicBezTo>
                  <a:cubicBezTo>
                    <a:pt x="86" y="475"/>
                    <a:pt x="89" y="468"/>
                    <a:pt x="84" y="466"/>
                  </a:cubicBezTo>
                  <a:cubicBezTo>
                    <a:pt x="81" y="465"/>
                    <a:pt x="80" y="461"/>
                    <a:pt x="78" y="458"/>
                  </a:cubicBezTo>
                  <a:cubicBezTo>
                    <a:pt x="81" y="449"/>
                    <a:pt x="80" y="445"/>
                    <a:pt x="75" y="438"/>
                  </a:cubicBezTo>
                  <a:cubicBezTo>
                    <a:pt x="70" y="428"/>
                    <a:pt x="82" y="432"/>
                    <a:pt x="84" y="423"/>
                  </a:cubicBezTo>
                  <a:cubicBezTo>
                    <a:pt x="84" y="418"/>
                    <a:pt x="88" y="415"/>
                    <a:pt x="89" y="410"/>
                  </a:cubicBezTo>
                  <a:cubicBezTo>
                    <a:pt x="90" y="403"/>
                    <a:pt x="82" y="397"/>
                    <a:pt x="85" y="392"/>
                  </a:cubicBezTo>
                  <a:cubicBezTo>
                    <a:pt x="86" y="388"/>
                    <a:pt x="90" y="390"/>
                    <a:pt x="90" y="386"/>
                  </a:cubicBezTo>
                  <a:cubicBezTo>
                    <a:pt x="91" y="378"/>
                    <a:pt x="105" y="377"/>
                    <a:pt x="111" y="375"/>
                  </a:cubicBezTo>
                  <a:cubicBezTo>
                    <a:pt x="119" y="372"/>
                    <a:pt x="116" y="369"/>
                    <a:pt x="118" y="362"/>
                  </a:cubicBezTo>
                  <a:cubicBezTo>
                    <a:pt x="119" y="359"/>
                    <a:pt x="121" y="358"/>
                    <a:pt x="123" y="356"/>
                  </a:cubicBezTo>
                  <a:cubicBezTo>
                    <a:pt x="124" y="354"/>
                    <a:pt x="129" y="345"/>
                    <a:pt x="129" y="343"/>
                  </a:cubicBezTo>
                  <a:cubicBezTo>
                    <a:pt x="128" y="340"/>
                    <a:pt x="124" y="338"/>
                    <a:pt x="131" y="337"/>
                  </a:cubicBezTo>
                  <a:cubicBezTo>
                    <a:pt x="133" y="337"/>
                    <a:pt x="131" y="333"/>
                    <a:pt x="130" y="332"/>
                  </a:cubicBezTo>
                  <a:cubicBezTo>
                    <a:pt x="129" y="329"/>
                    <a:pt x="132" y="328"/>
                    <a:pt x="134" y="326"/>
                  </a:cubicBezTo>
                  <a:cubicBezTo>
                    <a:pt x="137" y="323"/>
                    <a:pt x="142" y="320"/>
                    <a:pt x="138" y="315"/>
                  </a:cubicBezTo>
                  <a:cubicBezTo>
                    <a:pt x="136" y="312"/>
                    <a:pt x="131" y="305"/>
                    <a:pt x="131" y="300"/>
                  </a:cubicBezTo>
                  <a:cubicBezTo>
                    <a:pt x="131" y="291"/>
                    <a:pt x="121" y="292"/>
                    <a:pt x="115" y="288"/>
                  </a:cubicBezTo>
                  <a:cubicBezTo>
                    <a:pt x="109" y="284"/>
                    <a:pt x="111" y="287"/>
                    <a:pt x="105" y="289"/>
                  </a:cubicBezTo>
                  <a:cubicBezTo>
                    <a:pt x="102" y="289"/>
                    <a:pt x="99" y="288"/>
                    <a:pt x="96" y="287"/>
                  </a:cubicBezTo>
                  <a:cubicBezTo>
                    <a:pt x="86" y="284"/>
                    <a:pt x="93" y="277"/>
                    <a:pt x="82" y="281"/>
                  </a:cubicBezTo>
                  <a:cubicBezTo>
                    <a:pt x="82" y="281"/>
                    <a:pt x="82" y="281"/>
                    <a:pt x="82" y="281"/>
                  </a:cubicBezTo>
                  <a:cubicBezTo>
                    <a:pt x="79" y="278"/>
                    <a:pt x="80" y="273"/>
                    <a:pt x="76" y="272"/>
                  </a:cubicBezTo>
                  <a:cubicBezTo>
                    <a:pt x="72" y="270"/>
                    <a:pt x="71" y="275"/>
                    <a:pt x="70" y="277"/>
                  </a:cubicBezTo>
                  <a:cubicBezTo>
                    <a:pt x="65" y="283"/>
                    <a:pt x="51" y="271"/>
                    <a:pt x="44" y="277"/>
                  </a:cubicBezTo>
                  <a:cubicBezTo>
                    <a:pt x="39" y="282"/>
                    <a:pt x="32" y="288"/>
                    <a:pt x="25" y="288"/>
                  </a:cubicBezTo>
                  <a:cubicBezTo>
                    <a:pt x="20" y="288"/>
                    <a:pt x="21" y="282"/>
                    <a:pt x="24" y="280"/>
                  </a:cubicBezTo>
                  <a:cubicBezTo>
                    <a:pt x="26" y="278"/>
                    <a:pt x="29" y="277"/>
                    <a:pt x="32" y="275"/>
                  </a:cubicBezTo>
                  <a:cubicBezTo>
                    <a:pt x="35" y="272"/>
                    <a:pt x="39" y="272"/>
                    <a:pt x="43" y="271"/>
                  </a:cubicBezTo>
                  <a:cubicBezTo>
                    <a:pt x="43" y="264"/>
                    <a:pt x="36" y="267"/>
                    <a:pt x="32" y="265"/>
                  </a:cubicBezTo>
                  <a:cubicBezTo>
                    <a:pt x="27" y="263"/>
                    <a:pt x="35" y="257"/>
                    <a:pt x="37" y="253"/>
                  </a:cubicBezTo>
                  <a:cubicBezTo>
                    <a:pt x="38" y="249"/>
                    <a:pt x="36" y="245"/>
                    <a:pt x="34" y="242"/>
                  </a:cubicBezTo>
                  <a:cubicBezTo>
                    <a:pt x="29" y="238"/>
                    <a:pt x="23" y="243"/>
                    <a:pt x="22" y="236"/>
                  </a:cubicBezTo>
                  <a:cubicBezTo>
                    <a:pt x="21" y="233"/>
                    <a:pt x="16" y="235"/>
                    <a:pt x="14" y="232"/>
                  </a:cubicBezTo>
                  <a:cubicBezTo>
                    <a:pt x="12" y="229"/>
                    <a:pt x="12" y="221"/>
                    <a:pt x="14" y="218"/>
                  </a:cubicBezTo>
                  <a:cubicBezTo>
                    <a:pt x="15" y="214"/>
                    <a:pt x="13" y="209"/>
                    <a:pt x="14" y="205"/>
                  </a:cubicBezTo>
                  <a:cubicBezTo>
                    <a:pt x="14" y="205"/>
                    <a:pt x="14" y="205"/>
                    <a:pt x="14" y="205"/>
                  </a:cubicBezTo>
                  <a:cubicBezTo>
                    <a:pt x="19" y="203"/>
                    <a:pt x="19" y="203"/>
                    <a:pt x="19" y="203"/>
                  </a:cubicBezTo>
                  <a:cubicBezTo>
                    <a:pt x="21" y="202"/>
                    <a:pt x="21" y="200"/>
                    <a:pt x="23" y="200"/>
                  </a:cubicBezTo>
                  <a:cubicBezTo>
                    <a:pt x="24" y="199"/>
                    <a:pt x="25" y="199"/>
                    <a:pt x="26" y="199"/>
                  </a:cubicBezTo>
                  <a:cubicBezTo>
                    <a:pt x="28" y="198"/>
                    <a:pt x="29" y="197"/>
                    <a:pt x="29" y="195"/>
                  </a:cubicBezTo>
                  <a:cubicBezTo>
                    <a:pt x="30" y="190"/>
                    <a:pt x="25" y="188"/>
                    <a:pt x="25" y="185"/>
                  </a:cubicBezTo>
                  <a:cubicBezTo>
                    <a:pt x="25" y="177"/>
                    <a:pt x="27" y="170"/>
                    <a:pt x="27" y="162"/>
                  </a:cubicBezTo>
                  <a:cubicBezTo>
                    <a:pt x="27" y="156"/>
                    <a:pt x="20" y="154"/>
                    <a:pt x="16" y="150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16" y="146"/>
                    <a:pt x="16" y="146"/>
                    <a:pt x="16" y="146"/>
                  </a:cubicBezTo>
                  <a:cubicBezTo>
                    <a:pt x="15" y="144"/>
                    <a:pt x="15" y="141"/>
                    <a:pt x="15" y="138"/>
                  </a:cubicBezTo>
                  <a:cubicBezTo>
                    <a:pt x="14" y="135"/>
                    <a:pt x="11" y="136"/>
                    <a:pt x="10" y="134"/>
                  </a:cubicBezTo>
                  <a:cubicBezTo>
                    <a:pt x="9" y="132"/>
                    <a:pt x="9" y="130"/>
                    <a:pt x="9" y="129"/>
                  </a:cubicBezTo>
                  <a:cubicBezTo>
                    <a:pt x="9" y="126"/>
                    <a:pt x="7" y="124"/>
                    <a:pt x="5" y="122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6" y="120"/>
                    <a:pt x="6" y="116"/>
                    <a:pt x="6" y="114"/>
                  </a:cubicBezTo>
                  <a:cubicBezTo>
                    <a:pt x="5" y="111"/>
                    <a:pt x="3" y="109"/>
                    <a:pt x="2" y="106"/>
                  </a:cubicBezTo>
                  <a:cubicBezTo>
                    <a:pt x="0" y="100"/>
                    <a:pt x="3" y="89"/>
                    <a:pt x="3" y="82"/>
                  </a:cubicBezTo>
                  <a:cubicBezTo>
                    <a:pt x="3" y="76"/>
                    <a:pt x="1" y="70"/>
                    <a:pt x="1" y="64"/>
                  </a:cubicBezTo>
                  <a:cubicBezTo>
                    <a:pt x="1" y="61"/>
                    <a:pt x="1" y="55"/>
                    <a:pt x="2" y="51"/>
                  </a:cubicBezTo>
                  <a:cubicBezTo>
                    <a:pt x="2" y="47"/>
                    <a:pt x="5" y="45"/>
                    <a:pt x="6" y="41"/>
                  </a:cubicBezTo>
                  <a:cubicBezTo>
                    <a:pt x="7" y="39"/>
                    <a:pt x="7" y="36"/>
                    <a:pt x="8" y="35"/>
                  </a:cubicBezTo>
                  <a:cubicBezTo>
                    <a:pt x="17" y="25"/>
                    <a:pt x="28" y="23"/>
                    <a:pt x="33" y="9"/>
                  </a:cubicBezTo>
                  <a:cubicBezTo>
                    <a:pt x="34" y="6"/>
                    <a:pt x="32" y="3"/>
                    <a:pt x="34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186238" y="890588"/>
              <a:ext cx="846138" cy="620713"/>
            </a:xfrm>
            <a:custGeom>
              <a:avLst/>
              <a:gdLst/>
              <a:ahLst/>
              <a:cxnLst>
                <a:cxn ang="0">
                  <a:pos x="238" y="363"/>
                </a:cxn>
                <a:cxn ang="0">
                  <a:pos x="276" y="336"/>
                </a:cxn>
                <a:cxn ang="0">
                  <a:pos x="318" y="348"/>
                </a:cxn>
                <a:cxn ang="0">
                  <a:pos x="348" y="361"/>
                </a:cxn>
                <a:cxn ang="0">
                  <a:pos x="377" y="363"/>
                </a:cxn>
                <a:cxn ang="0">
                  <a:pos x="403" y="382"/>
                </a:cxn>
                <a:cxn ang="0">
                  <a:pos x="413" y="390"/>
                </a:cxn>
                <a:cxn ang="0">
                  <a:pos x="434" y="375"/>
                </a:cxn>
                <a:cxn ang="0">
                  <a:pos x="457" y="401"/>
                </a:cxn>
                <a:cxn ang="0">
                  <a:pos x="478" y="342"/>
                </a:cxn>
                <a:cxn ang="0">
                  <a:pos x="450" y="309"/>
                </a:cxn>
                <a:cxn ang="0">
                  <a:pos x="447" y="273"/>
                </a:cxn>
                <a:cxn ang="0">
                  <a:pos x="485" y="257"/>
                </a:cxn>
                <a:cxn ang="0">
                  <a:pos x="505" y="221"/>
                </a:cxn>
                <a:cxn ang="0">
                  <a:pos x="534" y="190"/>
                </a:cxn>
                <a:cxn ang="0">
                  <a:pos x="545" y="153"/>
                </a:cxn>
                <a:cxn ang="0">
                  <a:pos x="525" y="141"/>
                </a:cxn>
                <a:cxn ang="0">
                  <a:pos x="478" y="102"/>
                </a:cxn>
                <a:cxn ang="0">
                  <a:pos x="409" y="121"/>
                </a:cxn>
                <a:cxn ang="0">
                  <a:pos x="367" y="140"/>
                </a:cxn>
                <a:cxn ang="0">
                  <a:pos x="336" y="138"/>
                </a:cxn>
                <a:cxn ang="0">
                  <a:pos x="283" y="106"/>
                </a:cxn>
                <a:cxn ang="0">
                  <a:pos x="253" y="97"/>
                </a:cxn>
                <a:cxn ang="0">
                  <a:pos x="244" y="59"/>
                </a:cxn>
                <a:cxn ang="0">
                  <a:pos x="205" y="36"/>
                </a:cxn>
                <a:cxn ang="0">
                  <a:pos x="172" y="16"/>
                </a:cxn>
                <a:cxn ang="0">
                  <a:pos x="154" y="3"/>
                </a:cxn>
                <a:cxn ang="0">
                  <a:pos x="144" y="10"/>
                </a:cxn>
                <a:cxn ang="0">
                  <a:pos x="83" y="21"/>
                </a:cxn>
                <a:cxn ang="0">
                  <a:pos x="93" y="37"/>
                </a:cxn>
                <a:cxn ang="0">
                  <a:pos x="42" y="40"/>
                </a:cxn>
                <a:cxn ang="0">
                  <a:pos x="4" y="93"/>
                </a:cxn>
                <a:cxn ang="0">
                  <a:pos x="30" y="113"/>
                </a:cxn>
                <a:cxn ang="0">
                  <a:pos x="85" y="156"/>
                </a:cxn>
                <a:cxn ang="0">
                  <a:pos x="97" y="198"/>
                </a:cxn>
                <a:cxn ang="0">
                  <a:pos x="70" y="254"/>
                </a:cxn>
                <a:cxn ang="0">
                  <a:pos x="77" y="299"/>
                </a:cxn>
                <a:cxn ang="0">
                  <a:pos x="80" y="331"/>
                </a:cxn>
                <a:cxn ang="0">
                  <a:pos x="102" y="351"/>
                </a:cxn>
                <a:cxn ang="0">
                  <a:pos x="133" y="370"/>
                </a:cxn>
                <a:cxn ang="0">
                  <a:pos x="151" y="370"/>
                </a:cxn>
                <a:cxn ang="0">
                  <a:pos x="173" y="396"/>
                </a:cxn>
                <a:cxn ang="0">
                  <a:pos x="198" y="405"/>
                </a:cxn>
                <a:cxn ang="0">
                  <a:pos x="227" y="396"/>
                </a:cxn>
              </a:cxnLst>
              <a:rect l="0" t="0" r="r" b="b"/>
              <a:pathLst>
                <a:path w="552" h="405">
                  <a:moveTo>
                    <a:pt x="234" y="389"/>
                  </a:moveTo>
                  <a:cubicBezTo>
                    <a:pt x="238" y="381"/>
                    <a:pt x="238" y="381"/>
                    <a:pt x="238" y="381"/>
                  </a:cubicBezTo>
                  <a:cubicBezTo>
                    <a:pt x="246" y="371"/>
                    <a:pt x="245" y="374"/>
                    <a:pt x="238" y="363"/>
                  </a:cubicBezTo>
                  <a:cubicBezTo>
                    <a:pt x="232" y="355"/>
                    <a:pt x="234" y="354"/>
                    <a:pt x="242" y="352"/>
                  </a:cubicBezTo>
                  <a:cubicBezTo>
                    <a:pt x="248" y="350"/>
                    <a:pt x="250" y="354"/>
                    <a:pt x="255" y="350"/>
                  </a:cubicBezTo>
                  <a:cubicBezTo>
                    <a:pt x="262" y="345"/>
                    <a:pt x="268" y="340"/>
                    <a:pt x="276" y="336"/>
                  </a:cubicBezTo>
                  <a:cubicBezTo>
                    <a:pt x="280" y="334"/>
                    <a:pt x="282" y="335"/>
                    <a:pt x="286" y="336"/>
                  </a:cubicBezTo>
                  <a:cubicBezTo>
                    <a:pt x="290" y="336"/>
                    <a:pt x="292" y="333"/>
                    <a:pt x="296" y="333"/>
                  </a:cubicBezTo>
                  <a:cubicBezTo>
                    <a:pt x="304" y="343"/>
                    <a:pt x="304" y="347"/>
                    <a:pt x="318" y="348"/>
                  </a:cubicBezTo>
                  <a:cubicBezTo>
                    <a:pt x="322" y="356"/>
                    <a:pt x="320" y="357"/>
                    <a:pt x="330" y="359"/>
                  </a:cubicBezTo>
                  <a:cubicBezTo>
                    <a:pt x="333" y="359"/>
                    <a:pt x="333" y="363"/>
                    <a:pt x="336" y="364"/>
                  </a:cubicBezTo>
                  <a:cubicBezTo>
                    <a:pt x="338" y="365"/>
                    <a:pt x="345" y="361"/>
                    <a:pt x="348" y="361"/>
                  </a:cubicBezTo>
                  <a:cubicBezTo>
                    <a:pt x="353" y="358"/>
                    <a:pt x="359" y="353"/>
                    <a:pt x="365" y="351"/>
                  </a:cubicBezTo>
                  <a:cubicBezTo>
                    <a:pt x="366" y="351"/>
                    <a:pt x="374" y="354"/>
                    <a:pt x="374" y="355"/>
                  </a:cubicBezTo>
                  <a:cubicBezTo>
                    <a:pt x="375" y="358"/>
                    <a:pt x="374" y="360"/>
                    <a:pt x="377" y="363"/>
                  </a:cubicBezTo>
                  <a:cubicBezTo>
                    <a:pt x="379" y="366"/>
                    <a:pt x="380" y="367"/>
                    <a:pt x="381" y="370"/>
                  </a:cubicBezTo>
                  <a:cubicBezTo>
                    <a:pt x="383" y="376"/>
                    <a:pt x="387" y="381"/>
                    <a:pt x="393" y="375"/>
                  </a:cubicBezTo>
                  <a:cubicBezTo>
                    <a:pt x="403" y="365"/>
                    <a:pt x="408" y="372"/>
                    <a:pt x="403" y="382"/>
                  </a:cubicBezTo>
                  <a:cubicBezTo>
                    <a:pt x="402" y="385"/>
                    <a:pt x="400" y="389"/>
                    <a:pt x="401" y="392"/>
                  </a:cubicBezTo>
                  <a:cubicBezTo>
                    <a:pt x="401" y="395"/>
                    <a:pt x="411" y="391"/>
                    <a:pt x="413" y="390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3" y="387"/>
                    <a:pt x="418" y="386"/>
                    <a:pt x="418" y="383"/>
                  </a:cubicBezTo>
                  <a:cubicBezTo>
                    <a:pt x="423" y="382"/>
                    <a:pt x="429" y="383"/>
                    <a:pt x="432" y="378"/>
                  </a:cubicBezTo>
                  <a:cubicBezTo>
                    <a:pt x="432" y="378"/>
                    <a:pt x="434" y="374"/>
                    <a:pt x="434" y="375"/>
                  </a:cubicBezTo>
                  <a:cubicBezTo>
                    <a:pt x="434" y="375"/>
                    <a:pt x="434" y="375"/>
                    <a:pt x="434" y="375"/>
                  </a:cubicBezTo>
                  <a:cubicBezTo>
                    <a:pt x="435" y="378"/>
                    <a:pt x="436" y="392"/>
                    <a:pt x="438" y="394"/>
                  </a:cubicBezTo>
                  <a:cubicBezTo>
                    <a:pt x="445" y="401"/>
                    <a:pt x="446" y="404"/>
                    <a:pt x="457" y="401"/>
                  </a:cubicBezTo>
                  <a:cubicBezTo>
                    <a:pt x="465" y="399"/>
                    <a:pt x="460" y="397"/>
                    <a:pt x="465" y="390"/>
                  </a:cubicBezTo>
                  <a:cubicBezTo>
                    <a:pt x="470" y="389"/>
                    <a:pt x="501" y="385"/>
                    <a:pt x="490" y="374"/>
                  </a:cubicBezTo>
                  <a:cubicBezTo>
                    <a:pt x="483" y="366"/>
                    <a:pt x="474" y="353"/>
                    <a:pt x="478" y="342"/>
                  </a:cubicBezTo>
                  <a:cubicBezTo>
                    <a:pt x="482" y="332"/>
                    <a:pt x="475" y="331"/>
                    <a:pt x="468" y="332"/>
                  </a:cubicBezTo>
                  <a:cubicBezTo>
                    <a:pt x="458" y="333"/>
                    <a:pt x="455" y="323"/>
                    <a:pt x="450" y="316"/>
                  </a:cubicBezTo>
                  <a:cubicBezTo>
                    <a:pt x="449" y="314"/>
                    <a:pt x="451" y="311"/>
                    <a:pt x="450" y="309"/>
                  </a:cubicBezTo>
                  <a:cubicBezTo>
                    <a:pt x="448" y="307"/>
                    <a:pt x="446" y="304"/>
                    <a:pt x="446" y="302"/>
                  </a:cubicBezTo>
                  <a:cubicBezTo>
                    <a:pt x="446" y="293"/>
                    <a:pt x="459" y="302"/>
                    <a:pt x="457" y="293"/>
                  </a:cubicBezTo>
                  <a:cubicBezTo>
                    <a:pt x="459" y="290"/>
                    <a:pt x="447" y="276"/>
                    <a:pt x="447" y="273"/>
                  </a:cubicBezTo>
                  <a:cubicBezTo>
                    <a:pt x="446" y="264"/>
                    <a:pt x="454" y="266"/>
                    <a:pt x="459" y="267"/>
                  </a:cubicBezTo>
                  <a:cubicBezTo>
                    <a:pt x="465" y="268"/>
                    <a:pt x="467" y="264"/>
                    <a:pt x="472" y="264"/>
                  </a:cubicBezTo>
                  <a:cubicBezTo>
                    <a:pt x="481" y="263"/>
                    <a:pt x="481" y="267"/>
                    <a:pt x="485" y="257"/>
                  </a:cubicBezTo>
                  <a:cubicBezTo>
                    <a:pt x="488" y="249"/>
                    <a:pt x="495" y="242"/>
                    <a:pt x="491" y="234"/>
                  </a:cubicBezTo>
                  <a:cubicBezTo>
                    <a:pt x="488" y="227"/>
                    <a:pt x="489" y="230"/>
                    <a:pt x="496" y="229"/>
                  </a:cubicBezTo>
                  <a:cubicBezTo>
                    <a:pt x="505" y="228"/>
                    <a:pt x="504" y="230"/>
                    <a:pt x="505" y="221"/>
                  </a:cubicBezTo>
                  <a:cubicBezTo>
                    <a:pt x="506" y="220"/>
                    <a:pt x="512" y="214"/>
                    <a:pt x="513" y="213"/>
                  </a:cubicBezTo>
                  <a:cubicBezTo>
                    <a:pt x="518" y="210"/>
                    <a:pt x="527" y="215"/>
                    <a:pt x="527" y="208"/>
                  </a:cubicBezTo>
                  <a:cubicBezTo>
                    <a:pt x="525" y="204"/>
                    <a:pt x="533" y="194"/>
                    <a:pt x="534" y="190"/>
                  </a:cubicBezTo>
                  <a:cubicBezTo>
                    <a:pt x="536" y="184"/>
                    <a:pt x="536" y="178"/>
                    <a:pt x="537" y="173"/>
                  </a:cubicBezTo>
                  <a:cubicBezTo>
                    <a:pt x="538" y="170"/>
                    <a:pt x="541" y="169"/>
                    <a:pt x="542" y="165"/>
                  </a:cubicBezTo>
                  <a:cubicBezTo>
                    <a:pt x="543" y="160"/>
                    <a:pt x="542" y="157"/>
                    <a:pt x="545" y="153"/>
                  </a:cubicBezTo>
                  <a:cubicBezTo>
                    <a:pt x="552" y="142"/>
                    <a:pt x="545" y="148"/>
                    <a:pt x="542" y="140"/>
                  </a:cubicBezTo>
                  <a:cubicBezTo>
                    <a:pt x="539" y="135"/>
                    <a:pt x="537" y="141"/>
                    <a:pt x="535" y="143"/>
                  </a:cubicBezTo>
                  <a:cubicBezTo>
                    <a:pt x="530" y="148"/>
                    <a:pt x="527" y="149"/>
                    <a:pt x="525" y="141"/>
                  </a:cubicBezTo>
                  <a:cubicBezTo>
                    <a:pt x="522" y="134"/>
                    <a:pt x="519" y="130"/>
                    <a:pt x="511" y="128"/>
                  </a:cubicBezTo>
                  <a:cubicBezTo>
                    <a:pt x="506" y="126"/>
                    <a:pt x="497" y="119"/>
                    <a:pt x="493" y="114"/>
                  </a:cubicBezTo>
                  <a:cubicBezTo>
                    <a:pt x="488" y="111"/>
                    <a:pt x="483" y="106"/>
                    <a:pt x="478" y="102"/>
                  </a:cubicBezTo>
                  <a:cubicBezTo>
                    <a:pt x="473" y="98"/>
                    <a:pt x="466" y="102"/>
                    <a:pt x="461" y="102"/>
                  </a:cubicBezTo>
                  <a:cubicBezTo>
                    <a:pt x="448" y="102"/>
                    <a:pt x="437" y="100"/>
                    <a:pt x="428" y="109"/>
                  </a:cubicBezTo>
                  <a:cubicBezTo>
                    <a:pt x="422" y="114"/>
                    <a:pt x="416" y="119"/>
                    <a:pt x="409" y="121"/>
                  </a:cubicBezTo>
                  <a:cubicBezTo>
                    <a:pt x="401" y="124"/>
                    <a:pt x="395" y="134"/>
                    <a:pt x="387" y="132"/>
                  </a:cubicBezTo>
                  <a:cubicBezTo>
                    <a:pt x="382" y="131"/>
                    <a:pt x="383" y="139"/>
                    <a:pt x="381" y="141"/>
                  </a:cubicBezTo>
                  <a:cubicBezTo>
                    <a:pt x="377" y="145"/>
                    <a:pt x="371" y="136"/>
                    <a:pt x="367" y="140"/>
                  </a:cubicBezTo>
                  <a:cubicBezTo>
                    <a:pt x="367" y="139"/>
                    <a:pt x="367" y="140"/>
                    <a:pt x="366" y="140"/>
                  </a:cubicBezTo>
                  <a:cubicBezTo>
                    <a:pt x="362" y="141"/>
                    <a:pt x="353" y="142"/>
                    <a:pt x="349" y="142"/>
                  </a:cubicBezTo>
                  <a:cubicBezTo>
                    <a:pt x="343" y="142"/>
                    <a:pt x="340" y="138"/>
                    <a:pt x="336" y="138"/>
                  </a:cubicBezTo>
                  <a:cubicBezTo>
                    <a:pt x="330" y="138"/>
                    <a:pt x="315" y="135"/>
                    <a:pt x="310" y="129"/>
                  </a:cubicBezTo>
                  <a:cubicBezTo>
                    <a:pt x="308" y="126"/>
                    <a:pt x="297" y="125"/>
                    <a:pt x="293" y="121"/>
                  </a:cubicBezTo>
                  <a:cubicBezTo>
                    <a:pt x="287" y="116"/>
                    <a:pt x="283" y="114"/>
                    <a:pt x="283" y="106"/>
                  </a:cubicBezTo>
                  <a:cubicBezTo>
                    <a:pt x="283" y="106"/>
                    <a:pt x="283" y="106"/>
                    <a:pt x="283" y="106"/>
                  </a:cubicBezTo>
                  <a:cubicBezTo>
                    <a:pt x="277" y="106"/>
                    <a:pt x="271" y="110"/>
                    <a:pt x="264" y="110"/>
                  </a:cubicBezTo>
                  <a:cubicBezTo>
                    <a:pt x="250" y="109"/>
                    <a:pt x="260" y="102"/>
                    <a:pt x="253" y="97"/>
                  </a:cubicBezTo>
                  <a:cubicBezTo>
                    <a:pt x="242" y="88"/>
                    <a:pt x="242" y="88"/>
                    <a:pt x="242" y="88"/>
                  </a:cubicBezTo>
                  <a:cubicBezTo>
                    <a:pt x="238" y="85"/>
                    <a:pt x="247" y="78"/>
                    <a:pt x="246" y="75"/>
                  </a:cubicBezTo>
                  <a:cubicBezTo>
                    <a:pt x="242" y="67"/>
                    <a:pt x="249" y="66"/>
                    <a:pt x="244" y="59"/>
                  </a:cubicBezTo>
                  <a:cubicBezTo>
                    <a:pt x="241" y="52"/>
                    <a:pt x="239" y="46"/>
                    <a:pt x="235" y="40"/>
                  </a:cubicBezTo>
                  <a:cubicBezTo>
                    <a:pt x="232" y="36"/>
                    <a:pt x="226" y="35"/>
                    <a:pt x="222" y="33"/>
                  </a:cubicBezTo>
                  <a:cubicBezTo>
                    <a:pt x="217" y="31"/>
                    <a:pt x="205" y="38"/>
                    <a:pt x="205" y="36"/>
                  </a:cubicBezTo>
                  <a:cubicBezTo>
                    <a:pt x="205" y="32"/>
                    <a:pt x="203" y="16"/>
                    <a:pt x="200" y="15"/>
                  </a:cubicBezTo>
                  <a:cubicBezTo>
                    <a:pt x="194" y="14"/>
                    <a:pt x="190" y="15"/>
                    <a:pt x="185" y="12"/>
                  </a:cubicBezTo>
                  <a:cubicBezTo>
                    <a:pt x="177" y="8"/>
                    <a:pt x="179" y="14"/>
                    <a:pt x="172" y="16"/>
                  </a:cubicBezTo>
                  <a:cubicBezTo>
                    <a:pt x="166" y="17"/>
                    <a:pt x="164" y="11"/>
                    <a:pt x="164" y="6"/>
                  </a:cubicBezTo>
                  <a:cubicBezTo>
                    <a:pt x="162" y="7"/>
                    <a:pt x="160" y="9"/>
                    <a:pt x="158" y="9"/>
                  </a:cubicBezTo>
                  <a:cubicBezTo>
                    <a:pt x="154" y="9"/>
                    <a:pt x="155" y="4"/>
                    <a:pt x="154" y="3"/>
                  </a:cubicBezTo>
                  <a:cubicBezTo>
                    <a:pt x="151" y="0"/>
                    <a:pt x="148" y="12"/>
                    <a:pt x="146" y="13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34" y="13"/>
                    <a:pt x="130" y="15"/>
                    <a:pt x="122" y="21"/>
                  </a:cubicBezTo>
                  <a:cubicBezTo>
                    <a:pt x="115" y="25"/>
                    <a:pt x="105" y="29"/>
                    <a:pt x="98" y="23"/>
                  </a:cubicBezTo>
                  <a:cubicBezTo>
                    <a:pt x="93" y="19"/>
                    <a:pt x="88" y="22"/>
                    <a:pt x="83" y="21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2" y="27"/>
                    <a:pt x="98" y="34"/>
                    <a:pt x="93" y="37"/>
                  </a:cubicBezTo>
                  <a:cubicBezTo>
                    <a:pt x="92" y="37"/>
                    <a:pt x="80" y="38"/>
                    <a:pt x="78" y="38"/>
                  </a:cubicBezTo>
                  <a:cubicBezTo>
                    <a:pt x="73" y="38"/>
                    <a:pt x="72" y="34"/>
                    <a:pt x="66" y="35"/>
                  </a:cubicBezTo>
                  <a:cubicBezTo>
                    <a:pt x="62" y="35"/>
                    <a:pt x="42" y="39"/>
                    <a:pt x="42" y="40"/>
                  </a:cubicBezTo>
                  <a:cubicBezTo>
                    <a:pt x="40" y="46"/>
                    <a:pt x="42" y="49"/>
                    <a:pt x="36" y="54"/>
                  </a:cubicBezTo>
                  <a:cubicBezTo>
                    <a:pt x="28" y="59"/>
                    <a:pt x="27" y="68"/>
                    <a:pt x="19" y="74"/>
                  </a:cubicBezTo>
                  <a:cubicBezTo>
                    <a:pt x="10" y="80"/>
                    <a:pt x="0" y="77"/>
                    <a:pt x="4" y="93"/>
                  </a:cubicBezTo>
                  <a:cubicBezTo>
                    <a:pt x="5" y="99"/>
                    <a:pt x="2" y="104"/>
                    <a:pt x="7" y="109"/>
                  </a:cubicBezTo>
                  <a:cubicBezTo>
                    <a:pt x="13" y="115"/>
                    <a:pt x="16" y="110"/>
                    <a:pt x="22" y="110"/>
                  </a:cubicBezTo>
                  <a:cubicBezTo>
                    <a:pt x="25" y="110"/>
                    <a:pt x="27" y="112"/>
                    <a:pt x="30" y="113"/>
                  </a:cubicBezTo>
                  <a:cubicBezTo>
                    <a:pt x="33" y="113"/>
                    <a:pt x="41" y="106"/>
                    <a:pt x="43" y="111"/>
                  </a:cubicBezTo>
                  <a:cubicBezTo>
                    <a:pt x="50" y="132"/>
                    <a:pt x="66" y="135"/>
                    <a:pt x="86" y="138"/>
                  </a:cubicBezTo>
                  <a:cubicBezTo>
                    <a:pt x="96" y="140"/>
                    <a:pt x="87" y="149"/>
                    <a:pt x="85" y="156"/>
                  </a:cubicBezTo>
                  <a:cubicBezTo>
                    <a:pt x="83" y="167"/>
                    <a:pt x="99" y="163"/>
                    <a:pt x="105" y="169"/>
                  </a:cubicBezTo>
                  <a:cubicBezTo>
                    <a:pt x="113" y="173"/>
                    <a:pt x="111" y="172"/>
                    <a:pt x="110" y="180"/>
                  </a:cubicBezTo>
                  <a:cubicBezTo>
                    <a:pt x="108" y="189"/>
                    <a:pt x="106" y="194"/>
                    <a:pt x="97" y="198"/>
                  </a:cubicBezTo>
                  <a:cubicBezTo>
                    <a:pt x="89" y="201"/>
                    <a:pt x="89" y="203"/>
                    <a:pt x="85" y="210"/>
                  </a:cubicBezTo>
                  <a:cubicBezTo>
                    <a:pt x="80" y="219"/>
                    <a:pt x="71" y="215"/>
                    <a:pt x="67" y="224"/>
                  </a:cubicBezTo>
                  <a:cubicBezTo>
                    <a:pt x="61" y="234"/>
                    <a:pt x="66" y="244"/>
                    <a:pt x="70" y="254"/>
                  </a:cubicBezTo>
                  <a:cubicBezTo>
                    <a:pt x="70" y="258"/>
                    <a:pt x="72" y="266"/>
                    <a:pt x="74" y="270"/>
                  </a:cubicBezTo>
                  <a:cubicBezTo>
                    <a:pt x="75" y="273"/>
                    <a:pt x="77" y="277"/>
                    <a:pt x="77" y="281"/>
                  </a:cubicBezTo>
                  <a:cubicBezTo>
                    <a:pt x="77" y="287"/>
                    <a:pt x="75" y="292"/>
                    <a:pt x="77" y="299"/>
                  </a:cubicBezTo>
                  <a:cubicBezTo>
                    <a:pt x="79" y="304"/>
                    <a:pt x="82" y="306"/>
                    <a:pt x="79" y="313"/>
                  </a:cubicBezTo>
                  <a:cubicBezTo>
                    <a:pt x="78" y="317"/>
                    <a:pt x="76" y="319"/>
                    <a:pt x="77" y="324"/>
                  </a:cubicBezTo>
                  <a:cubicBezTo>
                    <a:pt x="78" y="326"/>
                    <a:pt x="79" y="328"/>
                    <a:pt x="80" y="331"/>
                  </a:cubicBezTo>
                  <a:cubicBezTo>
                    <a:pt x="81" y="334"/>
                    <a:pt x="77" y="339"/>
                    <a:pt x="82" y="341"/>
                  </a:cubicBezTo>
                  <a:cubicBezTo>
                    <a:pt x="87" y="343"/>
                    <a:pt x="91" y="344"/>
                    <a:pt x="96" y="347"/>
                  </a:cubicBezTo>
                  <a:cubicBezTo>
                    <a:pt x="99" y="348"/>
                    <a:pt x="100" y="350"/>
                    <a:pt x="102" y="351"/>
                  </a:cubicBezTo>
                  <a:cubicBezTo>
                    <a:pt x="105" y="353"/>
                    <a:pt x="109" y="355"/>
                    <a:pt x="113" y="357"/>
                  </a:cubicBezTo>
                  <a:cubicBezTo>
                    <a:pt x="116" y="359"/>
                    <a:pt x="120" y="361"/>
                    <a:pt x="124" y="364"/>
                  </a:cubicBezTo>
                  <a:cubicBezTo>
                    <a:pt x="127" y="366"/>
                    <a:pt x="129" y="370"/>
                    <a:pt x="133" y="370"/>
                  </a:cubicBezTo>
                  <a:cubicBezTo>
                    <a:pt x="137" y="368"/>
                    <a:pt x="137" y="368"/>
                    <a:pt x="137" y="368"/>
                  </a:cubicBezTo>
                  <a:cubicBezTo>
                    <a:pt x="140" y="369"/>
                    <a:pt x="144" y="363"/>
                    <a:pt x="148" y="363"/>
                  </a:cubicBezTo>
                  <a:cubicBezTo>
                    <a:pt x="152" y="363"/>
                    <a:pt x="150" y="367"/>
                    <a:pt x="151" y="370"/>
                  </a:cubicBezTo>
                  <a:cubicBezTo>
                    <a:pt x="151" y="374"/>
                    <a:pt x="153" y="389"/>
                    <a:pt x="154" y="392"/>
                  </a:cubicBezTo>
                  <a:cubicBezTo>
                    <a:pt x="156" y="396"/>
                    <a:pt x="165" y="391"/>
                    <a:pt x="167" y="392"/>
                  </a:cubicBezTo>
                  <a:cubicBezTo>
                    <a:pt x="170" y="393"/>
                    <a:pt x="170" y="396"/>
                    <a:pt x="173" y="396"/>
                  </a:cubicBezTo>
                  <a:cubicBezTo>
                    <a:pt x="176" y="395"/>
                    <a:pt x="177" y="391"/>
                    <a:pt x="180" y="391"/>
                  </a:cubicBezTo>
                  <a:cubicBezTo>
                    <a:pt x="182" y="392"/>
                    <a:pt x="196" y="403"/>
                    <a:pt x="198" y="405"/>
                  </a:cubicBezTo>
                  <a:cubicBezTo>
                    <a:pt x="198" y="405"/>
                    <a:pt x="198" y="405"/>
                    <a:pt x="198" y="405"/>
                  </a:cubicBezTo>
                  <a:cubicBezTo>
                    <a:pt x="210" y="403"/>
                    <a:pt x="210" y="403"/>
                    <a:pt x="210" y="403"/>
                  </a:cubicBezTo>
                  <a:cubicBezTo>
                    <a:pt x="212" y="403"/>
                    <a:pt x="214" y="402"/>
                    <a:pt x="216" y="401"/>
                  </a:cubicBezTo>
                  <a:cubicBezTo>
                    <a:pt x="220" y="400"/>
                    <a:pt x="225" y="399"/>
                    <a:pt x="227" y="396"/>
                  </a:cubicBezTo>
                  <a:cubicBezTo>
                    <a:pt x="230" y="394"/>
                    <a:pt x="232" y="391"/>
                    <a:pt x="234" y="38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519613" y="1401763"/>
              <a:ext cx="346075" cy="349250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0" y="48"/>
                </a:cxn>
                <a:cxn ang="0">
                  <a:pos x="20" y="30"/>
                </a:cxn>
                <a:cxn ang="0">
                  <a:pos x="24" y="19"/>
                </a:cxn>
                <a:cxn ang="0">
                  <a:pos x="37" y="17"/>
                </a:cxn>
                <a:cxn ang="0">
                  <a:pos x="58" y="3"/>
                </a:cxn>
                <a:cxn ang="0">
                  <a:pos x="68" y="3"/>
                </a:cxn>
                <a:cxn ang="0">
                  <a:pos x="78" y="0"/>
                </a:cxn>
                <a:cxn ang="0">
                  <a:pos x="100" y="15"/>
                </a:cxn>
                <a:cxn ang="0">
                  <a:pos x="112" y="26"/>
                </a:cxn>
                <a:cxn ang="0">
                  <a:pos x="118" y="31"/>
                </a:cxn>
                <a:cxn ang="0">
                  <a:pos x="130" y="28"/>
                </a:cxn>
                <a:cxn ang="0">
                  <a:pos x="147" y="18"/>
                </a:cxn>
                <a:cxn ang="0">
                  <a:pos x="156" y="22"/>
                </a:cxn>
                <a:cxn ang="0">
                  <a:pos x="159" y="30"/>
                </a:cxn>
                <a:cxn ang="0">
                  <a:pos x="163" y="37"/>
                </a:cxn>
                <a:cxn ang="0">
                  <a:pos x="175" y="42"/>
                </a:cxn>
                <a:cxn ang="0">
                  <a:pos x="185" y="49"/>
                </a:cxn>
                <a:cxn ang="0">
                  <a:pos x="183" y="59"/>
                </a:cxn>
                <a:cxn ang="0">
                  <a:pos x="195" y="57"/>
                </a:cxn>
                <a:cxn ang="0">
                  <a:pos x="195" y="57"/>
                </a:cxn>
                <a:cxn ang="0">
                  <a:pos x="198" y="66"/>
                </a:cxn>
                <a:cxn ang="0">
                  <a:pos x="201" y="84"/>
                </a:cxn>
                <a:cxn ang="0">
                  <a:pos x="217" y="107"/>
                </a:cxn>
                <a:cxn ang="0">
                  <a:pos x="214" y="121"/>
                </a:cxn>
                <a:cxn ang="0">
                  <a:pos x="222" y="133"/>
                </a:cxn>
                <a:cxn ang="0">
                  <a:pos x="218" y="136"/>
                </a:cxn>
                <a:cxn ang="0">
                  <a:pos x="219" y="151"/>
                </a:cxn>
                <a:cxn ang="0">
                  <a:pos x="226" y="159"/>
                </a:cxn>
                <a:cxn ang="0">
                  <a:pos x="226" y="159"/>
                </a:cxn>
                <a:cxn ang="0">
                  <a:pos x="195" y="154"/>
                </a:cxn>
                <a:cxn ang="0">
                  <a:pos x="164" y="166"/>
                </a:cxn>
                <a:cxn ang="0">
                  <a:pos x="148" y="177"/>
                </a:cxn>
                <a:cxn ang="0">
                  <a:pos x="146" y="200"/>
                </a:cxn>
                <a:cxn ang="0">
                  <a:pos x="147" y="213"/>
                </a:cxn>
                <a:cxn ang="0">
                  <a:pos x="149" y="222"/>
                </a:cxn>
                <a:cxn ang="0">
                  <a:pos x="137" y="228"/>
                </a:cxn>
                <a:cxn ang="0">
                  <a:pos x="137" y="228"/>
                </a:cxn>
                <a:cxn ang="0">
                  <a:pos x="122" y="223"/>
                </a:cxn>
                <a:cxn ang="0">
                  <a:pos x="117" y="219"/>
                </a:cxn>
                <a:cxn ang="0">
                  <a:pos x="106" y="218"/>
                </a:cxn>
                <a:cxn ang="0">
                  <a:pos x="104" y="205"/>
                </a:cxn>
                <a:cxn ang="0">
                  <a:pos x="94" y="196"/>
                </a:cxn>
                <a:cxn ang="0">
                  <a:pos x="90" y="190"/>
                </a:cxn>
                <a:cxn ang="0">
                  <a:pos x="81" y="191"/>
                </a:cxn>
                <a:cxn ang="0">
                  <a:pos x="81" y="191"/>
                </a:cxn>
                <a:cxn ang="0">
                  <a:pos x="73" y="182"/>
                </a:cxn>
                <a:cxn ang="0">
                  <a:pos x="71" y="172"/>
                </a:cxn>
                <a:cxn ang="0">
                  <a:pos x="68" y="164"/>
                </a:cxn>
                <a:cxn ang="0">
                  <a:pos x="68" y="160"/>
                </a:cxn>
                <a:cxn ang="0">
                  <a:pos x="59" y="153"/>
                </a:cxn>
                <a:cxn ang="0">
                  <a:pos x="41" y="149"/>
                </a:cxn>
                <a:cxn ang="0">
                  <a:pos x="26" y="126"/>
                </a:cxn>
                <a:cxn ang="0">
                  <a:pos x="18" y="105"/>
                </a:cxn>
                <a:cxn ang="0">
                  <a:pos x="8" y="93"/>
                </a:cxn>
                <a:cxn ang="0">
                  <a:pos x="6" y="84"/>
                </a:cxn>
                <a:cxn ang="0">
                  <a:pos x="0" y="75"/>
                </a:cxn>
                <a:cxn ang="0">
                  <a:pos x="11" y="74"/>
                </a:cxn>
                <a:cxn ang="0">
                  <a:pos x="25" y="64"/>
                </a:cxn>
                <a:cxn ang="0">
                  <a:pos x="16" y="56"/>
                </a:cxn>
              </a:cxnLst>
              <a:rect l="0" t="0" r="r" b="b"/>
              <a:pathLst>
                <a:path w="226" h="228">
                  <a:moveTo>
                    <a:pt x="16" y="56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8" y="38"/>
                    <a:pt x="27" y="41"/>
                    <a:pt x="20" y="30"/>
                  </a:cubicBezTo>
                  <a:cubicBezTo>
                    <a:pt x="14" y="22"/>
                    <a:pt x="16" y="21"/>
                    <a:pt x="24" y="19"/>
                  </a:cubicBezTo>
                  <a:cubicBezTo>
                    <a:pt x="30" y="17"/>
                    <a:pt x="32" y="21"/>
                    <a:pt x="37" y="17"/>
                  </a:cubicBezTo>
                  <a:cubicBezTo>
                    <a:pt x="44" y="12"/>
                    <a:pt x="50" y="7"/>
                    <a:pt x="58" y="3"/>
                  </a:cubicBezTo>
                  <a:cubicBezTo>
                    <a:pt x="62" y="1"/>
                    <a:pt x="64" y="2"/>
                    <a:pt x="68" y="3"/>
                  </a:cubicBezTo>
                  <a:cubicBezTo>
                    <a:pt x="72" y="3"/>
                    <a:pt x="74" y="0"/>
                    <a:pt x="78" y="0"/>
                  </a:cubicBezTo>
                  <a:cubicBezTo>
                    <a:pt x="86" y="10"/>
                    <a:pt x="86" y="14"/>
                    <a:pt x="100" y="15"/>
                  </a:cubicBezTo>
                  <a:cubicBezTo>
                    <a:pt x="104" y="23"/>
                    <a:pt x="102" y="24"/>
                    <a:pt x="112" y="26"/>
                  </a:cubicBezTo>
                  <a:cubicBezTo>
                    <a:pt x="115" y="26"/>
                    <a:pt x="115" y="30"/>
                    <a:pt x="118" y="31"/>
                  </a:cubicBezTo>
                  <a:cubicBezTo>
                    <a:pt x="120" y="32"/>
                    <a:pt x="127" y="28"/>
                    <a:pt x="130" y="28"/>
                  </a:cubicBezTo>
                  <a:cubicBezTo>
                    <a:pt x="135" y="25"/>
                    <a:pt x="141" y="20"/>
                    <a:pt x="147" y="18"/>
                  </a:cubicBezTo>
                  <a:cubicBezTo>
                    <a:pt x="148" y="18"/>
                    <a:pt x="156" y="21"/>
                    <a:pt x="156" y="22"/>
                  </a:cubicBezTo>
                  <a:cubicBezTo>
                    <a:pt x="157" y="25"/>
                    <a:pt x="156" y="27"/>
                    <a:pt x="159" y="30"/>
                  </a:cubicBezTo>
                  <a:cubicBezTo>
                    <a:pt x="161" y="33"/>
                    <a:pt x="162" y="34"/>
                    <a:pt x="163" y="37"/>
                  </a:cubicBezTo>
                  <a:cubicBezTo>
                    <a:pt x="165" y="43"/>
                    <a:pt x="169" y="48"/>
                    <a:pt x="175" y="42"/>
                  </a:cubicBezTo>
                  <a:cubicBezTo>
                    <a:pt x="185" y="32"/>
                    <a:pt x="190" y="39"/>
                    <a:pt x="185" y="49"/>
                  </a:cubicBezTo>
                  <a:cubicBezTo>
                    <a:pt x="184" y="52"/>
                    <a:pt x="182" y="56"/>
                    <a:pt x="183" y="59"/>
                  </a:cubicBezTo>
                  <a:cubicBezTo>
                    <a:pt x="183" y="62"/>
                    <a:pt x="193" y="58"/>
                    <a:pt x="195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5" y="60"/>
                    <a:pt x="198" y="62"/>
                    <a:pt x="198" y="66"/>
                  </a:cubicBezTo>
                  <a:cubicBezTo>
                    <a:pt x="198" y="70"/>
                    <a:pt x="197" y="81"/>
                    <a:pt x="201" y="84"/>
                  </a:cubicBezTo>
                  <a:cubicBezTo>
                    <a:pt x="208" y="91"/>
                    <a:pt x="217" y="95"/>
                    <a:pt x="217" y="107"/>
                  </a:cubicBezTo>
                  <a:cubicBezTo>
                    <a:pt x="217" y="112"/>
                    <a:pt x="212" y="116"/>
                    <a:pt x="214" y="121"/>
                  </a:cubicBezTo>
                  <a:cubicBezTo>
                    <a:pt x="216" y="125"/>
                    <a:pt x="225" y="127"/>
                    <a:pt x="222" y="133"/>
                  </a:cubicBezTo>
                  <a:cubicBezTo>
                    <a:pt x="221" y="134"/>
                    <a:pt x="218" y="134"/>
                    <a:pt x="218" y="136"/>
                  </a:cubicBezTo>
                  <a:cubicBezTo>
                    <a:pt x="215" y="137"/>
                    <a:pt x="218" y="148"/>
                    <a:pt x="219" y="151"/>
                  </a:cubicBezTo>
                  <a:cubicBezTo>
                    <a:pt x="222" y="153"/>
                    <a:pt x="223" y="159"/>
                    <a:pt x="226" y="159"/>
                  </a:cubicBezTo>
                  <a:cubicBezTo>
                    <a:pt x="226" y="159"/>
                    <a:pt x="226" y="159"/>
                    <a:pt x="226" y="159"/>
                  </a:cubicBezTo>
                  <a:cubicBezTo>
                    <a:pt x="215" y="164"/>
                    <a:pt x="205" y="155"/>
                    <a:pt x="195" y="154"/>
                  </a:cubicBezTo>
                  <a:cubicBezTo>
                    <a:pt x="179" y="151"/>
                    <a:pt x="176" y="164"/>
                    <a:pt x="164" y="166"/>
                  </a:cubicBezTo>
                  <a:cubicBezTo>
                    <a:pt x="157" y="167"/>
                    <a:pt x="151" y="169"/>
                    <a:pt x="148" y="177"/>
                  </a:cubicBezTo>
                  <a:cubicBezTo>
                    <a:pt x="147" y="181"/>
                    <a:pt x="144" y="197"/>
                    <a:pt x="146" y="200"/>
                  </a:cubicBezTo>
                  <a:cubicBezTo>
                    <a:pt x="149" y="206"/>
                    <a:pt x="149" y="207"/>
                    <a:pt x="147" y="213"/>
                  </a:cubicBezTo>
                  <a:cubicBezTo>
                    <a:pt x="147" y="217"/>
                    <a:pt x="156" y="217"/>
                    <a:pt x="149" y="222"/>
                  </a:cubicBezTo>
                  <a:cubicBezTo>
                    <a:pt x="137" y="228"/>
                    <a:pt x="137" y="228"/>
                    <a:pt x="137" y="228"/>
                  </a:cubicBezTo>
                  <a:cubicBezTo>
                    <a:pt x="137" y="228"/>
                    <a:pt x="137" y="228"/>
                    <a:pt x="137" y="228"/>
                  </a:cubicBezTo>
                  <a:cubicBezTo>
                    <a:pt x="136" y="226"/>
                    <a:pt x="121" y="226"/>
                    <a:pt x="122" y="223"/>
                  </a:cubicBezTo>
                  <a:cubicBezTo>
                    <a:pt x="124" y="217"/>
                    <a:pt x="121" y="218"/>
                    <a:pt x="117" y="219"/>
                  </a:cubicBezTo>
                  <a:cubicBezTo>
                    <a:pt x="113" y="221"/>
                    <a:pt x="109" y="222"/>
                    <a:pt x="106" y="218"/>
                  </a:cubicBezTo>
                  <a:cubicBezTo>
                    <a:pt x="106" y="216"/>
                    <a:pt x="106" y="207"/>
                    <a:pt x="104" y="205"/>
                  </a:cubicBezTo>
                  <a:cubicBezTo>
                    <a:pt x="101" y="201"/>
                    <a:pt x="97" y="200"/>
                    <a:pt x="94" y="196"/>
                  </a:cubicBezTo>
                  <a:cubicBezTo>
                    <a:pt x="93" y="195"/>
                    <a:pt x="91" y="191"/>
                    <a:pt x="90" y="190"/>
                  </a:cubicBezTo>
                  <a:cubicBezTo>
                    <a:pt x="86" y="188"/>
                    <a:pt x="84" y="191"/>
                    <a:pt x="81" y="191"/>
                  </a:cubicBezTo>
                  <a:cubicBezTo>
                    <a:pt x="80" y="191"/>
                    <a:pt x="81" y="190"/>
                    <a:pt x="81" y="191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70" y="176"/>
                    <a:pt x="70" y="179"/>
                    <a:pt x="71" y="172"/>
                  </a:cubicBezTo>
                  <a:cubicBezTo>
                    <a:pt x="72" y="168"/>
                    <a:pt x="68" y="167"/>
                    <a:pt x="68" y="164"/>
                  </a:cubicBezTo>
                  <a:cubicBezTo>
                    <a:pt x="68" y="163"/>
                    <a:pt x="68" y="161"/>
                    <a:pt x="68" y="160"/>
                  </a:cubicBezTo>
                  <a:cubicBezTo>
                    <a:pt x="68" y="159"/>
                    <a:pt x="60" y="153"/>
                    <a:pt x="59" y="153"/>
                  </a:cubicBezTo>
                  <a:cubicBezTo>
                    <a:pt x="50" y="149"/>
                    <a:pt x="47" y="159"/>
                    <a:pt x="41" y="149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3" y="120"/>
                    <a:pt x="19" y="113"/>
                    <a:pt x="18" y="105"/>
                  </a:cubicBezTo>
                  <a:cubicBezTo>
                    <a:pt x="17" y="98"/>
                    <a:pt x="12" y="98"/>
                    <a:pt x="8" y="93"/>
                  </a:cubicBezTo>
                  <a:cubicBezTo>
                    <a:pt x="6" y="91"/>
                    <a:pt x="6" y="87"/>
                    <a:pt x="6" y="84"/>
                  </a:cubicBezTo>
                  <a:cubicBezTo>
                    <a:pt x="5" y="82"/>
                    <a:pt x="0" y="77"/>
                    <a:pt x="0" y="75"/>
                  </a:cubicBezTo>
                  <a:cubicBezTo>
                    <a:pt x="6" y="75"/>
                    <a:pt x="6" y="77"/>
                    <a:pt x="11" y="74"/>
                  </a:cubicBezTo>
                  <a:cubicBezTo>
                    <a:pt x="14" y="71"/>
                    <a:pt x="24" y="68"/>
                    <a:pt x="25" y="64"/>
                  </a:cubicBezTo>
                  <a:cubicBezTo>
                    <a:pt x="25" y="60"/>
                    <a:pt x="19" y="58"/>
                    <a:pt x="16" y="5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135563" y="2684463"/>
              <a:ext cx="641350" cy="536575"/>
            </a:xfrm>
            <a:custGeom>
              <a:avLst/>
              <a:gdLst/>
              <a:ahLst/>
              <a:cxnLst>
                <a:cxn ang="0">
                  <a:pos x="383" y="36"/>
                </a:cxn>
                <a:cxn ang="0">
                  <a:pos x="402" y="43"/>
                </a:cxn>
                <a:cxn ang="0">
                  <a:pos x="418" y="70"/>
                </a:cxn>
                <a:cxn ang="0">
                  <a:pos x="399" y="75"/>
                </a:cxn>
                <a:cxn ang="0">
                  <a:pos x="377" y="109"/>
                </a:cxn>
                <a:cxn ang="0">
                  <a:pos x="373" y="147"/>
                </a:cxn>
                <a:cxn ang="0">
                  <a:pos x="362" y="166"/>
                </a:cxn>
                <a:cxn ang="0">
                  <a:pos x="339" y="187"/>
                </a:cxn>
                <a:cxn ang="0">
                  <a:pos x="307" y="202"/>
                </a:cxn>
                <a:cxn ang="0">
                  <a:pos x="286" y="202"/>
                </a:cxn>
                <a:cxn ang="0">
                  <a:pos x="256" y="224"/>
                </a:cxn>
                <a:cxn ang="0">
                  <a:pos x="269" y="219"/>
                </a:cxn>
                <a:cxn ang="0">
                  <a:pos x="232" y="254"/>
                </a:cxn>
                <a:cxn ang="0">
                  <a:pos x="220" y="255"/>
                </a:cxn>
                <a:cxn ang="0">
                  <a:pos x="206" y="264"/>
                </a:cxn>
                <a:cxn ang="0">
                  <a:pos x="190" y="278"/>
                </a:cxn>
                <a:cxn ang="0">
                  <a:pos x="164" y="264"/>
                </a:cxn>
                <a:cxn ang="0">
                  <a:pos x="154" y="250"/>
                </a:cxn>
                <a:cxn ang="0">
                  <a:pos x="142" y="260"/>
                </a:cxn>
                <a:cxn ang="0">
                  <a:pos x="135" y="273"/>
                </a:cxn>
                <a:cxn ang="0">
                  <a:pos x="117" y="304"/>
                </a:cxn>
                <a:cxn ang="0">
                  <a:pos x="83" y="316"/>
                </a:cxn>
                <a:cxn ang="0">
                  <a:pos x="78" y="302"/>
                </a:cxn>
                <a:cxn ang="0">
                  <a:pos x="59" y="334"/>
                </a:cxn>
                <a:cxn ang="0">
                  <a:pos x="25" y="342"/>
                </a:cxn>
                <a:cxn ang="0">
                  <a:pos x="0" y="347"/>
                </a:cxn>
                <a:cxn ang="0">
                  <a:pos x="14" y="308"/>
                </a:cxn>
                <a:cxn ang="0">
                  <a:pos x="37" y="288"/>
                </a:cxn>
                <a:cxn ang="0">
                  <a:pos x="51" y="272"/>
                </a:cxn>
                <a:cxn ang="0">
                  <a:pos x="54" y="257"/>
                </a:cxn>
                <a:cxn ang="0">
                  <a:pos x="46" y="224"/>
                </a:cxn>
                <a:cxn ang="0">
                  <a:pos x="35" y="202"/>
                </a:cxn>
                <a:cxn ang="0">
                  <a:pos x="55" y="186"/>
                </a:cxn>
                <a:cxn ang="0">
                  <a:pos x="83" y="201"/>
                </a:cxn>
                <a:cxn ang="0">
                  <a:pos x="68" y="183"/>
                </a:cxn>
                <a:cxn ang="0">
                  <a:pos x="65" y="147"/>
                </a:cxn>
                <a:cxn ang="0">
                  <a:pos x="66" y="122"/>
                </a:cxn>
                <a:cxn ang="0">
                  <a:pos x="86" y="104"/>
                </a:cxn>
                <a:cxn ang="0">
                  <a:pos x="107" y="102"/>
                </a:cxn>
                <a:cxn ang="0">
                  <a:pos x="125" y="91"/>
                </a:cxn>
                <a:cxn ang="0">
                  <a:pos x="133" y="74"/>
                </a:cxn>
                <a:cxn ang="0">
                  <a:pos x="143" y="65"/>
                </a:cxn>
                <a:cxn ang="0">
                  <a:pos x="146" y="44"/>
                </a:cxn>
                <a:cxn ang="0">
                  <a:pos x="151" y="25"/>
                </a:cxn>
                <a:cxn ang="0">
                  <a:pos x="175" y="12"/>
                </a:cxn>
                <a:cxn ang="0">
                  <a:pos x="176" y="1"/>
                </a:cxn>
                <a:cxn ang="0">
                  <a:pos x="211" y="11"/>
                </a:cxn>
                <a:cxn ang="0">
                  <a:pos x="253" y="14"/>
                </a:cxn>
                <a:cxn ang="0">
                  <a:pos x="253" y="31"/>
                </a:cxn>
                <a:cxn ang="0">
                  <a:pos x="279" y="30"/>
                </a:cxn>
                <a:cxn ang="0">
                  <a:pos x="300" y="32"/>
                </a:cxn>
                <a:cxn ang="0">
                  <a:pos x="313" y="30"/>
                </a:cxn>
                <a:cxn ang="0">
                  <a:pos x="320" y="0"/>
                </a:cxn>
                <a:cxn ang="0">
                  <a:pos x="338" y="12"/>
                </a:cxn>
                <a:cxn ang="0">
                  <a:pos x="354" y="21"/>
                </a:cxn>
              </a:cxnLst>
              <a:rect l="0" t="0" r="r" b="b"/>
              <a:pathLst>
                <a:path w="418" h="351">
                  <a:moveTo>
                    <a:pt x="365" y="27"/>
                  </a:moveTo>
                  <a:cubicBezTo>
                    <a:pt x="370" y="33"/>
                    <a:pt x="379" y="30"/>
                    <a:pt x="383" y="36"/>
                  </a:cubicBezTo>
                  <a:cubicBezTo>
                    <a:pt x="386" y="40"/>
                    <a:pt x="385" y="48"/>
                    <a:pt x="390" y="49"/>
                  </a:cubicBezTo>
                  <a:cubicBezTo>
                    <a:pt x="393" y="49"/>
                    <a:pt x="397" y="43"/>
                    <a:pt x="402" y="43"/>
                  </a:cubicBezTo>
                  <a:cubicBezTo>
                    <a:pt x="408" y="43"/>
                    <a:pt x="400" y="51"/>
                    <a:pt x="407" y="54"/>
                  </a:cubicBezTo>
                  <a:cubicBezTo>
                    <a:pt x="416" y="56"/>
                    <a:pt x="416" y="62"/>
                    <a:pt x="418" y="70"/>
                  </a:cubicBezTo>
                  <a:cubicBezTo>
                    <a:pt x="418" y="70"/>
                    <a:pt x="418" y="70"/>
                    <a:pt x="418" y="70"/>
                  </a:cubicBezTo>
                  <a:cubicBezTo>
                    <a:pt x="412" y="72"/>
                    <a:pt x="405" y="73"/>
                    <a:pt x="399" y="75"/>
                  </a:cubicBezTo>
                  <a:cubicBezTo>
                    <a:pt x="393" y="78"/>
                    <a:pt x="389" y="84"/>
                    <a:pt x="384" y="87"/>
                  </a:cubicBezTo>
                  <a:cubicBezTo>
                    <a:pt x="374" y="93"/>
                    <a:pt x="375" y="98"/>
                    <a:pt x="377" y="109"/>
                  </a:cubicBezTo>
                  <a:cubicBezTo>
                    <a:pt x="378" y="119"/>
                    <a:pt x="384" y="126"/>
                    <a:pt x="384" y="137"/>
                  </a:cubicBezTo>
                  <a:cubicBezTo>
                    <a:pt x="384" y="143"/>
                    <a:pt x="377" y="144"/>
                    <a:pt x="373" y="147"/>
                  </a:cubicBezTo>
                  <a:cubicBezTo>
                    <a:pt x="370" y="150"/>
                    <a:pt x="369" y="154"/>
                    <a:pt x="366" y="156"/>
                  </a:cubicBezTo>
                  <a:cubicBezTo>
                    <a:pt x="364" y="159"/>
                    <a:pt x="362" y="162"/>
                    <a:pt x="362" y="166"/>
                  </a:cubicBezTo>
                  <a:cubicBezTo>
                    <a:pt x="362" y="170"/>
                    <a:pt x="357" y="171"/>
                    <a:pt x="355" y="173"/>
                  </a:cubicBezTo>
                  <a:cubicBezTo>
                    <a:pt x="352" y="177"/>
                    <a:pt x="346" y="190"/>
                    <a:pt x="339" y="187"/>
                  </a:cubicBezTo>
                  <a:cubicBezTo>
                    <a:pt x="338" y="187"/>
                    <a:pt x="342" y="192"/>
                    <a:pt x="335" y="195"/>
                  </a:cubicBezTo>
                  <a:cubicBezTo>
                    <a:pt x="325" y="198"/>
                    <a:pt x="315" y="199"/>
                    <a:pt x="307" y="202"/>
                  </a:cubicBezTo>
                  <a:cubicBezTo>
                    <a:pt x="295" y="207"/>
                    <a:pt x="285" y="209"/>
                    <a:pt x="274" y="215"/>
                  </a:cubicBezTo>
                  <a:cubicBezTo>
                    <a:pt x="264" y="221"/>
                    <a:pt x="287" y="203"/>
                    <a:pt x="286" y="202"/>
                  </a:cubicBezTo>
                  <a:cubicBezTo>
                    <a:pt x="282" y="193"/>
                    <a:pt x="279" y="196"/>
                    <a:pt x="271" y="201"/>
                  </a:cubicBezTo>
                  <a:cubicBezTo>
                    <a:pt x="268" y="202"/>
                    <a:pt x="256" y="221"/>
                    <a:pt x="256" y="224"/>
                  </a:cubicBezTo>
                  <a:cubicBezTo>
                    <a:pt x="256" y="230"/>
                    <a:pt x="266" y="221"/>
                    <a:pt x="268" y="219"/>
                  </a:cubicBezTo>
                  <a:cubicBezTo>
                    <a:pt x="269" y="218"/>
                    <a:pt x="269" y="218"/>
                    <a:pt x="269" y="219"/>
                  </a:cubicBezTo>
                  <a:cubicBezTo>
                    <a:pt x="265" y="227"/>
                    <a:pt x="246" y="241"/>
                    <a:pt x="240" y="243"/>
                  </a:cubicBezTo>
                  <a:cubicBezTo>
                    <a:pt x="237" y="246"/>
                    <a:pt x="234" y="250"/>
                    <a:pt x="232" y="254"/>
                  </a:cubicBezTo>
                  <a:cubicBezTo>
                    <a:pt x="232" y="254"/>
                    <a:pt x="232" y="254"/>
                    <a:pt x="232" y="254"/>
                  </a:cubicBezTo>
                  <a:cubicBezTo>
                    <a:pt x="228" y="252"/>
                    <a:pt x="222" y="253"/>
                    <a:pt x="220" y="255"/>
                  </a:cubicBezTo>
                  <a:cubicBezTo>
                    <a:pt x="217" y="257"/>
                    <a:pt x="215" y="261"/>
                    <a:pt x="212" y="262"/>
                  </a:cubicBezTo>
                  <a:cubicBezTo>
                    <a:pt x="210" y="263"/>
                    <a:pt x="208" y="262"/>
                    <a:pt x="206" y="264"/>
                  </a:cubicBezTo>
                  <a:cubicBezTo>
                    <a:pt x="204" y="266"/>
                    <a:pt x="202" y="270"/>
                    <a:pt x="201" y="273"/>
                  </a:cubicBezTo>
                  <a:cubicBezTo>
                    <a:pt x="198" y="280"/>
                    <a:pt x="197" y="278"/>
                    <a:pt x="190" y="278"/>
                  </a:cubicBezTo>
                  <a:cubicBezTo>
                    <a:pt x="185" y="278"/>
                    <a:pt x="175" y="278"/>
                    <a:pt x="171" y="274"/>
                  </a:cubicBezTo>
                  <a:cubicBezTo>
                    <a:pt x="168" y="271"/>
                    <a:pt x="167" y="265"/>
                    <a:pt x="164" y="264"/>
                  </a:cubicBezTo>
                  <a:cubicBezTo>
                    <a:pt x="162" y="262"/>
                    <a:pt x="160" y="263"/>
                    <a:pt x="158" y="260"/>
                  </a:cubicBezTo>
                  <a:cubicBezTo>
                    <a:pt x="156" y="259"/>
                    <a:pt x="155" y="250"/>
                    <a:pt x="154" y="250"/>
                  </a:cubicBezTo>
                  <a:cubicBezTo>
                    <a:pt x="151" y="251"/>
                    <a:pt x="153" y="265"/>
                    <a:pt x="146" y="257"/>
                  </a:cubicBezTo>
                  <a:cubicBezTo>
                    <a:pt x="144" y="254"/>
                    <a:pt x="143" y="259"/>
                    <a:pt x="142" y="260"/>
                  </a:cubicBezTo>
                  <a:cubicBezTo>
                    <a:pt x="139" y="262"/>
                    <a:pt x="135" y="260"/>
                    <a:pt x="133" y="262"/>
                  </a:cubicBezTo>
                  <a:cubicBezTo>
                    <a:pt x="133" y="266"/>
                    <a:pt x="138" y="268"/>
                    <a:pt x="135" y="273"/>
                  </a:cubicBezTo>
                  <a:cubicBezTo>
                    <a:pt x="131" y="277"/>
                    <a:pt x="127" y="278"/>
                    <a:pt x="121" y="280"/>
                  </a:cubicBezTo>
                  <a:cubicBezTo>
                    <a:pt x="109" y="284"/>
                    <a:pt x="115" y="295"/>
                    <a:pt x="117" y="304"/>
                  </a:cubicBezTo>
                  <a:cubicBezTo>
                    <a:pt x="119" y="312"/>
                    <a:pt x="103" y="307"/>
                    <a:pt x="100" y="306"/>
                  </a:cubicBezTo>
                  <a:cubicBezTo>
                    <a:pt x="89" y="298"/>
                    <a:pt x="90" y="317"/>
                    <a:pt x="83" y="316"/>
                  </a:cubicBezTo>
                  <a:cubicBezTo>
                    <a:pt x="82" y="313"/>
                    <a:pt x="82" y="311"/>
                    <a:pt x="82" y="308"/>
                  </a:cubicBezTo>
                  <a:cubicBezTo>
                    <a:pt x="82" y="305"/>
                    <a:pt x="78" y="305"/>
                    <a:pt x="78" y="302"/>
                  </a:cubicBezTo>
                  <a:cubicBezTo>
                    <a:pt x="75" y="285"/>
                    <a:pt x="67" y="306"/>
                    <a:pt x="64" y="309"/>
                  </a:cubicBezTo>
                  <a:cubicBezTo>
                    <a:pt x="60" y="319"/>
                    <a:pt x="69" y="325"/>
                    <a:pt x="59" y="334"/>
                  </a:cubicBezTo>
                  <a:cubicBezTo>
                    <a:pt x="53" y="340"/>
                    <a:pt x="49" y="327"/>
                    <a:pt x="40" y="333"/>
                  </a:cubicBezTo>
                  <a:cubicBezTo>
                    <a:pt x="36" y="337"/>
                    <a:pt x="30" y="339"/>
                    <a:pt x="25" y="342"/>
                  </a:cubicBezTo>
                  <a:cubicBezTo>
                    <a:pt x="18" y="347"/>
                    <a:pt x="8" y="351"/>
                    <a:pt x="0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4" y="333"/>
                    <a:pt x="4" y="333"/>
                    <a:pt x="4" y="333"/>
                  </a:cubicBezTo>
                  <a:cubicBezTo>
                    <a:pt x="9" y="325"/>
                    <a:pt x="3" y="313"/>
                    <a:pt x="14" y="308"/>
                  </a:cubicBezTo>
                  <a:cubicBezTo>
                    <a:pt x="18" y="307"/>
                    <a:pt x="25" y="311"/>
                    <a:pt x="26" y="305"/>
                  </a:cubicBezTo>
                  <a:cubicBezTo>
                    <a:pt x="28" y="297"/>
                    <a:pt x="38" y="295"/>
                    <a:pt x="37" y="288"/>
                  </a:cubicBezTo>
                  <a:cubicBezTo>
                    <a:pt x="36" y="283"/>
                    <a:pt x="40" y="284"/>
                    <a:pt x="44" y="282"/>
                  </a:cubicBezTo>
                  <a:cubicBezTo>
                    <a:pt x="49" y="280"/>
                    <a:pt x="49" y="277"/>
                    <a:pt x="51" y="272"/>
                  </a:cubicBezTo>
                  <a:cubicBezTo>
                    <a:pt x="53" y="270"/>
                    <a:pt x="57" y="268"/>
                    <a:pt x="58" y="267"/>
                  </a:cubicBezTo>
                  <a:cubicBezTo>
                    <a:pt x="59" y="265"/>
                    <a:pt x="55" y="260"/>
                    <a:pt x="54" y="257"/>
                  </a:cubicBezTo>
                  <a:cubicBezTo>
                    <a:pt x="53" y="250"/>
                    <a:pt x="51" y="243"/>
                    <a:pt x="51" y="236"/>
                  </a:cubicBezTo>
                  <a:cubicBezTo>
                    <a:pt x="51" y="229"/>
                    <a:pt x="49" y="229"/>
                    <a:pt x="46" y="224"/>
                  </a:cubicBezTo>
                  <a:cubicBezTo>
                    <a:pt x="43" y="220"/>
                    <a:pt x="47" y="204"/>
                    <a:pt x="41" y="206"/>
                  </a:cubicBezTo>
                  <a:cubicBezTo>
                    <a:pt x="36" y="209"/>
                    <a:pt x="35" y="206"/>
                    <a:pt x="35" y="202"/>
                  </a:cubicBezTo>
                  <a:cubicBezTo>
                    <a:pt x="35" y="192"/>
                    <a:pt x="25" y="194"/>
                    <a:pt x="34" y="183"/>
                  </a:cubicBezTo>
                  <a:cubicBezTo>
                    <a:pt x="35" y="181"/>
                    <a:pt x="52" y="185"/>
                    <a:pt x="55" y="186"/>
                  </a:cubicBezTo>
                  <a:cubicBezTo>
                    <a:pt x="59" y="188"/>
                    <a:pt x="64" y="202"/>
                    <a:pt x="68" y="199"/>
                  </a:cubicBezTo>
                  <a:cubicBezTo>
                    <a:pt x="74" y="195"/>
                    <a:pt x="80" y="194"/>
                    <a:pt x="83" y="201"/>
                  </a:cubicBezTo>
                  <a:cubicBezTo>
                    <a:pt x="87" y="209"/>
                    <a:pt x="94" y="202"/>
                    <a:pt x="93" y="197"/>
                  </a:cubicBezTo>
                  <a:cubicBezTo>
                    <a:pt x="92" y="184"/>
                    <a:pt x="76" y="191"/>
                    <a:pt x="68" y="183"/>
                  </a:cubicBezTo>
                  <a:cubicBezTo>
                    <a:pt x="65" y="179"/>
                    <a:pt x="68" y="166"/>
                    <a:pt x="68" y="160"/>
                  </a:cubicBezTo>
                  <a:cubicBezTo>
                    <a:pt x="69" y="153"/>
                    <a:pt x="68" y="153"/>
                    <a:pt x="65" y="147"/>
                  </a:cubicBezTo>
                  <a:cubicBezTo>
                    <a:pt x="64" y="143"/>
                    <a:pt x="65" y="139"/>
                    <a:pt x="65" y="135"/>
                  </a:cubicBezTo>
                  <a:cubicBezTo>
                    <a:pt x="65" y="134"/>
                    <a:pt x="60" y="116"/>
                    <a:pt x="66" y="122"/>
                  </a:cubicBezTo>
                  <a:cubicBezTo>
                    <a:pt x="74" y="129"/>
                    <a:pt x="79" y="119"/>
                    <a:pt x="83" y="114"/>
                  </a:cubicBezTo>
                  <a:cubicBezTo>
                    <a:pt x="85" y="110"/>
                    <a:pt x="84" y="107"/>
                    <a:pt x="86" y="104"/>
                  </a:cubicBezTo>
                  <a:cubicBezTo>
                    <a:pt x="88" y="102"/>
                    <a:pt x="92" y="103"/>
                    <a:pt x="95" y="103"/>
                  </a:cubicBezTo>
                  <a:cubicBezTo>
                    <a:pt x="101" y="103"/>
                    <a:pt x="103" y="94"/>
                    <a:pt x="107" y="102"/>
                  </a:cubicBezTo>
                  <a:cubicBezTo>
                    <a:pt x="110" y="107"/>
                    <a:pt x="114" y="106"/>
                    <a:pt x="119" y="103"/>
                  </a:cubicBezTo>
                  <a:cubicBezTo>
                    <a:pt x="123" y="100"/>
                    <a:pt x="120" y="93"/>
                    <a:pt x="125" y="91"/>
                  </a:cubicBezTo>
                  <a:cubicBezTo>
                    <a:pt x="129" y="90"/>
                    <a:pt x="135" y="92"/>
                    <a:pt x="137" y="89"/>
                  </a:cubicBezTo>
                  <a:cubicBezTo>
                    <a:pt x="141" y="85"/>
                    <a:pt x="128" y="82"/>
                    <a:pt x="133" y="74"/>
                  </a:cubicBezTo>
                  <a:cubicBezTo>
                    <a:pt x="135" y="72"/>
                    <a:pt x="136" y="70"/>
                    <a:pt x="137" y="67"/>
                  </a:cubicBezTo>
                  <a:cubicBezTo>
                    <a:pt x="137" y="65"/>
                    <a:pt x="145" y="70"/>
                    <a:pt x="143" y="65"/>
                  </a:cubicBezTo>
                  <a:cubicBezTo>
                    <a:pt x="139" y="55"/>
                    <a:pt x="146" y="57"/>
                    <a:pt x="149" y="50"/>
                  </a:cubicBezTo>
                  <a:cubicBezTo>
                    <a:pt x="150" y="47"/>
                    <a:pt x="147" y="46"/>
                    <a:pt x="146" y="44"/>
                  </a:cubicBezTo>
                  <a:cubicBezTo>
                    <a:pt x="145" y="40"/>
                    <a:pt x="145" y="35"/>
                    <a:pt x="147" y="32"/>
                  </a:cubicBezTo>
                  <a:cubicBezTo>
                    <a:pt x="149" y="30"/>
                    <a:pt x="149" y="27"/>
                    <a:pt x="151" y="25"/>
                  </a:cubicBezTo>
                  <a:cubicBezTo>
                    <a:pt x="155" y="20"/>
                    <a:pt x="163" y="19"/>
                    <a:pt x="168" y="15"/>
                  </a:cubicBezTo>
                  <a:cubicBezTo>
                    <a:pt x="170" y="14"/>
                    <a:pt x="173" y="14"/>
                    <a:pt x="175" y="12"/>
                  </a:cubicBezTo>
                  <a:cubicBezTo>
                    <a:pt x="178" y="10"/>
                    <a:pt x="175" y="7"/>
                    <a:pt x="176" y="5"/>
                  </a:cubicBezTo>
                  <a:cubicBezTo>
                    <a:pt x="176" y="1"/>
                    <a:pt x="176" y="1"/>
                    <a:pt x="176" y="1"/>
                  </a:cubicBezTo>
                  <a:cubicBezTo>
                    <a:pt x="176" y="1"/>
                    <a:pt x="176" y="1"/>
                    <a:pt x="176" y="1"/>
                  </a:cubicBezTo>
                  <a:cubicBezTo>
                    <a:pt x="188" y="1"/>
                    <a:pt x="199" y="20"/>
                    <a:pt x="211" y="11"/>
                  </a:cubicBezTo>
                  <a:cubicBezTo>
                    <a:pt x="223" y="3"/>
                    <a:pt x="228" y="9"/>
                    <a:pt x="241" y="6"/>
                  </a:cubicBezTo>
                  <a:cubicBezTo>
                    <a:pt x="252" y="3"/>
                    <a:pt x="253" y="2"/>
                    <a:pt x="253" y="14"/>
                  </a:cubicBezTo>
                  <a:cubicBezTo>
                    <a:pt x="253" y="21"/>
                    <a:pt x="248" y="24"/>
                    <a:pt x="248" y="29"/>
                  </a:cubicBezTo>
                  <a:cubicBezTo>
                    <a:pt x="248" y="32"/>
                    <a:pt x="251" y="31"/>
                    <a:pt x="253" y="31"/>
                  </a:cubicBezTo>
                  <a:cubicBezTo>
                    <a:pt x="262" y="31"/>
                    <a:pt x="254" y="37"/>
                    <a:pt x="266" y="33"/>
                  </a:cubicBezTo>
                  <a:cubicBezTo>
                    <a:pt x="279" y="30"/>
                    <a:pt x="279" y="30"/>
                    <a:pt x="279" y="30"/>
                  </a:cubicBezTo>
                  <a:cubicBezTo>
                    <a:pt x="282" y="29"/>
                    <a:pt x="285" y="32"/>
                    <a:pt x="288" y="33"/>
                  </a:cubicBezTo>
                  <a:cubicBezTo>
                    <a:pt x="293" y="35"/>
                    <a:pt x="295" y="32"/>
                    <a:pt x="300" y="32"/>
                  </a:cubicBezTo>
                  <a:cubicBezTo>
                    <a:pt x="305" y="32"/>
                    <a:pt x="296" y="44"/>
                    <a:pt x="308" y="40"/>
                  </a:cubicBezTo>
                  <a:cubicBezTo>
                    <a:pt x="313" y="38"/>
                    <a:pt x="318" y="35"/>
                    <a:pt x="313" y="30"/>
                  </a:cubicBezTo>
                  <a:cubicBezTo>
                    <a:pt x="308" y="24"/>
                    <a:pt x="319" y="22"/>
                    <a:pt x="320" y="16"/>
                  </a:cubicBezTo>
                  <a:cubicBezTo>
                    <a:pt x="322" y="11"/>
                    <a:pt x="311" y="2"/>
                    <a:pt x="320" y="0"/>
                  </a:cubicBezTo>
                  <a:cubicBezTo>
                    <a:pt x="323" y="2"/>
                    <a:pt x="325" y="2"/>
                    <a:pt x="328" y="3"/>
                  </a:cubicBezTo>
                  <a:cubicBezTo>
                    <a:pt x="332" y="5"/>
                    <a:pt x="335" y="8"/>
                    <a:pt x="338" y="12"/>
                  </a:cubicBezTo>
                  <a:cubicBezTo>
                    <a:pt x="339" y="14"/>
                    <a:pt x="342" y="18"/>
                    <a:pt x="344" y="18"/>
                  </a:cubicBezTo>
                  <a:cubicBezTo>
                    <a:pt x="348" y="18"/>
                    <a:pt x="351" y="18"/>
                    <a:pt x="354" y="21"/>
                  </a:cubicBezTo>
                  <a:cubicBezTo>
                    <a:pt x="356" y="23"/>
                    <a:pt x="361" y="26"/>
                    <a:pt x="365" y="27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5332413" y="2360613"/>
              <a:ext cx="496888" cy="390525"/>
            </a:xfrm>
            <a:custGeom>
              <a:avLst/>
              <a:gdLst/>
              <a:ahLst/>
              <a:cxnLst>
                <a:cxn ang="0">
                  <a:pos x="51" y="52"/>
                </a:cxn>
                <a:cxn ang="0">
                  <a:pos x="69" y="60"/>
                </a:cxn>
                <a:cxn ang="0">
                  <a:pos x="95" y="73"/>
                </a:cxn>
                <a:cxn ang="0">
                  <a:pos x="111" y="68"/>
                </a:cxn>
                <a:cxn ang="0">
                  <a:pos x="154" y="56"/>
                </a:cxn>
                <a:cxn ang="0">
                  <a:pos x="193" y="42"/>
                </a:cxn>
                <a:cxn ang="0">
                  <a:pos x="221" y="70"/>
                </a:cxn>
                <a:cxn ang="0">
                  <a:pos x="241" y="54"/>
                </a:cxn>
                <a:cxn ang="0">
                  <a:pos x="262" y="44"/>
                </a:cxn>
                <a:cxn ang="0">
                  <a:pos x="269" y="27"/>
                </a:cxn>
                <a:cxn ang="0">
                  <a:pos x="278" y="9"/>
                </a:cxn>
                <a:cxn ang="0">
                  <a:pos x="302" y="2"/>
                </a:cxn>
                <a:cxn ang="0">
                  <a:pos x="307" y="3"/>
                </a:cxn>
                <a:cxn ang="0">
                  <a:pos x="312" y="21"/>
                </a:cxn>
                <a:cxn ang="0">
                  <a:pos x="318" y="41"/>
                </a:cxn>
                <a:cxn ang="0">
                  <a:pos x="313" y="61"/>
                </a:cxn>
                <a:cxn ang="0">
                  <a:pos x="304" y="82"/>
                </a:cxn>
                <a:cxn ang="0">
                  <a:pos x="285" y="102"/>
                </a:cxn>
                <a:cxn ang="0">
                  <a:pos x="272" y="113"/>
                </a:cxn>
                <a:cxn ang="0">
                  <a:pos x="242" y="124"/>
                </a:cxn>
                <a:cxn ang="0">
                  <a:pos x="201" y="142"/>
                </a:cxn>
                <a:cxn ang="0">
                  <a:pos x="181" y="143"/>
                </a:cxn>
                <a:cxn ang="0">
                  <a:pos x="178" y="159"/>
                </a:cxn>
                <a:cxn ang="0">
                  <a:pos x="200" y="174"/>
                </a:cxn>
                <a:cxn ang="0">
                  <a:pos x="219" y="183"/>
                </a:cxn>
                <a:cxn ang="0">
                  <a:pos x="235" y="205"/>
                </a:cxn>
                <a:cxn ang="0">
                  <a:pos x="243" y="219"/>
                </a:cxn>
                <a:cxn ang="0">
                  <a:pos x="237" y="238"/>
                </a:cxn>
                <a:cxn ang="0">
                  <a:pos x="226" y="232"/>
                </a:cxn>
                <a:cxn ang="0">
                  <a:pos x="210" y="223"/>
                </a:cxn>
                <a:cxn ang="0">
                  <a:pos x="192" y="211"/>
                </a:cxn>
                <a:cxn ang="0">
                  <a:pos x="185" y="241"/>
                </a:cxn>
                <a:cxn ang="0">
                  <a:pos x="172" y="243"/>
                </a:cxn>
                <a:cxn ang="0">
                  <a:pos x="151" y="241"/>
                </a:cxn>
                <a:cxn ang="0">
                  <a:pos x="125" y="242"/>
                </a:cxn>
                <a:cxn ang="0">
                  <a:pos x="125" y="225"/>
                </a:cxn>
                <a:cxn ang="0">
                  <a:pos x="83" y="222"/>
                </a:cxn>
                <a:cxn ang="0">
                  <a:pos x="48" y="212"/>
                </a:cxn>
                <a:cxn ang="0">
                  <a:pos x="71" y="194"/>
                </a:cxn>
                <a:cxn ang="0">
                  <a:pos x="71" y="177"/>
                </a:cxn>
                <a:cxn ang="0">
                  <a:pos x="57" y="172"/>
                </a:cxn>
                <a:cxn ang="0">
                  <a:pos x="52" y="154"/>
                </a:cxn>
                <a:cxn ang="0">
                  <a:pos x="50" y="130"/>
                </a:cxn>
                <a:cxn ang="0">
                  <a:pos x="36" y="130"/>
                </a:cxn>
                <a:cxn ang="0">
                  <a:pos x="16" y="104"/>
                </a:cxn>
                <a:cxn ang="0">
                  <a:pos x="4" y="93"/>
                </a:cxn>
                <a:cxn ang="0">
                  <a:pos x="4" y="69"/>
                </a:cxn>
              </a:cxnLst>
              <a:rect l="0" t="0" r="r" b="b"/>
              <a:pathLst>
                <a:path w="324" h="255">
                  <a:moveTo>
                    <a:pt x="13" y="59"/>
                  </a:moveTo>
                  <a:cubicBezTo>
                    <a:pt x="27" y="63"/>
                    <a:pt x="41" y="62"/>
                    <a:pt x="51" y="52"/>
                  </a:cubicBezTo>
                  <a:cubicBezTo>
                    <a:pt x="54" y="50"/>
                    <a:pt x="58" y="58"/>
                    <a:pt x="59" y="60"/>
                  </a:cubicBezTo>
                  <a:cubicBezTo>
                    <a:pt x="63" y="64"/>
                    <a:pt x="66" y="58"/>
                    <a:pt x="69" y="60"/>
                  </a:cubicBezTo>
                  <a:cubicBezTo>
                    <a:pt x="72" y="62"/>
                    <a:pt x="80" y="73"/>
                    <a:pt x="81" y="77"/>
                  </a:cubicBezTo>
                  <a:cubicBezTo>
                    <a:pt x="85" y="83"/>
                    <a:pt x="90" y="73"/>
                    <a:pt x="95" y="73"/>
                  </a:cubicBezTo>
                  <a:cubicBezTo>
                    <a:pt x="101" y="72"/>
                    <a:pt x="101" y="74"/>
                    <a:pt x="101" y="68"/>
                  </a:cubicBezTo>
                  <a:cubicBezTo>
                    <a:pt x="101" y="58"/>
                    <a:pt x="108" y="66"/>
                    <a:pt x="111" y="68"/>
                  </a:cubicBezTo>
                  <a:cubicBezTo>
                    <a:pt x="116" y="73"/>
                    <a:pt x="123" y="70"/>
                    <a:pt x="130" y="69"/>
                  </a:cubicBezTo>
                  <a:cubicBezTo>
                    <a:pt x="136" y="66"/>
                    <a:pt x="148" y="57"/>
                    <a:pt x="154" y="56"/>
                  </a:cubicBezTo>
                  <a:cubicBezTo>
                    <a:pt x="158" y="56"/>
                    <a:pt x="169" y="58"/>
                    <a:pt x="166" y="51"/>
                  </a:cubicBezTo>
                  <a:cubicBezTo>
                    <a:pt x="161" y="41"/>
                    <a:pt x="187" y="42"/>
                    <a:pt x="193" y="42"/>
                  </a:cubicBezTo>
                  <a:cubicBezTo>
                    <a:pt x="195" y="42"/>
                    <a:pt x="209" y="60"/>
                    <a:pt x="211" y="63"/>
                  </a:cubicBezTo>
                  <a:cubicBezTo>
                    <a:pt x="213" y="65"/>
                    <a:pt x="218" y="74"/>
                    <a:pt x="221" y="70"/>
                  </a:cubicBezTo>
                  <a:cubicBezTo>
                    <a:pt x="223" y="65"/>
                    <a:pt x="225" y="59"/>
                    <a:pt x="232" y="59"/>
                  </a:cubicBezTo>
                  <a:cubicBezTo>
                    <a:pt x="236" y="59"/>
                    <a:pt x="237" y="56"/>
                    <a:pt x="241" y="54"/>
                  </a:cubicBezTo>
                  <a:cubicBezTo>
                    <a:pt x="245" y="53"/>
                    <a:pt x="251" y="55"/>
                    <a:pt x="255" y="55"/>
                  </a:cubicBezTo>
                  <a:cubicBezTo>
                    <a:pt x="263" y="55"/>
                    <a:pt x="258" y="48"/>
                    <a:pt x="262" y="44"/>
                  </a:cubicBezTo>
                  <a:cubicBezTo>
                    <a:pt x="264" y="41"/>
                    <a:pt x="267" y="37"/>
                    <a:pt x="268" y="34"/>
                  </a:cubicBezTo>
                  <a:cubicBezTo>
                    <a:pt x="269" y="32"/>
                    <a:pt x="269" y="30"/>
                    <a:pt x="269" y="27"/>
                  </a:cubicBezTo>
                  <a:cubicBezTo>
                    <a:pt x="269" y="25"/>
                    <a:pt x="272" y="19"/>
                    <a:pt x="274" y="17"/>
                  </a:cubicBezTo>
                  <a:cubicBezTo>
                    <a:pt x="276" y="15"/>
                    <a:pt x="275" y="12"/>
                    <a:pt x="278" y="9"/>
                  </a:cubicBezTo>
                  <a:cubicBezTo>
                    <a:pt x="282" y="6"/>
                    <a:pt x="286" y="14"/>
                    <a:pt x="289" y="9"/>
                  </a:cubicBezTo>
                  <a:cubicBezTo>
                    <a:pt x="292" y="3"/>
                    <a:pt x="295" y="0"/>
                    <a:pt x="302" y="2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309" y="7"/>
                    <a:pt x="310" y="9"/>
                    <a:pt x="309" y="13"/>
                  </a:cubicBezTo>
                  <a:cubicBezTo>
                    <a:pt x="309" y="17"/>
                    <a:pt x="310" y="19"/>
                    <a:pt x="312" y="21"/>
                  </a:cubicBezTo>
                  <a:cubicBezTo>
                    <a:pt x="316" y="24"/>
                    <a:pt x="324" y="23"/>
                    <a:pt x="323" y="30"/>
                  </a:cubicBezTo>
                  <a:cubicBezTo>
                    <a:pt x="322" y="35"/>
                    <a:pt x="318" y="38"/>
                    <a:pt x="318" y="41"/>
                  </a:cubicBezTo>
                  <a:cubicBezTo>
                    <a:pt x="318" y="45"/>
                    <a:pt x="320" y="51"/>
                    <a:pt x="320" y="56"/>
                  </a:cubicBezTo>
                  <a:cubicBezTo>
                    <a:pt x="320" y="62"/>
                    <a:pt x="315" y="58"/>
                    <a:pt x="313" y="61"/>
                  </a:cubicBezTo>
                  <a:cubicBezTo>
                    <a:pt x="310" y="63"/>
                    <a:pt x="312" y="68"/>
                    <a:pt x="312" y="71"/>
                  </a:cubicBezTo>
                  <a:cubicBezTo>
                    <a:pt x="312" y="77"/>
                    <a:pt x="309" y="78"/>
                    <a:pt x="304" y="82"/>
                  </a:cubicBezTo>
                  <a:cubicBezTo>
                    <a:pt x="301" y="84"/>
                    <a:pt x="297" y="92"/>
                    <a:pt x="297" y="92"/>
                  </a:cubicBezTo>
                  <a:cubicBezTo>
                    <a:pt x="293" y="96"/>
                    <a:pt x="291" y="108"/>
                    <a:pt x="285" y="102"/>
                  </a:cubicBezTo>
                  <a:cubicBezTo>
                    <a:pt x="278" y="96"/>
                    <a:pt x="271" y="96"/>
                    <a:pt x="278" y="106"/>
                  </a:cubicBezTo>
                  <a:cubicBezTo>
                    <a:pt x="281" y="110"/>
                    <a:pt x="274" y="111"/>
                    <a:pt x="272" y="113"/>
                  </a:cubicBezTo>
                  <a:cubicBezTo>
                    <a:pt x="265" y="117"/>
                    <a:pt x="261" y="115"/>
                    <a:pt x="255" y="111"/>
                  </a:cubicBezTo>
                  <a:cubicBezTo>
                    <a:pt x="245" y="106"/>
                    <a:pt x="248" y="123"/>
                    <a:pt x="242" y="124"/>
                  </a:cubicBezTo>
                  <a:cubicBezTo>
                    <a:pt x="232" y="127"/>
                    <a:pt x="218" y="128"/>
                    <a:pt x="216" y="141"/>
                  </a:cubicBezTo>
                  <a:cubicBezTo>
                    <a:pt x="214" y="150"/>
                    <a:pt x="206" y="146"/>
                    <a:pt x="201" y="142"/>
                  </a:cubicBezTo>
                  <a:cubicBezTo>
                    <a:pt x="193" y="134"/>
                    <a:pt x="196" y="139"/>
                    <a:pt x="188" y="141"/>
                  </a:cubicBezTo>
                  <a:cubicBezTo>
                    <a:pt x="187" y="142"/>
                    <a:pt x="181" y="141"/>
                    <a:pt x="181" y="143"/>
                  </a:cubicBezTo>
                  <a:cubicBezTo>
                    <a:pt x="182" y="146"/>
                    <a:pt x="183" y="149"/>
                    <a:pt x="180" y="151"/>
                  </a:cubicBezTo>
                  <a:cubicBezTo>
                    <a:pt x="177" y="152"/>
                    <a:pt x="176" y="156"/>
                    <a:pt x="178" y="159"/>
                  </a:cubicBezTo>
                  <a:cubicBezTo>
                    <a:pt x="181" y="166"/>
                    <a:pt x="183" y="168"/>
                    <a:pt x="190" y="172"/>
                  </a:cubicBezTo>
                  <a:cubicBezTo>
                    <a:pt x="193" y="173"/>
                    <a:pt x="198" y="171"/>
                    <a:pt x="200" y="174"/>
                  </a:cubicBezTo>
                  <a:cubicBezTo>
                    <a:pt x="207" y="180"/>
                    <a:pt x="215" y="178"/>
                    <a:pt x="223" y="178"/>
                  </a:cubicBezTo>
                  <a:cubicBezTo>
                    <a:pt x="231" y="178"/>
                    <a:pt x="222" y="182"/>
                    <a:pt x="219" y="183"/>
                  </a:cubicBezTo>
                  <a:cubicBezTo>
                    <a:pt x="219" y="186"/>
                    <a:pt x="220" y="192"/>
                    <a:pt x="224" y="192"/>
                  </a:cubicBezTo>
                  <a:cubicBezTo>
                    <a:pt x="231" y="194"/>
                    <a:pt x="231" y="201"/>
                    <a:pt x="235" y="205"/>
                  </a:cubicBezTo>
                  <a:cubicBezTo>
                    <a:pt x="238" y="207"/>
                    <a:pt x="241" y="208"/>
                    <a:pt x="243" y="210"/>
                  </a:cubicBezTo>
                  <a:cubicBezTo>
                    <a:pt x="248" y="213"/>
                    <a:pt x="239" y="216"/>
                    <a:pt x="243" y="219"/>
                  </a:cubicBezTo>
                  <a:cubicBezTo>
                    <a:pt x="247" y="222"/>
                    <a:pt x="253" y="227"/>
                    <a:pt x="248" y="231"/>
                  </a:cubicBezTo>
                  <a:cubicBezTo>
                    <a:pt x="247" y="232"/>
                    <a:pt x="239" y="237"/>
                    <a:pt x="237" y="238"/>
                  </a:cubicBezTo>
                  <a:cubicBezTo>
                    <a:pt x="237" y="238"/>
                    <a:pt x="237" y="238"/>
                    <a:pt x="237" y="238"/>
                  </a:cubicBezTo>
                  <a:cubicBezTo>
                    <a:pt x="233" y="237"/>
                    <a:pt x="228" y="234"/>
                    <a:pt x="226" y="232"/>
                  </a:cubicBezTo>
                  <a:cubicBezTo>
                    <a:pt x="223" y="229"/>
                    <a:pt x="220" y="229"/>
                    <a:pt x="216" y="229"/>
                  </a:cubicBezTo>
                  <a:cubicBezTo>
                    <a:pt x="214" y="229"/>
                    <a:pt x="211" y="225"/>
                    <a:pt x="210" y="223"/>
                  </a:cubicBezTo>
                  <a:cubicBezTo>
                    <a:pt x="207" y="219"/>
                    <a:pt x="204" y="216"/>
                    <a:pt x="200" y="214"/>
                  </a:cubicBezTo>
                  <a:cubicBezTo>
                    <a:pt x="197" y="213"/>
                    <a:pt x="195" y="213"/>
                    <a:pt x="192" y="211"/>
                  </a:cubicBezTo>
                  <a:cubicBezTo>
                    <a:pt x="183" y="213"/>
                    <a:pt x="194" y="222"/>
                    <a:pt x="192" y="227"/>
                  </a:cubicBezTo>
                  <a:cubicBezTo>
                    <a:pt x="191" y="233"/>
                    <a:pt x="180" y="235"/>
                    <a:pt x="185" y="241"/>
                  </a:cubicBezTo>
                  <a:cubicBezTo>
                    <a:pt x="190" y="246"/>
                    <a:pt x="185" y="249"/>
                    <a:pt x="180" y="251"/>
                  </a:cubicBezTo>
                  <a:cubicBezTo>
                    <a:pt x="168" y="255"/>
                    <a:pt x="177" y="243"/>
                    <a:pt x="172" y="243"/>
                  </a:cubicBezTo>
                  <a:cubicBezTo>
                    <a:pt x="167" y="243"/>
                    <a:pt x="165" y="246"/>
                    <a:pt x="160" y="244"/>
                  </a:cubicBezTo>
                  <a:cubicBezTo>
                    <a:pt x="157" y="243"/>
                    <a:pt x="154" y="240"/>
                    <a:pt x="151" y="241"/>
                  </a:cubicBezTo>
                  <a:cubicBezTo>
                    <a:pt x="138" y="244"/>
                    <a:pt x="138" y="244"/>
                    <a:pt x="138" y="244"/>
                  </a:cubicBezTo>
                  <a:cubicBezTo>
                    <a:pt x="126" y="248"/>
                    <a:pt x="134" y="242"/>
                    <a:pt x="125" y="242"/>
                  </a:cubicBezTo>
                  <a:cubicBezTo>
                    <a:pt x="123" y="242"/>
                    <a:pt x="120" y="243"/>
                    <a:pt x="120" y="240"/>
                  </a:cubicBezTo>
                  <a:cubicBezTo>
                    <a:pt x="120" y="235"/>
                    <a:pt x="125" y="232"/>
                    <a:pt x="125" y="225"/>
                  </a:cubicBezTo>
                  <a:cubicBezTo>
                    <a:pt x="125" y="213"/>
                    <a:pt x="124" y="214"/>
                    <a:pt x="113" y="217"/>
                  </a:cubicBezTo>
                  <a:cubicBezTo>
                    <a:pt x="100" y="220"/>
                    <a:pt x="95" y="214"/>
                    <a:pt x="83" y="222"/>
                  </a:cubicBezTo>
                  <a:cubicBezTo>
                    <a:pt x="71" y="231"/>
                    <a:pt x="60" y="212"/>
                    <a:pt x="48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8" y="208"/>
                    <a:pt x="53" y="203"/>
                    <a:pt x="57" y="202"/>
                  </a:cubicBezTo>
                  <a:cubicBezTo>
                    <a:pt x="62" y="201"/>
                    <a:pt x="71" y="201"/>
                    <a:pt x="71" y="194"/>
                  </a:cubicBezTo>
                  <a:cubicBezTo>
                    <a:pt x="71" y="190"/>
                    <a:pt x="73" y="187"/>
                    <a:pt x="76" y="184"/>
                  </a:cubicBezTo>
                  <a:cubicBezTo>
                    <a:pt x="82" y="178"/>
                    <a:pt x="75" y="180"/>
                    <a:pt x="71" y="177"/>
                  </a:cubicBezTo>
                  <a:cubicBezTo>
                    <a:pt x="69" y="176"/>
                    <a:pt x="65" y="177"/>
                    <a:pt x="62" y="177"/>
                  </a:cubicBezTo>
                  <a:cubicBezTo>
                    <a:pt x="57" y="179"/>
                    <a:pt x="58" y="176"/>
                    <a:pt x="57" y="172"/>
                  </a:cubicBezTo>
                  <a:cubicBezTo>
                    <a:pt x="57" y="169"/>
                    <a:pt x="54" y="168"/>
                    <a:pt x="53" y="166"/>
                  </a:cubicBezTo>
                  <a:cubicBezTo>
                    <a:pt x="52" y="154"/>
                    <a:pt x="52" y="154"/>
                    <a:pt x="52" y="154"/>
                  </a:cubicBezTo>
                  <a:cubicBezTo>
                    <a:pt x="52" y="149"/>
                    <a:pt x="50" y="151"/>
                    <a:pt x="48" y="148"/>
                  </a:cubicBezTo>
                  <a:cubicBezTo>
                    <a:pt x="45" y="142"/>
                    <a:pt x="56" y="135"/>
                    <a:pt x="50" y="130"/>
                  </a:cubicBezTo>
                  <a:cubicBezTo>
                    <a:pt x="46" y="127"/>
                    <a:pt x="44" y="135"/>
                    <a:pt x="42" y="135"/>
                  </a:cubicBezTo>
                  <a:cubicBezTo>
                    <a:pt x="40" y="134"/>
                    <a:pt x="37" y="132"/>
                    <a:pt x="36" y="130"/>
                  </a:cubicBezTo>
                  <a:cubicBezTo>
                    <a:pt x="32" y="126"/>
                    <a:pt x="30" y="114"/>
                    <a:pt x="26" y="112"/>
                  </a:cubicBezTo>
                  <a:cubicBezTo>
                    <a:pt x="21" y="109"/>
                    <a:pt x="18" y="111"/>
                    <a:pt x="16" y="104"/>
                  </a:cubicBezTo>
                  <a:cubicBezTo>
                    <a:pt x="14" y="96"/>
                    <a:pt x="13" y="94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11" y="79"/>
                    <a:pt x="7" y="74"/>
                    <a:pt x="4" y="69"/>
                  </a:cubicBezTo>
                  <a:cubicBezTo>
                    <a:pt x="0" y="62"/>
                    <a:pt x="11" y="63"/>
                    <a:pt x="13" y="5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5016500" y="2503488"/>
              <a:ext cx="441325" cy="730250"/>
            </a:xfrm>
            <a:custGeom>
              <a:avLst/>
              <a:gdLst/>
              <a:ahLst/>
              <a:cxnLst>
                <a:cxn ang="0">
                  <a:pos x="222" y="11"/>
                </a:cxn>
                <a:cxn ang="0">
                  <a:pos x="242" y="37"/>
                </a:cxn>
                <a:cxn ang="0">
                  <a:pos x="256" y="37"/>
                </a:cxn>
                <a:cxn ang="0">
                  <a:pos x="258" y="61"/>
                </a:cxn>
                <a:cxn ang="0">
                  <a:pos x="263" y="79"/>
                </a:cxn>
                <a:cxn ang="0">
                  <a:pos x="277" y="84"/>
                </a:cxn>
                <a:cxn ang="0">
                  <a:pos x="277" y="101"/>
                </a:cxn>
                <a:cxn ang="0">
                  <a:pos x="254" y="119"/>
                </a:cxn>
                <a:cxn ang="0">
                  <a:pos x="254" y="123"/>
                </a:cxn>
                <a:cxn ang="0">
                  <a:pos x="246" y="133"/>
                </a:cxn>
                <a:cxn ang="0">
                  <a:pos x="225" y="150"/>
                </a:cxn>
                <a:cxn ang="0">
                  <a:pos x="227" y="168"/>
                </a:cxn>
                <a:cxn ang="0">
                  <a:pos x="215" y="185"/>
                </a:cxn>
                <a:cxn ang="0">
                  <a:pos x="215" y="207"/>
                </a:cxn>
                <a:cxn ang="0">
                  <a:pos x="197" y="221"/>
                </a:cxn>
                <a:cxn ang="0">
                  <a:pos x="173" y="221"/>
                </a:cxn>
                <a:cxn ang="0">
                  <a:pos x="161" y="232"/>
                </a:cxn>
                <a:cxn ang="0">
                  <a:pos x="143" y="253"/>
                </a:cxn>
                <a:cxn ang="0">
                  <a:pos x="146" y="278"/>
                </a:cxn>
                <a:cxn ang="0">
                  <a:pos x="171" y="315"/>
                </a:cxn>
                <a:cxn ang="0">
                  <a:pos x="146" y="317"/>
                </a:cxn>
                <a:cxn ang="0">
                  <a:pos x="112" y="301"/>
                </a:cxn>
                <a:cxn ang="0">
                  <a:pos x="119" y="324"/>
                </a:cxn>
                <a:cxn ang="0">
                  <a:pos x="129" y="354"/>
                </a:cxn>
                <a:cxn ang="0">
                  <a:pos x="136" y="385"/>
                </a:cxn>
                <a:cxn ang="0">
                  <a:pos x="122" y="400"/>
                </a:cxn>
                <a:cxn ang="0">
                  <a:pos x="104" y="423"/>
                </a:cxn>
                <a:cxn ang="0">
                  <a:pos x="82" y="451"/>
                </a:cxn>
                <a:cxn ang="0">
                  <a:pos x="78" y="465"/>
                </a:cxn>
                <a:cxn ang="0">
                  <a:pos x="67" y="467"/>
                </a:cxn>
                <a:cxn ang="0">
                  <a:pos x="45" y="450"/>
                </a:cxn>
                <a:cxn ang="0">
                  <a:pos x="37" y="436"/>
                </a:cxn>
                <a:cxn ang="0">
                  <a:pos x="25" y="418"/>
                </a:cxn>
                <a:cxn ang="0">
                  <a:pos x="6" y="409"/>
                </a:cxn>
                <a:cxn ang="0">
                  <a:pos x="1" y="400"/>
                </a:cxn>
                <a:cxn ang="0">
                  <a:pos x="2" y="387"/>
                </a:cxn>
                <a:cxn ang="0">
                  <a:pos x="10" y="359"/>
                </a:cxn>
                <a:cxn ang="0">
                  <a:pos x="25" y="356"/>
                </a:cxn>
                <a:cxn ang="0">
                  <a:pos x="40" y="344"/>
                </a:cxn>
                <a:cxn ang="0">
                  <a:pos x="26" y="334"/>
                </a:cxn>
                <a:cxn ang="0">
                  <a:pos x="19" y="323"/>
                </a:cxn>
                <a:cxn ang="0">
                  <a:pos x="12" y="317"/>
                </a:cxn>
                <a:cxn ang="0">
                  <a:pos x="16" y="312"/>
                </a:cxn>
                <a:cxn ang="0">
                  <a:pos x="12" y="289"/>
                </a:cxn>
                <a:cxn ang="0">
                  <a:pos x="21" y="259"/>
                </a:cxn>
                <a:cxn ang="0">
                  <a:pos x="18" y="241"/>
                </a:cxn>
                <a:cxn ang="0">
                  <a:pos x="12" y="232"/>
                </a:cxn>
                <a:cxn ang="0">
                  <a:pos x="27" y="208"/>
                </a:cxn>
                <a:cxn ang="0">
                  <a:pos x="32" y="183"/>
                </a:cxn>
                <a:cxn ang="0">
                  <a:pos x="48" y="144"/>
                </a:cxn>
                <a:cxn ang="0">
                  <a:pos x="73" y="124"/>
                </a:cxn>
                <a:cxn ang="0">
                  <a:pos x="93" y="118"/>
                </a:cxn>
                <a:cxn ang="0">
                  <a:pos x="109" y="96"/>
                </a:cxn>
                <a:cxn ang="0">
                  <a:pos x="128" y="71"/>
                </a:cxn>
                <a:cxn ang="0">
                  <a:pos x="95" y="35"/>
                </a:cxn>
                <a:cxn ang="0">
                  <a:pos x="127" y="22"/>
                </a:cxn>
                <a:cxn ang="0">
                  <a:pos x="162" y="11"/>
                </a:cxn>
                <a:cxn ang="0">
                  <a:pos x="170" y="8"/>
                </a:cxn>
                <a:cxn ang="0">
                  <a:pos x="193" y="18"/>
                </a:cxn>
                <a:cxn ang="0">
                  <a:pos x="210" y="0"/>
                </a:cxn>
              </a:cxnLst>
              <a:rect l="0" t="0" r="r" b="b"/>
              <a:pathLst>
                <a:path w="288" h="477">
                  <a:moveTo>
                    <a:pt x="210" y="0"/>
                  </a:moveTo>
                  <a:cubicBezTo>
                    <a:pt x="219" y="1"/>
                    <a:pt x="220" y="3"/>
                    <a:pt x="222" y="11"/>
                  </a:cubicBezTo>
                  <a:cubicBezTo>
                    <a:pt x="224" y="18"/>
                    <a:pt x="227" y="16"/>
                    <a:pt x="232" y="19"/>
                  </a:cubicBezTo>
                  <a:cubicBezTo>
                    <a:pt x="236" y="21"/>
                    <a:pt x="238" y="33"/>
                    <a:pt x="242" y="37"/>
                  </a:cubicBezTo>
                  <a:cubicBezTo>
                    <a:pt x="243" y="39"/>
                    <a:pt x="246" y="41"/>
                    <a:pt x="248" y="42"/>
                  </a:cubicBezTo>
                  <a:cubicBezTo>
                    <a:pt x="250" y="42"/>
                    <a:pt x="252" y="34"/>
                    <a:pt x="256" y="37"/>
                  </a:cubicBezTo>
                  <a:cubicBezTo>
                    <a:pt x="262" y="42"/>
                    <a:pt x="251" y="49"/>
                    <a:pt x="254" y="55"/>
                  </a:cubicBezTo>
                  <a:cubicBezTo>
                    <a:pt x="256" y="58"/>
                    <a:pt x="258" y="56"/>
                    <a:pt x="258" y="61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60" y="75"/>
                    <a:pt x="263" y="76"/>
                    <a:pt x="263" y="79"/>
                  </a:cubicBezTo>
                  <a:cubicBezTo>
                    <a:pt x="264" y="83"/>
                    <a:pt x="263" y="86"/>
                    <a:pt x="268" y="84"/>
                  </a:cubicBezTo>
                  <a:cubicBezTo>
                    <a:pt x="271" y="84"/>
                    <a:pt x="275" y="83"/>
                    <a:pt x="277" y="84"/>
                  </a:cubicBezTo>
                  <a:cubicBezTo>
                    <a:pt x="281" y="87"/>
                    <a:pt x="288" y="85"/>
                    <a:pt x="282" y="91"/>
                  </a:cubicBezTo>
                  <a:cubicBezTo>
                    <a:pt x="279" y="94"/>
                    <a:pt x="277" y="97"/>
                    <a:pt x="277" y="101"/>
                  </a:cubicBezTo>
                  <a:cubicBezTo>
                    <a:pt x="277" y="108"/>
                    <a:pt x="268" y="108"/>
                    <a:pt x="263" y="109"/>
                  </a:cubicBezTo>
                  <a:cubicBezTo>
                    <a:pt x="259" y="110"/>
                    <a:pt x="254" y="115"/>
                    <a:pt x="254" y="119"/>
                  </a:cubicBezTo>
                  <a:cubicBezTo>
                    <a:pt x="254" y="119"/>
                    <a:pt x="254" y="119"/>
                    <a:pt x="254" y="119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3" y="125"/>
                    <a:pt x="256" y="128"/>
                    <a:pt x="253" y="130"/>
                  </a:cubicBezTo>
                  <a:cubicBezTo>
                    <a:pt x="251" y="132"/>
                    <a:pt x="248" y="132"/>
                    <a:pt x="246" y="133"/>
                  </a:cubicBezTo>
                  <a:cubicBezTo>
                    <a:pt x="241" y="137"/>
                    <a:pt x="233" y="138"/>
                    <a:pt x="229" y="143"/>
                  </a:cubicBezTo>
                  <a:cubicBezTo>
                    <a:pt x="227" y="145"/>
                    <a:pt x="227" y="148"/>
                    <a:pt x="225" y="150"/>
                  </a:cubicBezTo>
                  <a:cubicBezTo>
                    <a:pt x="223" y="153"/>
                    <a:pt x="223" y="158"/>
                    <a:pt x="224" y="162"/>
                  </a:cubicBezTo>
                  <a:cubicBezTo>
                    <a:pt x="225" y="164"/>
                    <a:pt x="228" y="165"/>
                    <a:pt x="227" y="168"/>
                  </a:cubicBezTo>
                  <a:cubicBezTo>
                    <a:pt x="224" y="175"/>
                    <a:pt x="217" y="173"/>
                    <a:pt x="221" y="183"/>
                  </a:cubicBezTo>
                  <a:cubicBezTo>
                    <a:pt x="223" y="188"/>
                    <a:pt x="215" y="183"/>
                    <a:pt x="215" y="185"/>
                  </a:cubicBezTo>
                  <a:cubicBezTo>
                    <a:pt x="214" y="188"/>
                    <a:pt x="213" y="190"/>
                    <a:pt x="211" y="192"/>
                  </a:cubicBezTo>
                  <a:cubicBezTo>
                    <a:pt x="206" y="200"/>
                    <a:pt x="219" y="203"/>
                    <a:pt x="215" y="207"/>
                  </a:cubicBezTo>
                  <a:cubicBezTo>
                    <a:pt x="213" y="210"/>
                    <a:pt x="207" y="208"/>
                    <a:pt x="203" y="209"/>
                  </a:cubicBezTo>
                  <a:cubicBezTo>
                    <a:pt x="198" y="211"/>
                    <a:pt x="201" y="218"/>
                    <a:pt x="197" y="221"/>
                  </a:cubicBezTo>
                  <a:cubicBezTo>
                    <a:pt x="192" y="224"/>
                    <a:pt x="188" y="225"/>
                    <a:pt x="185" y="220"/>
                  </a:cubicBezTo>
                  <a:cubicBezTo>
                    <a:pt x="181" y="212"/>
                    <a:pt x="179" y="221"/>
                    <a:pt x="173" y="221"/>
                  </a:cubicBezTo>
                  <a:cubicBezTo>
                    <a:pt x="170" y="221"/>
                    <a:pt x="166" y="220"/>
                    <a:pt x="164" y="222"/>
                  </a:cubicBezTo>
                  <a:cubicBezTo>
                    <a:pt x="162" y="225"/>
                    <a:pt x="163" y="228"/>
                    <a:pt x="161" y="232"/>
                  </a:cubicBezTo>
                  <a:cubicBezTo>
                    <a:pt x="157" y="237"/>
                    <a:pt x="152" y="247"/>
                    <a:pt x="144" y="240"/>
                  </a:cubicBezTo>
                  <a:cubicBezTo>
                    <a:pt x="138" y="234"/>
                    <a:pt x="143" y="252"/>
                    <a:pt x="143" y="253"/>
                  </a:cubicBezTo>
                  <a:cubicBezTo>
                    <a:pt x="143" y="257"/>
                    <a:pt x="142" y="261"/>
                    <a:pt x="143" y="265"/>
                  </a:cubicBezTo>
                  <a:cubicBezTo>
                    <a:pt x="146" y="271"/>
                    <a:pt x="147" y="271"/>
                    <a:pt x="146" y="278"/>
                  </a:cubicBezTo>
                  <a:cubicBezTo>
                    <a:pt x="146" y="284"/>
                    <a:pt x="143" y="297"/>
                    <a:pt x="146" y="301"/>
                  </a:cubicBezTo>
                  <a:cubicBezTo>
                    <a:pt x="154" y="309"/>
                    <a:pt x="170" y="302"/>
                    <a:pt x="171" y="315"/>
                  </a:cubicBezTo>
                  <a:cubicBezTo>
                    <a:pt x="172" y="320"/>
                    <a:pt x="165" y="327"/>
                    <a:pt x="161" y="319"/>
                  </a:cubicBezTo>
                  <a:cubicBezTo>
                    <a:pt x="158" y="312"/>
                    <a:pt x="152" y="313"/>
                    <a:pt x="146" y="317"/>
                  </a:cubicBezTo>
                  <a:cubicBezTo>
                    <a:pt x="142" y="320"/>
                    <a:pt x="137" y="306"/>
                    <a:pt x="133" y="304"/>
                  </a:cubicBezTo>
                  <a:cubicBezTo>
                    <a:pt x="130" y="303"/>
                    <a:pt x="113" y="299"/>
                    <a:pt x="112" y="301"/>
                  </a:cubicBezTo>
                  <a:cubicBezTo>
                    <a:pt x="103" y="312"/>
                    <a:pt x="113" y="310"/>
                    <a:pt x="113" y="320"/>
                  </a:cubicBezTo>
                  <a:cubicBezTo>
                    <a:pt x="113" y="324"/>
                    <a:pt x="114" y="327"/>
                    <a:pt x="119" y="324"/>
                  </a:cubicBezTo>
                  <a:cubicBezTo>
                    <a:pt x="125" y="322"/>
                    <a:pt x="121" y="338"/>
                    <a:pt x="124" y="342"/>
                  </a:cubicBezTo>
                  <a:cubicBezTo>
                    <a:pt x="127" y="347"/>
                    <a:pt x="129" y="347"/>
                    <a:pt x="129" y="354"/>
                  </a:cubicBezTo>
                  <a:cubicBezTo>
                    <a:pt x="129" y="361"/>
                    <a:pt x="131" y="368"/>
                    <a:pt x="132" y="375"/>
                  </a:cubicBezTo>
                  <a:cubicBezTo>
                    <a:pt x="133" y="378"/>
                    <a:pt x="137" y="383"/>
                    <a:pt x="136" y="385"/>
                  </a:cubicBezTo>
                  <a:cubicBezTo>
                    <a:pt x="135" y="386"/>
                    <a:pt x="131" y="388"/>
                    <a:pt x="129" y="390"/>
                  </a:cubicBezTo>
                  <a:cubicBezTo>
                    <a:pt x="127" y="395"/>
                    <a:pt x="127" y="398"/>
                    <a:pt x="122" y="400"/>
                  </a:cubicBezTo>
                  <a:cubicBezTo>
                    <a:pt x="118" y="402"/>
                    <a:pt x="114" y="401"/>
                    <a:pt x="115" y="406"/>
                  </a:cubicBezTo>
                  <a:cubicBezTo>
                    <a:pt x="116" y="413"/>
                    <a:pt x="106" y="415"/>
                    <a:pt x="104" y="423"/>
                  </a:cubicBezTo>
                  <a:cubicBezTo>
                    <a:pt x="103" y="429"/>
                    <a:pt x="96" y="425"/>
                    <a:pt x="92" y="426"/>
                  </a:cubicBezTo>
                  <a:cubicBezTo>
                    <a:pt x="81" y="431"/>
                    <a:pt x="87" y="443"/>
                    <a:pt x="82" y="451"/>
                  </a:cubicBezTo>
                  <a:cubicBezTo>
                    <a:pt x="78" y="465"/>
                    <a:pt x="78" y="465"/>
                    <a:pt x="78" y="465"/>
                  </a:cubicBezTo>
                  <a:cubicBezTo>
                    <a:pt x="78" y="465"/>
                    <a:pt x="78" y="465"/>
                    <a:pt x="78" y="465"/>
                  </a:cubicBezTo>
                  <a:cubicBezTo>
                    <a:pt x="77" y="466"/>
                    <a:pt x="76" y="469"/>
                    <a:pt x="74" y="470"/>
                  </a:cubicBezTo>
                  <a:cubicBezTo>
                    <a:pt x="72" y="470"/>
                    <a:pt x="70" y="468"/>
                    <a:pt x="67" y="467"/>
                  </a:cubicBezTo>
                  <a:cubicBezTo>
                    <a:pt x="59" y="462"/>
                    <a:pt x="51" y="477"/>
                    <a:pt x="48" y="469"/>
                  </a:cubicBezTo>
                  <a:cubicBezTo>
                    <a:pt x="46" y="464"/>
                    <a:pt x="46" y="454"/>
                    <a:pt x="45" y="450"/>
                  </a:cubicBezTo>
                  <a:cubicBezTo>
                    <a:pt x="45" y="447"/>
                    <a:pt x="48" y="440"/>
                    <a:pt x="43" y="443"/>
                  </a:cubicBezTo>
                  <a:cubicBezTo>
                    <a:pt x="35" y="446"/>
                    <a:pt x="39" y="433"/>
                    <a:pt x="37" y="436"/>
                  </a:cubicBezTo>
                  <a:cubicBezTo>
                    <a:pt x="35" y="439"/>
                    <a:pt x="35" y="445"/>
                    <a:pt x="31" y="441"/>
                  </a:cubicBezTo>
                  <a:cubicBezTo>
                    <a:pt x="26" y="433"/>
                    <a:pt x="34" y="426"/>
                    <a:pt x="25" y="418"/>
                  </a:cubicBezTo>
                  <a:cubicBezTo>
                    <a:pt x="23" y="416"/>
                    <a:pt x="16" y="406"/>
                    <a:pt x="14" y="406"/>
                  </a:cubicBezTo>
                  <a:cubicBezTo>
                    <a:pt x="11" y="406"/>
                    <a:pt x="8" y="410"/>
                    <a:pt x="6" y="409"/>
                  </a:cubicBezTo>
                  <a:cubicBezTo>
                    <a:pt x="3" y="408"/>
                    <a:pt x="1" y="403"/>
                    <a:pt x="1" y="400"/>
                  </a:cubicBezTo>
                  <a:cubicBezTo>
                    <a:pt x="1" y="400"/>
                    <a:pt x="1" y="400"/>
                    <a:pt x="1" y="400"/>
                  </a:cubicBezTo>
                  <a:cubicBezTo>
                    <a:pt x="2" y="395"/>
                    <a:pt x="2" y="395"/>
                    <a:pt x="2" y="395"/>
                  </a:cubicBezTo>
                  <a:cubicBezTo>
                    <a:pt x="3" y="391"/>
                    <a:pt x="6" y="391"/>
                    <a:pt x="2" y="387"/>
                  </a:cubicBezTo>
                  <a:cubicBezTo>
                    <a:pt x="0" y="384"/>
                    <a:pt x="0" y="382"/>
                    <a:pt x="2" y="379"/>
                  </a:cubicBezTo>
                  <a:cubicBezTo>
                    <a:pt x="4" y="371"/>
                    <a:pt x="4" y="365"/>
                    <a:pt x="10" y="359"/>
                  </a:cubicBezTo>
                  <a:cubicBezTo>
                    <a:pt x="11" y="358"/>
                    <a:pt x="19" y="350"/>
                    <a:pt x="19" y="350"/>
                  </a:cubicBezTo>
                  <a:cubicBezTo>
                    <a:pt x="20" y="353"/>
                    <a:pt x="23" y="354"/>
                    <a:pt x="25" y="356"/>
                  </a:cubicBezTo>
                  <a:cubicBezTo>
                    <a:pt x="28" y="360"/>
                    <a:pt x="28" y="359"/>
                    <a:pt x="31" y="358"/>
                  </a:cubicBezTo>
                  <a:cubicBezTo>
                    <a:pt x="36" y="356"/>
                    <a:pt x="42" y="349"/>
                    <a:pt x="40" y="344"/>
                  </a:cubicBezTo>
                  <a:cubicBezTo>
                    <a:pt x="38" y="341"/>
                    <a:pt x="37" y="339"/>
                    <a:pt x="33" y="338"/>
                  </a:cubicBezTo>
                  <a:cubicBezTo>
                    <a:pt x="32" y="338"/>
                    <a:pt x="23" y="338"/>
                    <a:pt x="26" y="334"/>
                  </a:cubicBezTo>
                  <a:cubicBezTo>
                    <a:pt x="27" y="333"/>
                    <a:pt x="29" y="332"/>
                    <a:pt x="27" y="330"/>
                  </a:cubicBezTo>
                  <a:cubicBezTo>
                    <a:pt x="25" y="327"/>
                    <a:pt x="21" y="326"/>
                    <a:pt x="19" y="323"/>
                  </a:cubicBezTo>
                  <a:cubicBezTo>
                    <a:pt x="17" y="318"/>
                    <a:pt x="11" y="325"/>
                    <a:pt x="10" y="322"/>
                  </a:cubicBezTo>
                  <a:cubicBezTo>
                    <a:pt x="10" y="320"/>
                    <a:pt x="12" y="319"/>
                    <a:pt x="12" y="317"/>
                  </a:cubicBezTo>
                  <a:cubicBezTo>
                    <a:pt x="12" y="316"/>
                    <a:pt x="10" y="315"/>
                    <a:pt x="10" y="314"/>
                  </a:cubicBezTo>
                  <a:cubicBezTo>
                    <a:pt x="10" y="310"/>
                    <a:pt x="15" y="314"/>
                    <a:pt x="16" y="312"/>
                  </a:cubicBezTo>
                  <a:cubicBezTo>
                    <a:pt x="17" y="311"/>
                    <a:pt x="17" y="307"/>
                    <a:pt x="18" y="305"/>
                  </a:cubicBezTo>
                  <a:cubicBezTo>
                    <a:pt x="20" y="296"/>
                    <a:pt x="1" y="298"/>
                    <a:pt x="12" y="289"/>
                  </a:cubicBezTo>
                  <a:cubicBezTo>
                    <a:pt x="16" y="286"/>
                    <a:pt x="20" y="286"/>
                    <a:pt x="21" y="280"/>
                  </a:cubicBezTo>
                  <a:cubicBezTo>
                    <a:pt x="22" y="272"/>
                    <a:pt x="22" y="267"/>
                    <a:pt x="21" y="259"/>
                  </a:cubicBezTo>
                  <a:cubicBezTo>
                    <a:pt x="16" y="261"/>
                    <a:pt x="12" y="265"/>
                    <a:pt x="15" y="255"/>
                  </a:cubicBezTo>
                  <a:cubicBezTo>
                    <a:pt x="16" y="251"/>
                    <a:pt x="18" y="245"/>
                    <a:pt x="18" y="241"/>
                  </a:cubicBezTo>
                  <a:cubicBezTo>
                    <a:pt x="18" y="237"/>
                    <a:pt x="13" y="239"/>
                    <a:pt x="12" y="237"/>
                  </a:cubicBezTo>
                  <a:cubicBezTo>
                    <a:pt x="11" y="235"/>
                    <a:pt x="12" y="233"/>
                    <a:pt x="12" y="232"/>
                  </a:cubicBezTo>
                  <a:cubicBezTo>
                    <a:pt x="13" y="228"/>
                    <a:pt x="12" y="225"/>
                    <a:pt x="15" y="221"/>
                  </a:cubicBezTo>
                  <a:cubicBezTo>
                    <a:pt x="18" y="216"/>
                    <a:pt x="26" y="214"/>
                    <a:pt x="27" y="208"/>
                  </a:cubicBezTo>
                  <a:cubicBezTo>
                    <a:pt x="27" y="208"/>
                    <a:pt x="27" y="208"/>
                    <a:pt x="27" y="208"/>
                  </a:cubicBezTo>
                  <a:cubicBezTo>
                    <a:pt x="30" y="202"/>
                    <a:pt x="26" y="184"/>
                    <a:pt x="32" y="183"/>
                  </a:cubicBezTo>
                  <a:cubicBezTo>
                    <a:pt x="39" y="181"/>
                    <a:pt x="37" y="166"/>
                    <a:pt x="39" y="160"/>
                  </a:cubicBezTo>
                  <a:cubicBezTo>
                    <a:pt x="41" y="154"/>
                    <a:pt x="46" y="150"/>
                    <a:pt x="48" y="144"/>
                  </a:cubicBezTo>
                  <a:cubicBezTo>
                    <a:pt x="50" y="140"/>
                    <a:pt x="51" y="135"/>
                    <a:pt x="54" y="132"/>
                  </a:cubicBezTo>
                  <a:cubicBezTo>
                    <a:pt x="57" y="127"/>
                    <a:pt x="68" y="126"/>
                    <a:pt x="73" y="124"/>
                  </a:cubicBezTo>
                  <a:cubicBezTo>
                    <a:pt x="76" y="123"/>
                    <a:pt x="79" y="124"/>
                    <a:pt x="82" y="124"/>
                  </a:cubicBezTo>
                  <a:cubicBezTo>
                    <a:pt x="86" y="123"/>
                    <a:pt x="88" y="119"/>
                    <a:pt x="93" y="118"/>
                  </a:cubicBezTo>
                  <a:cubicBezTo>
                    <a:pt x="99" y="117"/>
                    <a:pt x="98" y="110"/>
                    <a:pt x="101" y="106"/>
                  </a:cubicBezTo>
                  <a:cubicBezTo>
                    <a:pt x="103" y="101"/>
                    <a:pt x="104" y="97"/>
                    <a:pt x="109" y="96"/>
                  </a:cubicBezTo>
                  <a:cubicBezTo>
                    <a:pt x="118" y="93"/>
                    <a:pt x="114" y="84"/>
                    <a:pt x="122" y="80"/>
                  </a:cubicBezTo>
                  <a:cubicBezTo>
                    <a:pt x="127" y="76"/>
                    <a:pt x="130" y="78"/>
                    <a:pt x="128" y="71"/>
                  </a:cubicBezTo>
                  <a:cubicBezTo>
                    <a:pt x="127" y="61"/>
                    <a:pt x="126" y="51"/>
                    <a:pt x="117" y="46"/>
                  </a:cubicBezTo>
                  <a:cubicBezTo>
                    <a:pt x="111" y="42"/>
                    <a:pt x="95" y="44"/>
                    <a:pt x="95" y="35"/>
                  </a:cubicBezTo>
                  <a:cubicBezTo>
                    <a:pt x="98" y="26"/>
                    <a:pt x="101" y="26"/>
                    <a:pt x="110" y="24"/>
                  </a:cubicBezTo>
                  <a:cubicBezTo>
                    <a:pt x="116" y="22"/>
                    <a:pt x="120" y="20"/>
                    <a:pt x="127" y="22"/>
                  </a:cubicBezTo>
                  <a:cubicBezTo>
                    <a:pt x="135" y="23"/>
                    <a:pt x="140" y="25"/>
                    <a:pt x="147" y="20"/>
                  </a:cubicBezTo>
                  <a:cubicBezTo>
                    <a:pt x="151" y="17"/>
                    <a:pt x="157" y="13"/>
                    <a:pt x="162" y="11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80" y="9"/>
                    <a:pt x="174" y="15"/>
                    <a:pt x="180" y="17"/>
                  </a:cubicBezTo>
                  <a:cubicBezTo>
                    <a:pt x="185" y="19"/>
                    <a:pt x="188" y="19"/>
                    <a:pt x="193" y="18"/>
                  </a:cubicBezTo>
                  <a:cubicBezTo>
                    <a:pt x="199" y="17"/>
                    <a:pt x="202" y="21"/>
                    <a:pt x="204" y="13"/>
                  </a:cubicBezTo>
                  <a:cubicBezTo>
                    <a:pt x="205" y="5"/>
                    <a:pt x="204" y="4"/>
                    <a:pt x="210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349750" y="2174875"/>
              <a:ext cx="936625" cy="682625"/>
            </a:xfrm>
            <a:custGeom>
              <a:avLst/>
              <a:gdLst/>
              <a:ahLst/>
              <a:cxnLst>
                <a:cxn ang="0">
                  <a:pos x="39" y="279"/>
                </a:cxn>
                <a:cxn ang="0">
                  <a:pos x="61" y="232"/>
                </a:cxn>
                <a:cxn ang="0">
                  <a:pos x="51" y="196"/>
                </a:cxn>
                <a:cxn ang="0">
                  <a:pos x="66" y="166"/>
                </a:cxn>
                <a:cxn ang="0">
                  <a:pos x="90" y="143"/>
                </a:cxn>
                <a:cxn ang="0">
                  <a:pos x="98" y="171"/>
                </a:cxn>
                <a:cxn ang="0">
                  <a:pos x="122" y="200"/>
                </a:cxn>
                <a:cxn ang="0">
                  <a:pos x="103" y="227"/>
                </a:cxn>
                <a:cxn ang="0">
                  <a:pos x="138" y="220"/>
                </a:cxn>
                <a:cxn ang="0">
                  <a:pos x="178" y="204"/>
                </a:cxn>
                <a:cxn ang="0">
                  <a:pos x="197" y="188"/>
                </a:cxn>
                <a:cxn ang="0">
                  <a:pos x="198" y="165"/>
                </a:cxn>
                <a:cxn ang="0">
                  <a:pos x="205" y="140"/>
                </a:cxn>
                <a:cxn ang="0">
                  <a:pos x="228" y="114"/>
                </a:cxn>
                <a:cxn ang="0">
                  <a:pos x="200" y="123"/>
                </a:cxn>
                <a:cxn ang="0">
                  <a:pos x="175" y="85"/>
                </a:cxn>
                <a:cxn ang="0">
                  <a:pos x="265" y="24"/>
                </a:cxn>
                <a:cxn ang="0">
                  <a:pos x="296" y="4"/>
                </a:cxn>
                <a:cxn ang="0">
                  <a:pos x="345" y="23"/>
                </a:cxn>
                <a:cxn ang="0">
                  <a:pos x="345" y="60"/>
                </a:cxn>
                <a:cxn ang="0">
                  <a:pos x="325" y="98"/>
                </a:cxn>
                <a:cxn ang="0">
                  <a:pos x="298" y="146"/>
                </a:cxn>
                <a:cxn ang="0">
                  <a:pos x="303" y="202"/>
                </a:cxn>
                <a:cxn ang="0">
                  <a:pos x="332" y="208"/>
                </a:cxn>
                <a:cxn ang="0">
                  <a:pos x="330" y="167"/>
                </a:cxn>
                <a:cxn ang="0">
                  <a:pos x="324" y="119"/>
                </a:cxn>
                <a:cxn ang="0">
                  <a:pos x="343" y="126"/>
                </a:cxn>
                <a:cxn ang="0">
                  <a:pos x="368" y="135"/>
                </a:cxn>
                <a:cxn ang="0">
                  <a:pos x="390" y="137"/>
                </a:cxn>
                <a:cxn ang="0">
                  <a:pos x="435" y="122"/>
                </a:cxn>
                <a:cxn ang="0">
                  <a:pos x="450" y="144"/>
                </a:cxn>
                <a:cxn ang="0">
                  <a:pos x="479" y="152"/>
                </a:cxn>
                <a:cxn ang="0">
                  <a:pos x="518" y="131"/>
                </a:cxn>
                <a:cxn ang="0">
                  <a:pos x="575" y="174"/>
                </a:cxn>
                <a:cxn ang="0">
                  <a:pos x="611" y="195"/>
                </a:cxn>
                <a:cxn ang="0">
                  <a:pos x="597" y="225"/>
                </a:cxn>
                <a:cxn ang="0">
                  <a:pos x="530" y="249"/>
                </a:cxn>
                <a:cxn ang="0">
                  <a:pos x="544" y="310"/>
                </a:cxn>
                <a:cxn ang="0">
                  <a:pos x="508" y="338"/>
                </a:cxn>
                <a:cxn ang="0">
                  <a:pos x="467" y="397"/>
                </a:cxn>
                <a:cxn ang="0">
                  <a:pos x="440" y="407"/>
                </a:cxn>
                <a:cxn ang="0">
                  <a:pos x="381" y="402"/>
                </a:cxn>
                <a:cxn ang="0">
                  <a:pos x="321" y="410"/>
                </a:cxn>
                <a:cxn ang="0">
                  <a:pos x="244" y="406"/>
                </a:cxn>
                <a:cxn ang="0">
                  <a:pos x="181" y="432"/>
                </a:cxn>
                <a:cxn ang="0">
                  <a:pos x="104" y="419"/>
                </a:cxn>
                <a:cxn ang="0">
                  <a:pos x="34" y="377"/>
                </a:cxn>
                <a:cxn ang="0">
                  <a:pos x="9" y="366"/>
                </a:cxn>
                <a:cxn ang="0">
                  <a:pos x="13" y="337"/>
                </a:cxn>
                <a:cxn ang="0">
                  <a:pos x="26" y="322"/>
                </a:cxn>
              </a:cxnLst>
              <a:rect l="0" t="0" r="r" b="b"/>
              <a:pathLst>
                <a:path w="611" h="445">
                  <a:moveTo>
                    <a:pt x="23" y="294"/>
                  </a:moveTo>
                  <a:cubicBezTo>
                    <a:pt x="27" y="292"/>
                    <a:pt x="27" y="292"/>
                    <a:pt x="33" y="292"/>
                  </a:cubicBezTo>
                  <a:cubicBezTo>
                    <a:pt x="35" y="292"/>
                    <a:pt x="46" y="285"/>
                    <a:pt x="49" y="284"/>
                  </a:cubicBezTo>
                  <a:cubicBezTo>
                    <a:pt x="56" y="278"/>
                    <a:pt x="42" y="280"/>
                    <a:pt x="39" y="279"/>
                  </a:cubicBezTo>
                  <a:cubicBezTo>
                    <a:pt x="31" y="276"/>
                    <a:pt x="34" y="276"/>
                    <a:pt x="37" y="272"/>
                  </a:cubicBezTo>
                  <a:cubicBezTo>
                    <a:pt x="40" y="267"/>
                    <a:pt x="36" y="264"/>
                    <a:pt x="43" y="262"/>
                  </a:cubicBezTo>
                  <a:cubicBezTo>
                    <a:pt x="50" y="259"/>
                    <a:pt x="62" y="258"/>
                    <a:pt x="62" y="248"/>
                  </a:cubicBezTo>
                  <a:cubicBezTo>
                    <a:pt x="62" y="242"/>
                    <a:pt x="61" y="238"/>
                    <a:pt x="61" y="232"/>
                  </a:cubicBezTo>
                  <a:cubicBezTo>
                    <a:pt x="61" y="230"/>
                    <a:pt x="66" y="223"/>
                    <a:pt x="65" y="222"/>
                  </a:cubicBezTo>
                  <a:cubicBezTo>
                    <a:pt x="58" y="216"/>
                    <a:pt x="63" y="214"/>
                    <a:pt x="59" y="207"/>
                  </a:cubicBezTo>
                  <a:cubicBezTo>
                    <a:pt x="59" y="206"/>
                    <a:pt x="53" y="208"/>
                    <a:pt x="51" y="207"/>
                  </a:cubicBezTo>
                  <a:cubicBezTo>
                    <a:pt x="50" y="206"/>
                    <a:pt x="51" y="198"/>
                    <a:pt x="51" y="196"/>
                  </a:cubicBezTo>
                  <a:cubicBezTo>
                    <a:pt x="53" y="195"/>
                    <a:pt x="56" y="191"/>
                    <a:pt x="57" y="190"/>
                  </a:cubicBezTo>
                  <a:cubicBezTo>
                    <a:pt x="55" y="187"/>
                    <a:pt x="44" y="189"/>
                    <a:pt x="50" y="182"/>
                  </a:cubicBezTo>
                  <a:cubicBezTo>
                    <a:pt x="54" y="177"/>
                    <a:pt x="51" y="172"/>
                    <a:pt x="58" y="172"/>
                  </a:cubicBezTo>
                  <a:cubicBezTo>
                    <a:pt x="61" y="172"/>
                    <a:pt x="74" y="169"/>
                    <a:pt x="66" y="166"/>
                  </a:cubicBezTo>
                  <a:cubicBezTo>
                    <a:pt x="62" y="164"/>
                    <a:pt x="57" y="164"/>
                    <a:pt x="56" y="158"/>
                  </a:cubicBezTo>
                  <a:cubicBezTo>
                    <a:pt x="53" y="143"/>
                    <a:pt x="71" y="166"/>
                    <a:pt x="75" y="152"/>
                  </a:cubicBezTo>
                  <a:cubicBezTo>
                    <a:pt x="76" y="148"/>
                    <a:pt x="76" y="146"/>
                    <a:pt x="80" y="144"/>
                  </a:cubicBezTo>
                  <a:cubicBezTo>
                    <a:pt x="82" y="142"/>
                    <a:pt x="88" y="141"/>
                    <a:pt x="90" y="143"/>
                  </a:cubicBezTo>
                  <a:cubicBezTo>
                    <a:pt x="92" y="146"/>
                    <a:pt x="88" y="149"/>
                    <a:pt x="87" y="151"/>
                  </a:cubicBezTo>
                  <a:cubicBezTo>
                    <a:pt x="86" y="153"/>
                    <a:pt x="91" y="153"/>
                    <a:pt x="92" y="154"/>
                  </a:cubicBezTo>
                  <a:cubicBezTo>
                    <a:pt x="93" y="154"/>
                    <a:pt x="85" y="158"/>
                    <a:pt x="85" y="163"/>
                  </a:cubicBezTo>
                  <a:cubicBezTo>
                    <a:pt x="85" y="171"/>
                    <a:pt x="92" y="170"/>
                    <a:pt x="98" y="171"/>
                  </a:cubicBezTo>
                  <a:cubicBezTo>
                    <a:pt x="104" y="172"/>
                    <a:pt x="109" y="171"/>
                    <a:pt x="114" y="167"/>
                  </a:cubicBezTo>
                  <a:cubicBezTo>
                    <a:pt x="124" y="161"/>
                    <a:pt x="122" y="169"/>
                    <a:pt x="126" y="176"/>
                  </a:cubicBezTo>
                  <a:cubicBezTo>
                    <a:pt x="131" y="186"/>
                    <a:pt x="128" y="184"/>
                    <a:pt x="122" y="189"/>
                  </a:cubicBezTo>
                  <a:cubicBezTo>
                    <a:pt x="118" y="192"/>
                    <a:pt x="122" y="196"/>
                    <a:pt x="122" y="200"/>
                  </a:cubicBezTo>
                  <a:cubicBezTo>
                    <a:pt x="122" y="203"/>
                    <a:pt x="121" y="204"/>
                    <a:pt x="119" y="207"/>
                  </a:cubicBezTo>
                  <a:cubicBezTo>
                    <a:pt x="115" y="214"/>
                    <a:pt x="129" y="217"/>
                    <a:pt x="118" y="225"/>
                  </a:cubicBezTo>
                  <a:cubicBezTo>
                    <a:pt x="114" y="225"/>
                    <a:pt x="115" y="223"/>
                    <a:pt x="111" y="223"/>
                  </a:cubicBezTo>
                  <a:cubicBezTo>
                    <a:pt x="108" y="223"/>
                    <a:pt x="98" y="221"/>
                    <a:pt x="103" y="227"/>
                  </a:cubicBezTo>
                  <a:cubicBezTo>
                    <a:pt x="106" y="231"/>
                    <a:pt x="107" y="233"/>
                    <a:pt x="109" y="237"/>
                  </a:cubicBezTo>
                  <a:cubicBezTo>
                    <a:pt x="111" y="241"/>
                    <a:pt x="118" y="235"/>
                    <a:pt x="120" y="234"/>
                  </a:cubicBezTo>
                  <a:cubicBezTo>
                    <a:pt x="124" y="233"/>
                    <a:pt x="128" y="233"/>
                    <a:pt x="131" y="229"/>
                  </a:cubicBezTo>
                  <a:cubicBezTo>
                    <a:pt x="133" y="226"/>
                    <a:pt x="135" y="222"/>
                    <a:pt x="138" y="220"/>
                  </a:cubicBezTo>
                  <a:cubicBezTo>
                    <a:pt x="139" y="219"/>
                    <a:pt x="144" y="216"/>
                    <a:pt x="144" y="215"/>
                  </a:cubicBezTo>
                  <a:cubicBezTo>
                    <a:pt x="145" y="213"/>
                    <a:pt x="147" y="199"/>
                    <a:pt x="153" y="202"/>
                  </a:cubicBezTo>
                  <a:cubicBezTo>
                    <a:pt x="157" y="204"/>
                    <a:pt x="157" y="206"/>
                    <a:pt x="164" y="205"/>
                  </a:cubicBezTo>
                  <a:cubicBezTo>
                    <a:pt x="172" y="204"/>
                    <a:pt x="169" y="212"/>
                    <a:pt x="178" y="204"/>
                  </a:cubicBezTo>
                  <a:cubicBezTo>
                    <a:pt x="185" y="198"/>
                    <a:pt x="183" y="208"/>
                    <a:pt x="186" y="211"/>
                  </a:cubicBezTo>
                  <a:cubicBezTo>
                    <a:pt x="189" y="211"/>
                    <a:pt x="201" y="216"/>
                    <a:pt x="201" y="210"/>
                  </a:cubicBezTo>
                  <a:cubicBezTo>
                    <a:pt x="201" y="205"/>
                    <a:pt x="197" y="202"/>
                    <a:pt x="196" y="198"/>
                  </a:cubicBezTo>
                  <a:cubicBezTo>
                    <a:pt x="195" y="195"/>
                    <a:pt x="197" y="191"/>
                    <a:pt x="197" y="188"/>
                  </a:cubicBezTo>
                  <a:cubicBezTo>
                    <a:pt x="197" y="187"/>
                    <a:pt x="196" y="181"/>
                    <a:pt x="198" y="181"/>
                  </a:cubicBezTo>
                  <a:cubicBezTo>
                    <a:pt x="203" y="181"/>
                    <a:pt x="201" y="194"/>
                    <a:pt x="209" y="186"/>
                  </a:cubicBezTo>
                  <a:cubicBezTo>
                    <a:pt x="212" y="183"/>
                    <a:pt x="211" y="177"/>
                    <a:pt x="210" y="173"/>
                  </a:cubicBezTo>
                  <a:cubicBezTo>
                    <a:pt x="209" y="166"/>
                    <a:pt x="204" y="166"/>
                    <a:pt x="198" y="165"/>
                  </a:cubicBezTo>
                  <a:cubicBezTo>
                    <a:pt x="196" y="164"/>
                    <a:pt x="190" y="160"/>
                    <a:pt x="191" y="158"/>
                  </a:cubicBezTo>
                  <a:cubicBezTo>
                    <a:pt x="194" y="158"/>
                    <a:pt x="197" y="159"/>
                    <a:pt x="200" y="158"/>
                  </a:cubicBezTo>
                  <a:cubicBezTo>
                    <a:pt x="206" y="157"/>
                    <a:pt x="198" y="152"/>
                    <a:pt x="198" y="148"/>
                  </a:cubicBezTo>
                  <a:cubicBezTo>
                    <a:pt x="200" y="145"/>
                    <a:pt x="201" y="141"/>
                    <a:pt x="205" y="140"/>
                  </a:cubicBezTo>
                  <a:cubicBezTo>
                    <a:pt x="207" y="140"/>
                    <a:pt x="210" y="141"/>
                    <a:pt x="212" y="141"/>
                  </a:cubicBezTo>
                  <a:cubicBezTo>
                    <a:pt x="215" y="142"/>
                    <a:pt x="219" y="138"/>
                    <a:pt x="224" y="139"/>
                  </a:cubicBezTo>
                  <a:cubicBezTo>
                    <a:pt x="229" y="139"/>
                    <a:pt x="241" y="134"/>
                    <a:pt x="233" y="129"/>
                  </a:cubicBezTo>
                  <a:cubicBezTo>
                    <a:pt x="228" y="125"/>
                    <a:pt x="229" y="120"/>
                    <a:pt x="228" y="114"/>
                  </a:cubicBezTo>
                  <a:cubicBezTo>
                    <a:pt x="228" y="114"/>
                    <a:pt x="228" y="114"/>
                    <a:pt x="228" y="114"/>
                  </a:cubicBezTo>
                  <a:cubicBezTo>
                    <a:pt x="224" y="114"/>
                    <a:pt x="222" y="121"/>
                    <a:pt x="218" y="123"/>
                  </a:cubicBezTo>
                  <a:cubicBezTo>
                    <a:pt x="215" y="125"/>
                    <a:pt x="213" y="120"/>
                    <a:pt x="209" y="123"/>
                  </a:cubicBezTo>
                  <a:cubicBezTo>
                    <a:pt x="206" y="125"/>
                    <a:pt x="202" y="126"/>
                    <a:pt x="200" y="123"/>
                  </a:cubicBezTo>
                  <a:cubicBezTo>
                    <a:pt x="198" y="121"/>
                    <a:pt x="192" y="124"/>
                    <a:pt x="188" y="121"/>
                  </a:cubicBezTo>
                  <a:cubicBezTo>
                    <a:pt x="185" y="119"/>
                    <a:pt x="181" y="119"/>
                    <a:pt x="177" y="118"/>
                  </a:cubicBezTo>
                  <a:cubicBezTo>
                    <a:pt x="176" y="113"/>
                    <a:pt x="174" y="110"/>
                    <a:pt x="173" y="106"/>
                  </a:cubicBezTo>
                  <a:cubicBezTo>
                    <a:pt x="171" y="99"/>
                    <a:pt x="173" y="92"/>
                    <a:pt x="175" y="85"/>
                  </a:cubicBezTo>
                  <a:cubicBezTo>
                    <a:pt x="178" y="75"/>
                    <a:pt x="187" y="77"/>
                    <a:pt x="193" y="70"/>
                  </a:cubicBezTo>
                  <a:cubicBezTo>
                    <a:pt x="193" y="70"/>
                    <a:pt x="193" y="71"/>
                    <a:pt x="193" y="70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34" y="38"/>
                    <a:pt x="253" y="34"/>
                    <a:pt x="265" y="24"/>
                  </a:cubicBezTo>
                  <a:cubicBezTo>
                    <a:pt x="270" y="19"/>
                    <a:pt x="274" y="17"/>
                    <a:pt x="281" y="16"/>
                  </a:cubicBezTo>
                  <a:cubicBezTo>
                    <a:pt x="287" y="14"/>
                    <a:pt x="289" y="9"/>
                    <a:pt x="294" y="6"/>
                  </a:cubicBezTo>
                  <a:cubicBezTo>
                    <a:pt x="296" y="4"/>
                    <a:pt x="296" y="4"/>
                    <a:pt x="296" y="4"/>
                  </a:cubicBezTo>
                  <a:cubicBezTo>
                    <a:pt x="296" y="4"/>
                    <a:pt x="296" y="4"/>
                    <a:pt x="296" y="4"/>
                  </a:cubicBezTo>
                  <a:cubicBezTo>
                    <a:pt x="307" y="0"/>
                    <a:pt x="300" y="7"/>
                    <a:pt x="310" y="10"/>
                  </a:cubicBezTo>
                  <a:cubicBezTo>
                    <a:pt x="313" y="11"/>
                    <a:pt x="316" y="12"/>
                    <a:pt x="319" y="12"/>
                  </a:cubicBezTo>
                  <a:cubicBezTo>
                    <a:pt x="325" y="10"/>
                    <a:pt x="323" y="7"/>
                    <a:pt x="329" y="11"/>
                  </a:cubicBezTo>
                  <a:cubicBezTo>
                    <a:pt x="335" y="15"/>
                    <a:pt x="345" y="14"/>
                    <a:pt x="345" y="23"/>
                  </a:cubicBezTo>
                  <a:cubicBezTo>
                    <a:pt x="345" y="28"/>
                    <a:pt x="350" y="35"/>
                    <a:pt x="352" y="38"/>
                  </a:cubicBezTo>
                  <a:cubicBezTo>
                    <a:pt x="356" y="43"/>
                    <a:pt x="351" y="46"/>
                    <a:pt x="348" y="49"/>
                  </a:cubicBezTo>
                  <a:cubicBezTo>
                    <a:pt x="346" y="51"/>
                    <a:pt x="343" y="52"/>
                    <a:pt x="344" y="55"/>
                  </a:cubicBezTo>
                  <a:cubicBezTo>
                    <a:pt x="345" y="56"/>
                    <a:pt x="347" y="60"/>
                    <a:pt x="345" y="60"/>
                  </a:cubicBezTo>
                  <a:cubicBezTo>
                    <a:pt x="338" y="61"/>
                    <a:pt x="342" y="63"/>
                    <a:pt x="343" y="66"/>
                  </a:cubicBezTo>
                  <a:cubicBezTo>
                    <a:pt x="343" y="68"/>
                    <a:pt x="338" y="77"/>
                    <a:pt x="337" y="79"/>
                  </a:cubicBezTo>
                  <a:cubicBezTo>
                    <a:pt x="335" y="81"/>
                    <a:pt x="333" y="82"/>
                    <a:pt x="332" y="85"/>
                  </a:cubicBezTo>
                  <a:cubicBezTo>
                    <a:pt x="330" y="92"/>
                    <a:pt x="333" y="95"/>
                    <a:pt x="325" y="98"/>
                  </a:cubicBezTo>
                  <a:cubicBezTo>
                    <a:pt x="319" y="100"/>
                    <a:pt x="305" y="101"/>
                    <a:pt x="304" y="109"/>
                  </a:cubicBezTo>
                  <a:cubicBezTo>
                    <a:pt x="304" y="113"/>
                    <a:pt x="300" y="111"/>
                    <a:pt x="299" y="115"/>
                  </a:cubicBezTo>
                  <a:cubicBezTo>
                    <a:pt x="296" y="120"/>
                    <a:pt x="304" y="126"/>
                    <a:pt x="303" y="133"/>
                  </a:cubicBezTo>
                  <a:cubicBezTo>
                    <a:pt x="302" y="138"/>
                    <a:pt x="298" y="141"/>
                    <a:pt x="298" y="146"/>
                  </a:cubicBezTo>
                  <a:cubicBezTo>
                    <a:pt x="296" y="155"/>
                    <a:pt x="284" y="151"/>
                    <a:pt x="289" y="161"/>
                  </a:cubicBezTo>
                  <a:cubicBezTo>
                    <a:pt x="294" y="168"/>
                    <a:pt x="295" y="172"/>
                    <a:pt x="292" y="181"/>
                  </a:cubicBezTo>
                  <a:cubicBezTo>
                    <a:pt x="294" y="184"/>
                    <a:pt x="295" y="188"/>
                    <a:pt x="298" y="189"/>
                  </a:cubicBezTo>
                  <a:cubicBezTo>
                    <a:pt x="303" y="191"/>
                    <a:pt x="300" y="198"/>
                    <a:pt x="303" y="202"/>
                  </a:cubicBezTo>
                  <a:cubicBezTo>
                    <a:pt x="307" y="207"/>
                    <a:pt x="308" y="197"/>
                    <a:pt x="311" y="195"/>
                  </a:cubicBezTo>
                  <a:cubicBezTo>
                    <a:pt x="314" y="193"/>
                    <a:pt x="317" y="199"/>
                    <a:pt x="318" y="201"/>
                  </a:cubicBezTo>
                  <a:cubicBezTo>
                    <a:pt x="319" y="204"/>
                    <a:pt x="322" y="204"/>
                    <a:pt x="325" y="204"/>
                  </a:cubicBezTo>
                  <a:cubicBezTo>
                    <a:pt x="328" y="204"/>
                    <a:pt x="330" y="207"/>
                    <a:pt x="332" y="208"/>
                  </a:cubicBezTo>
                  <a:cubicBezTo>
                    <a:pt x="334" y="208"/>
                    <a:pt x="342" y="196"/>
                    <a:pt x="342" y="194"/>
                  </a:cubicBezTo>
                  <a:cubicBezTo>
                    <a:pt x="343" y="188"/>
                    <a:pt x="344" y="185"/>
                    <a:pt x="343" y="180"/>
                  </a:cubicBezTo>
                  <a:cubicBezTo>
                    <a:pt x="342" y="173"/>
                    <a:pt x="334" y="179"/>
                    <a:pt x="329" y="176"/>
                  </a:cubicBezTo>
                  <a:cubicBezTo>
                    <a:pt x="327" y="174"/>
                    <a:pt x="329" y="169"/>
                    <a:pt x="330" y="167"/>
                  </a:cubicBezTo>
                  <a:cubicBezTo>
                    <a:pt x="331" y="163"/>
                    <a:pt x="329" y="160"/>
                    <a:pt x="327" y="156"/>
                  </a:cubicBezTo>
                  <a:cubicBezTo>
                    <a:pt x="327" y="156"/>
                    <a:pt x="327" y="157"/>
                    <a:pt x="327" y="157"/>
                  </a:cubicBezTo>
                  <a:cubicBezTo>
                    <a:pt x="321" y="149"/>
                    <a:pt x="319" y="132"/>
                    <a:pt x="316" y="122"/>
                  </a:cubicBezTo>
                  <a:cubicBezTo>
                    <a:pt x="314" y="112"/>
                    <a:pt x="321" y="119"/>
                    <a:pt x="324" y="119"/>
                  </a:cubicBezTo>
                  <a:cubicBezTo>
                    <a:pt x="327" y="119"/>
                    <a:pt x="339" y="101"/>
                    <a:pt x="341" y="104"/>
                  </a:cubicBezTo>
                  <a:cubicBezTo>
                    <a:pt x="343" y="107"/>
                    <a:pt x="345" y="113"/>
                    <a:pt x="345" y="116"/>
                  </a:cubicBezTo>
                  <a:cubicBezTo>
                    <a:pt x="346" y="121"/>
                    <a:pt x="328" y="116"/>
                    <a:pt x="334" y="127"/>
                  </a:cubicBezTo>
                  <a:cubicBezTo>
                    <a:pt x="336" y="130"/>
                    <a:pt x="345" y="118"/>
                    <a:pt x="343" y="126"/>
                  </a:cubicBezTo>
                  <a:cubicBezTo>
                    <a:pt x="342" y="128"/>
                    <a:pt x="335" y="140"/>
                    <a:pt x="343" y="133"/>
                  </a:cubicBezTo>
                  <a:cubicBezTo>
                    <a:pt x="346" y="131"/>
                    <a:pt x="351" y="128"/>
                    <a:pt x="351" y="135"/>
                  </a:cubicBezTo>
                  <a:cubicBezTo>
                    <a:pt x="351" y="142"/>
                    <a:pt x="355" y="134"/>
                    <a:pt x="358" y="137"/>
                  </a:cubicBezTo>
                  <a:cubicBezTo>
                    <a:pt x="362" y="141"/>
                    <a:pt x="366" y="139"/>
                    <a:pt x="368" y="135"/>
                  </a:cubicBezTo>
                  <a:cubicBezTo>
                    <a:pt x="369" y="132"/>
                    <a:pt x="364" y="128"/>
                    <a:pt x="367" y="125"/>
                  </a:cubicBezTo>
                  <a:cubicBezTo>
                    <a:pt x="370" y="124"/>
                    <a:pt x="379" y="123"/>
                    <a:pt x="377" y="128"/>
                  </a:cubicBezTo>
                  <a:cubicBezTo>
                    <a:pt x="376" y="133"/>
                    <a:pt x="376" y="138"/>
                    <a:pt x="381" y="139"/>
                  </a:cubicBezTo>
                  <a:cubicBezTo>
                    <a:pt x="384" y="140"/>
                    <a:pt x="386" y="135"/>
                    <a:pt x="390" y="137"/>
                  </a:cubicBezTo>
                  <a:cubicBezTo>
                    <a:pt x="396" y="139"/>
                    <a:pt x="402" y="140"/>
                    <a:pt x="405" y="134"/>
                  </a:cubicBezTo>
                  <a:cubicBezTo>
                    <a:pt x="410" y="126"/>
                    <a:pt x="415" y="124"/>
                    <a:pt x="424" y="120"/>
                  </a:cubicBezTo>
                  <a:cubicBezTo>
                    <a:pt x="428" y="119"/>
                    <a:pt x="432" y="114"/>
                    <a:pt x="435" y="114"/>
                  </a:cubicBezTo>
                  <a:cubicBezTo>
                    <a:pt x="436" y="117"/>
                    <a:pt x="434" y="119"/>
                    <a:pt x="435" y="122"/>
                  </a:cubicBezTo>
                  <a:cubicBezTo>
                    <a:pt x="437" y="127"/>
                    <a:pt x="444" y="124"/>
                    <a:pt x="440" y="132"/>
                  </a:cubicBezTo>
                  <a:cubicBezTo>
                    <a:pt x="438" y="136"/>
                    <a:pt x="435" y="137"/>
                    <a:pt x="434" y="142"/>
                  </a:cubicBezTo>
                  <a:cubicBezTo>
                    <a:pt x="433" y="146"/>
                    <a:pt x="437" y="146"/>
                    <a:pt x="440" y="146"/>
                  </a:cubicBezTo>
                  <a:cubicBezTo>
                    <a:pt x="444" y="145"/>
                    <a:pt x="450" y="152"/>
                    <a:pt x="450" y="144"/>
                  </a:cubicBezTo>
                  <a:cubicBezTo>
                    <a:pt x="449" y="142"/>
                    <a:pt x="457" y="135"/>
                    <a:pt x="459" y="136"/>
                  </a:cubicBezTo>
                  <a:cubicBezTo>
                    <a:pt x="459" y="138"/>
                    <a:pt x="461" y="139"/>
                    <a:pt x="463" y="139"/>
                  </a:cubicBezTo>
                  <a:cubicBezTo>
                    <a:pt x="466" y="139"/>
                    <a:pt x="470" y="140"/>
                    <a:pt x="472" y="143"/>
                  </a:cubicBezTo>
                  <a:cubicBezTo>
                    <a:pt x="475" y="147"/>
                    <a:pt x="473" y="152"/>
                    <a:pt x="479" y="152"/>
                  </a:cubicBezTo>
                  <a:cubicBezTo>
                    <a:pt x="484" y="152"/>
                    <a:pt x="498" y="153"/>
                    <a:pt x="500" y="146"/>
                  </a:cubicBezTo>
                  <a:cubicBezTo>
                    <a:pt x="501" y="141"/>
                    <a:pt x="499" y="134"/>
                    <a:pt x="506" y="134"/>
                  </a:cubicBezTo>
                  <a:cubicBezTo>
                    <a:pt x="511" y="134"/>
                    <a:pt x="515" y="139"/>
                    <a:pt x="516" y="139"/>
                  </a:cubicBezTo>
                  <a:cubicBezTo>
                    <a:pt x="519" y="138"/>
                    <a:pt x="513" y="132"/>
                    <a:pt x="518" y="131"/>
                  </a:cubicBezTo>
                  <a:cubicBezTo>
                    <a:pt x="533" y="129"/>
                    <a:pt x="521" y="139"/>
                    <a:pt x="529" y="141"/>
                  </a:cubicBezTo>
                  <a:cubicBezTo>
                    <a:pt x="537" y="143"/>
                    <a:pt x="540" y="145"/>
                    <a:pt x="545" y="152"/>
                  </a:cubicBezTo>
                  <a:cubicBezTo>
                    <a:pt x="550" y="160"/>
                    <a:pt x="560" y="159"/>
                    <a:pt x="568" y="165"/>
                  </a:cubicBezTo>
                  <a:cubicBezTo>
                    <a:pt x="571" y="167"/>
                    <a:pt x="572" y="174"/>
                    <a:pt x="575" y="174"/>
                  </a:cubicBezTo>
                  <a:cubicBezTo>
                    <a:pt x="580" y="176"/>
                    <a:pt x="579" y="170"/>
                    <a:pt x="581" y="170"/>
                  </a:cubicBezTo>
                  <a:cubicBezTo>
                    <a:pt x="584" y="178"/>
                    <a:pt x="607" y="163"/>
                    <a:pt x="609" y="177"/>
                  </a:cubicBezTo>
                  <a:cubicBezTo>
                    <a:pt x="609" y="177"/>
                    <a:pt x="606" y="181"/>
                    <a:pt x="606" y="184"/>
                  </a:cubicBezTo>
                  <a:cubicBezTo>
                    <a:pt x="606" y="188"/>
                    <a:pt x="611" y="190"/>
                    <a:pt x="611" y="195"/>
                  </a:cubicBezTo>
                  <a:cubicBezTo>
                    <a:pt x="611" y="200"/>
                    <a:pt x="608" y="203"/>
                    <a:pt x="608" y="209"/>
                  </a:cubicBezTo>
                  <a:cubicBezTo>
                    <a:pt x="605" y="222"/>
                    <a:pt x="605" y="222"/>
                    <a:pt x="605" y="222"/>
                  </a:cubicBezTo>
                  <a:cubicBezTo>
                    <a:pt x="605" y="222"/>
                    <a:pt x="605" y="222"/>
                    <a:pt x="605" y="222"/>
                  </a:cubicBezTo>
                  <a:cubicBezTo>
                    <a:pt x="597" y="225"/>
                    <a:pt x="597" y="225"/>
                    <a:pt x="597" y="225"/>
                  </a:cubicBezTo>
                  <a:cubicBezTo>
                    <a:pt x="592" y="227"/>
                    <a:pt x="586" y="231"/>
                    <a:pt x="582" y="234"/>
                  </a:cubicBezTo>
                  <a:cubicBezTo>
                    <a:pt x="575" y="239"/>
                    <a:pt x="570" y="237"/>
                    <a:pt x="562" y="236"/>
                  </a:cubicBezTo>
                  <a:cubicBezTo>
                    <a:pt x="555" y="234"/>
                    <a:pt x="551" y="236"/>
                    <a:pt x="545" y="238"/>
                  </a:cubicBezTo>
                  <a:cubicBezTo>
                    <a:pt x="536" y="240"/>
                    <a:pt x="533" y="240"/>
                    <a:pt x="530" y="249"/>
                  </a:cubicBezTo>
                  <a:cubicBezTo>
                    <a:pt x="530" y="258"/>
                    <a:pt x="546" y="256"/>
                    <a:pt x="552" y="260"/>
                  </a:cubicBezTo>
                  <a:cubicBezTo>
                    <a:pt x="561" y="265"/>
                    <a:pt x="562" y="275"/>
                    <a:pt x="563" y="285"/>
                  </a:cubicBezTo>
                  <a:cubicBezTo>
                    <a:pt x="565" y="292"/>
                    <a:pt x="562" y="290"/>
                    <a:pt x="557" y="294"/>
                  </a:cubicBezTo>
                  <a:cubicBezTo>
                    <a:pt x="549" y="298"/>
                    <a:pt x="553" y="307"/>
                    <a:pt x="544" y="310"/>
                  </a:cubicBezTo>
                  <a:cubicBezTo>
                    <a:pt x="539" y="311"/>
                    <a:pt x="538" y="315"/>
                    <a:pt x="536" y="320"/>
                  </a:cubicBezTo>
                  <a:cubicBezTo>
                    <a:pt x="533" y="324"/>
                    <a:pt x="534" y="331"/>
                    <a:pt x="528" y="332"/>
                  </a:cubicBezTo>
                  <a:cubicBezTo>
                    <a:pt x="523" y="333"/>
                    <a:pt x="521" y="337"/>
                    <a:pt x="517" y="338"/>
                  </a:cubicBezTo>
                  <a:cubicBezTo>
                    <a:pt x="514" y="338"/>
                    <a:pt x="511" y="337"/>
                    <a:pt x="508" y="338"/>
                  </a:cubicBezTo>
                  <a:cubicBezTo>
                    <a:pt x="503" y="340"/>
                    <a:pt x="492" y="341"/>
                    <a:pt x="489" y="346"/>
                  </a:cubicBezTo>
                  <a:cubicBezTo>
                    <a:pt x="486" y="349"/>
                    <a:pt x="485" y="354"/>
                    <a:pt x="483" y="358"/>
                  </a:cubicBezTo>
                  <a:cubicBezTo>
                    <a:pt x="481" y="364"/>
                    <a:pt x="476" y="368"/>
                    <a:pt x="474" y="374"/>
                  </a:cubicBezTo>
                  <a:cubicBezTo>
                    <a:pt x="472" y="380"/>
                    <a:pt x="474" y="395"/>
                    <a:pt x="467" y="397"/>
                  </a:cubicBezTo>
                  <a:cubicBezTo>
                    <a:pt x="461" y="398"/>
                    <a:pt x="465" y="416"/>
                    <a:pt x="462" y="422"/>
                  </a:cubicBezTo>
                  <a:cubicBezTo>
                    <a:pt x="462" y="422"/>
                    <a:pt x="462" y="422"/>
                    <a:pt x="462" y="422"/>
                  </a:cubicBezTo>
                  <a:cubicBezTo>
                    <a:pt x="456" y="420"/>
                    <a:pt x="447" y="417"/>
                    <a:pt x="443" y="412"/>
                  </a:cubicBezTo>
                  <a:cubicBezTo>
                    <a:pt x="442" y="410"/>
                    <a:pt x="441" y="408"/>
                    <a:pt x="440" y="407"/>
                  </a:cubicBezTo>
                  <a:cubicBezTo>
                    <a:pt x="438" y="403"/>
                    <a:pt x="436" y="401"/>
                    <a:pt x="432" y="400"/>
                  </a:cubicBezTo>
                  <a:cubicBezTo>
                    <a:pt x="425" y="400"/>
                    <a:pt x="424" y="407"/>
                    <a:pt x="417" y="407"/>
                  </a:cubicBezTo>
                  <a:cubicBezTo>
                    <a:pt x="414" y="406"/>
                    <a:pt x="405" y="407"/>
                    <a:pt x="403" y="405"/>
                  </a:cubicBezTo>
                  <a:cubicBezTo>
                    <a:pt x="391" y="398"/>
                    <a:pt x="388" y="411"/>
                    <a:pt x="381" y="402"/>
                  </a:cubicBezTo>
                  <a:cubicBezTo>
                    <a:pt x="376" y="396"/>
                    <a:pt x="374" y="399"/>
                    <a:pt x="368" y="397"/>
                  </a:cubicBezTo>
                  <a:cubicBezTo>
                    <a:pt x="359" y="393"/>
                    <a:pt x="355" y="400"/>
                    <a:pt x="347" y="404"/>
                  </a:cubicBezTo>
                  <a:cubicBezTo>
                    <a:pt x="341" y="406"/>
                    <a:pt x="343" y="404"/>
                    <a:pt x="338" y="409"/>
                  </a:cubicBezTo>
                  <a:cubicBezTo>
                    <a:pt x="335" y="412"/>
                    <a:pt x="324" y="411"/>
                    <a:pt x="321" y="410"/>
                  </a:cubicBezTo>
                  <a:cubicBezTo>
                    <a:pt x="315" y="408"/>
                    <a:pt x="307" y="412"/>
                    <a:pt x="307" y="404"/>
                  </a:cubicBezTo>
                  <a:cubicBezTo>
                    <a:pt x="307" y="398"/>
                    <a:pt x="291" y="409"/>
                    <a:pt x="290" y="410"/>
                  </a:cubicBezTo>
                  <a:cubicBezTo>
                    <a:pt x="276" y="420"/>
                    <a:pt x="267" y="421"/>
                    <a:pt x="251" y="421"/>
                  </a:cubicBezTo>
                  <a:cubicBezTo>
                    <a:pt x="245" y="422"/>
                    <a:pt x="224" y="406"/>
                    <a:pt x="244" y="406"/>
                  </a:cubicBezTo>
                  <a:cubicBezTo>
                    <a:pt x="247" y="406"/>
                    <a:pt x="243" y="396"/>
                    <a:pt x="242" y="394"/>
                  </a:cubicBezTo>
                  <a:cubicBezTo>
                    <a:pt x="237" y="385"/>
                    <a:pt x="223" y="392"/>
                    <a:pt x="215" y="394"/>
                  </a:cubicBezTo>
                  <a:cubicBezTo>
                    <a:pt x="197" y="398"/>
                    <a:pt x="197" y="411"/>
                    <a:pt x="184" y="419"/>
                  </a:cubicBezTo>
                  <a:cubicBezTo>
                    <a:pt x="174" y="424"/>
                    <a:pt x="190" y="427"/>
                    <a:pt x="181" y="432"/>
                  </a:cubicBezTo>
                  <a:cubicBezTo>
                    <a:pt x="162" y="441"/>
                    <a:pt x="162" y="441"/>
                    <a:pt x="162" y="441"/>
                  </a:cubicBezTo>
                  <a:cubicBezTo>
                    <a:pt x="153" y="445"/>
                    <a:pt x="148" y="438"/>
                    <a:pt x="146" y="429"/>
                  </a:cubicBezTo>
                  <a:cubicBezTo>
                    <a:pt x="144" y="415"/>
                    <a:pt x="140" y="419"/>
                    <a:pt x="128" y="419"/>
                  </a:cubicBezTo>
                  <a:cubicBezTo>
                    <a:pt x="104" y="419"/>
                    <a:pt x="104" y="419"/>
                    <a:pt x="104" y="419"/>
                  </a:cubicBezTo>
                  <a:cubicBezTo>
                    <a:pt x="97" y="419"/>
                    <a:pt x="92" y="416"/>
                    <a:pt x="85" y="416"/>
                  </a:cubicBezTo>
                  <a:cubicBezTo>
                    <a:pt x="74" y="416"/>
                    <a:pt x="71" y="402"/>
                    <a:pt x="63" y="402"/>
                  </a:cubicBezTo>
                  <a:cubicBezTo>
                    <a:pt x="54" y="402"/>
                    <a:pt x="50" y="403"/>
                    <a:pt x="41" y="399"/>
                  </a:cubicBezTo>
                  <a:cubicBezTo>
                    <a:pt x="30" y="395"/>
                    <a:pt x="34" y="384"/>
                    <a:pt x="34" y="377"/>
                  </a:cubicBezTo>
                  <a:cubicBezTo>
                    <a:pt x="34" y="376"/>
                    <a:pt x="28" y="375"/>
                    <a:pt x="27" y="372"/>
                  </a:cubicBezTo>
                  <a:cubicBezTo>
                    <a:pt x="19" y="372"/>
                    <a:pt x="12" y="379"/>
                    <a:pt x="4" y="379"/>
                  </a:cubicBezTo>
                  <a:cubicBezTo>
                    <a:pt x="4" y="379"/>
                    <a:pt x="4" y="379"/>
                    <a:pt x="4" y="379"/>
                  </a:cubicBezTo>
                  <a:cubicBezTo>
                    <a:pt x="9" y="366"/>
                    <a:pt x="9" y="366"/>
                    <a:pt x="9" y="366"/>
                  </a:cubicBezTo>
                  <a:cubicBezTo>
                    <a:pt x="9" y="360"/>
                    <a:pt x="3" y="357"/>
                    <a:pt x="2" y="351"/>
                  </a:cubicBezTo>
                  <a:cubicBezTo>
                    <a:pt x="1" y="344"/>
                    <a:pt x="4" y="346"/>
                    <a:pt x="11" y="346"/>
                  </a:cubicBezTo>
                  <a:cubicBezTo>
                    <a:pt x="11" y="343"/>
                    <a:pt x="13" y="344"/>
                    <a:pt x="15" y="343"/>
                  </a:cubicBezTo>
                  <a:cubicBezTo>
                    <a:pt x="18" y="340"/>
                    <a:pt x="14" y="339"/>
                    <a:pt x="13" y="337"/>
                  </a:cubicBezTo>
                  <a:cubicBezTo>
                    <a:pt x="11" y="337"/>
                    <a:pt x="8" y="338"/>
                    <a:pt x="6" y="338"/>
                  </a:cubicBezTo>
                  <a:cubicBezTo>
                    <a:pt x="3" y="338"/>
                    <a:pt x="0" y="335"/>
                    <a:pt x="2" y="333"/>
                  </a:cubicBezTo>
                  <a:cubicBezTo>
                    <a:pt x="7" y="329"/>
                    <a:pt x="10" y="334"/>
                    <a:pt x="15" y="327"/>
                  </a:cubicBezTo>
                  <a:cubicBezTo>
                    <a:pt x="18" y="322"/>
                    <a:pt x="21" y="325"/>
                    <a:pt x="26" y="322"/>
                  </a:cubicBezTo>
                  <a:cubicBezTo>
                    <a:pt x="27" y="321"/>
                    <a:pt x="28" y="318"/>
                    <a:pt x="29" y="316"/>
                  </a:cubicBezTo>
                  <a:cubicBezTo>
                    <a:pt x="33" y="308"/>
                    <a:pt x="32" y="309"/>
                    <a:pt x="27" y="302"/>
                  </a:cubicBezTo>
                  <a:cubicBezTo>
                    <a:pt x="23" y="294"/>
                    <a:pt x="23" y="294"/>
                    <a:pt x="23" y="294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3871913" y="1785938"/>
              <a:ext cx="931863" cy="839788"/>
            </a:xfrm>
            <a:custGeom>
              <a:avLst/>
              <a:gdLst/>
              <a:ahLst/>
              <a:cxnLst>
                <a:cxn ang="0">
                  <a:pos x="346" y="32"/>
                </a:cxn>
                <a:cxn ang="0">
                  <a:pos x="350" y="55"/>
                </a:cxn>
                <a:cxn ang="0">
                  <a:pos x="390" y="73"/>
                </a:cxn>
                <a:cxn ang="0">
                  <a:pos x="415" y="90"/>
                </a:cxn>
                <a:cxn ang="0">
                  <a:pos x="448" y="148"/>
                </a:cxn>
                <a:cxn ang="0">
                  <a:pos x="449" y="169"/>
                </a:cxn>
                <a:cxn ang="0">
                  <a:pos x="468" y="170"/>
                </a:cxn>
                <a:cxn ang="0">
                  <a:pos x="512" y="156"/>
                </a:cxn>
                <a:cxn ang="0">
                  <a:pos x="512" y="191"/>
                </a:cxn>
                <a:cxn ang="0">
                  <a:pos x="532" y="185"/>
                </a:cxn>
                <a:cxn ang="0">
                  <a:pos x="540" y="195"/>
                </a:cxn>
                <a:cxn ang="0">
                  <a:pos x="560" y="219"/>
                </a:cxn>
                <a:cxn ang="0">
                  <a:pos x="569" y="248"/>
                </a:cxn>
                <a:cxn ang="0">
                  <a:pos x="551" y="265"/>
                </a:cxn>
                <a:cxn ang="0">
                  <a:pos x="602" y="249"/>
                </a:cxn>
                <a:cxn ang="0">
                  <a:pos x="606" y="260"/>
                </a:cxn>
                <a:cxn ang="0">
                  <a:pos x="534" y="302"/>
                </a:cxn>
                <a:cxn ang="0">
                  <a:pos x="487" y="339"/>
                </a:cxn>
                <a:cxn ang="0">
                  <a:pos x="500" y="375"/>
                </a:cxn>
                <a:cxn ang="0">
                  <a:pos x="530" y="377"/>
                </a:cxn>
                <a:cxn ang="0">
                  <a:pos x="545" y="383"/>
                </a:cxn>
                <a:cxn ang="0">
                  <a:pos x="517" y="394"/>
                </a:cxn>
                <a:cxn ang="0">
                  <a:pos x="503" y="412"/>
                </a:cxn>
                <a:cxn ang="0">
                  <a:pos x="521" y="440"/>
                </a:cxn>
                <a:cxn ang="0">
                  <a:pos x="508" y="452"/>
                </a:cxn>
                <a:cxn ang="0">
                  <a:pos x="490" y="458"/>
                </a:cxn>
                <a:cxn ang="0">
                  <a:pos x="456" y="469"/>
                </a:cxn>
                <a:cxn ang="0">
                  <a:pos x="432" y="488"/>
                </a:cxn>
                <a:cxn ang="0">
                  <a:pos x="423" y="477"/>
                </a:cxn>
                <a:cxn ang="0">
                  <a:pos x="434" y="454"/>
                </a:cxn>
                <a:cxn ang="0">
                  <a:pos x="426" y="421"/>
                </a:cxn>
                <a:cxn ang="0">
                  <a:pos x="404" y="408"/>
                </a:cxn>
                <a:cxn ang="0">
                  <a:pos x="392" y="398"/>
                </a:cxn>
                <a:cxn ang="0">
                  <a:pos x="378" y="420"/>
                </a:cxn>
                <a:cxn ang="0">
                  <a:pos x="369" y="444"/>
                </a:cxn>
                <a:cxn ang="0">
                  <a:pos x="371" y="461"/>
                </a:cxn>
                <a:cxn ang="0">
                  <a:pos x="374" y="502"/>
                </a:cxn>
                <a:cxn ang="0">
                  <a:pos x="351" y="533"/>
                </a:cxn>
                <a:cxn ang="0">
                  <a:pos x="335" y="548"/>
                </a:cxn>
                <a:cxn ang="0">
                  <a:pos x="318" y="534"/>
                </a:cxn>
                <a:cxn ang="0">
                  <a:pos x="285" y="511"/>
                </a:cxn>
                <a:cxn ang="0">
                  <a:pos x="267" y="490"/>
                </a:cxn>
                <a:cxn ang="0">
                  <a:pos x="262" y="475"/>
                </a:cxn>
                <a:cxn ang="0">
                  <a:pos x="250" y="441"/>
                </a:cxn>
                <a:cxn ang="0">
                  <a:pos x="220" y="445"/>
                </a:cxn>
                <a:cxn ang="0">
                  <a:pos x="202" y="437"/>
                </a:cxn>
                <a:cxn ang="0">
                  <a:pos x="178" y="425"/>
                </a:cxn>
                <a:cxn ang="0">
                  <a:pos x="161" y="426"/>
                </a:cxn>
                <a:cxn ang="0">
                  <a:pos x="122" y="429"/>
                </a:cxn>
                <a:cxn ang="0">
                  <a:pos x="95" y="399"/>
                </a:cxn>
                <a:cxn ang="0">
                  <a:pos x="79" y="349"/>
                </a:cxn>
                <a:cxn ang="0">
                  <a:pos x="40" y="316"/>
                </a:cxn>
                <a:cxn ang="0">
                  <a:pos x="0" y="262"/>
                </a:cxn>
                <a:cxn ang="0">
                  <a:pos x="49" y="175"/>
                </a:cxn>
                <a:cxn ang="0">
                  <a:pos x="155" y="175"/>
                </a:cxn>
                <a:cxn ang="0">
                  <a:pos x="210" y="100"/>
                </a:cxn>
                <a:cxn ang="0">
                  <a:pos x="256" y="56"/>
                </a:cxn>
                <a:cxn ang="0">
                  <a:pos x="285" y="6"/>
                </a:cxn>
                <a:cxn ang="0">
                  <a:pos x="303" y="12"/>
                </a:cxn>
                <a:cxn ang="0">
                  <a:pos x="345" y="17"/>
                </a:cxn>
              </a:cxnLst>
              <a:rect l="0" t="0" r="r" b="b"/>
              <a:pathLst>
                <a:path w="608" h="548">
                  <a:moveTo>
                    <a:pt x="345" y="17"/>
                  </a:moveTo>
                  <a:cubicBezTo>
                    <a:pt x="346" y="22"/>
                    <a:pt x="353" y="23"/>
                    <a:pt x="343" y="25"/>
                  </a:cubicBezTo>
                  <a:cubicBezTo>
                    <a:pt x="343" y="27"/>
                    <a:pt x="345" y="31"/>
                    <a:pt x="346" y="32"/>
                  </a:cubicBezTo>
                  <a:cubicBezTo>
                    <a:pt x="349" y="33"/>
                    <a:pt x="351" y="30"/>
                    <a:pt x="354" y="30"/>
                  </a:cubicBezTo>
                  <a:cubicBezTo>
                    <a:pt x="354" y="33"/>
                    <a:pt x="352" y="40"/>
                    <a:pt x="353" y="45"/>
                  </a:cubicBezTo>
                  <a:cubicBezTo>
                    <a:pt x="355" y="53"/>
                    <a:pt x="351" y="49"/>
                    <a:pt x="350" y="55"/>
                  </a:cubicBezTo>
                  <a:cubicBezTo>
                    <a:pt x="350" y="56"/>
                    <a:pt x="354" y="65"/>
                    <a:pt x="355" y="65"/>
                  </a:cubicBezTo>
                  <a:cubicBezTo>
                    <a:pt x="359" y="69"/>
                    <a:pt x="368" y="54"/>
                    <a:pt x="375" y="65"/>
                  </a:cubicBezTo>
                  <a:cubicBezTo>
                    <a:pt x="375" y="66"/>
                    <a:pt x="389" y="73"/>
                    <a:pt x="390" y="73"/>
                  </a:cubicBezTo>
                  <a:cubicBezTo>
                    <a:pt x="394" y="74"/>
                    <a:pt x="401" y="68"/>
                    <a:pt x="405" y="70"/>
                  </a:cubicBezTo>
                  <a:cubicBezTo>
                    <a:pt x="413" y="74"/>
                    <a:pt x="406" y="79"/>
                    <a:pt x="408" y="83"/>
                  </a:cubicBezTo>
                  <a:cubicBezTo>
                    <a:pt x="409" y="86"/>
                    <a:pt x="414" y="87"/>
                    <a:pt x="415" y="90"/>
                  </a:cubicBezTo>
                  <a:cubicBezTo>
                    <a:pt x="416" y="92"/>
                    <a:pt x="415" y="97"/>
                    <a:pt x="415" y="100"/>
                  </a:cubicBezTo>
                  <a:cubicBezTo>
                    <a:pt x="413" y="115"/>
                    <a:pt x="421" y="119"/>
                    <a:pt x="428" y="130"/>
                  </a:cubicBezTo>
                  <a:cubicBezTo>
                    <a:pt x="434" y="139"/>
                    <a:pt x="447" y="138"/>
                    <a:pt x="448" y="148"/>
                  </a:cubicBezTo>
                  <a:cubicBezTo>
                    <a:pt x="449" y="151"/>
                    <a:pt x="453" y="154"/>
                    <a:pt x="452" y="157"/>
                  </a:cubicBezTo>
                  <a:cubicBezTo>
                    <a:pt x="451" y="158"/>
                    <a:pt x="447" y="161"/>
                    <a:pt x="448" y="164"/>
                  </a:cubicBezTo>
                  <a:cubicBezTo>
                    <a:pt x="448" y="166"/>
                    <a:pt x="451" y="166"/>
                    <a:pt x="449" y="169"/>
                  </a:cubicBezTo>
                  <a:cubicBezTo>
                    <a:pt x="445" y="180"/>
                    <a:pt x="448" y="178"/>
                    <a:pt x="456" y="182"/>
                  </a:cubicBezTo>
                  <a:cubicBezTo>
                    <a:pt x="464" y="186"/>
                    <a:pt x="463" y="183"/>
                    <a:pt x="461" y="176"/>
                  </a:cubicBezTo>
                  <a:cubicBezTo>
                    <a:pt x="459" y="168"/>
                    <a:pt x="463" y="166"/>
                    <a:pt x="468" y="170"/>
                  </a:cubicBezTo>
                  <a:cubicBezTo>
                    <a:pt x="471" y="171"/>
                    <a:pt x="473" y="162"/>
                    <a:pt x="475" y="161"/>
                  </a:cubicBezTo>
                  <a:cubicBezTo>
                    <a:pt x="479" y="158"/>
                    <a:pt x="486" y="175"/>
                    <a:pt x="494" y="168"/>
                  </a:cubicBezTo>
                  <a:cubicBezTo>
                    <a:pt x="495" y="167"/>
                    <a:pt x="511" y="140"/>
                    <a:pt x="512" y="156"/>
                  </a:cubicBezTo>
                  <a:cubicBezTo>
                    <a:pt x="513" y="161"/>
                    <a:pt x="515" y="161"/>
                    <a:pt x="515" y="169"/>
                  </a:cubicBezTo>
                  <a:cubicBezTo>
                    <a:pt x="513" y="188"/>
                    <a:pt x="513" y="188"/>
                    <a:pt x="513" y="188"/>
                  </a:cubicBezTo>
                  <a:cubicBezTo>
                    <a:pt x="512" y="189"/>
                    <a:pt x="511" y="190"/>
                    <a:pt x="512" y="191"/>
                  </a:cubicBezTo>
                  <a:cubicBezTo>
                    <a:pt x="513" y="195"/>
                    <a:pt x="516" y="198"/>
                    <a:pt x="518" y="193"/>
                  </a:cubicBezTo>
                  <a:cubicBezTo>
                    <a:pt x="521" y="189"/>
                    <a:pt x="520" y="185"/>
                    <a:pt x="526" y="185"/>
                  </a:cubicBezTo>
                  <a:cubicBezTo>
                    <a:pt x="528" y="185"/>
                    <a:pt x="530" y="186"/>
                    <a:pt x="532" y="185"/>
                  </a:cubicBezTo>
                  <a:cubicBezTo>
                    <a:pt x="535" y="185"/>
                    <a:pt x="537" y="183"/>
                    <a:pt x="540" y="182"/>
                  </a:cubicBezTo>
                  <a:cubicBezTo>
                    <a:pt x="540" y="182"/>
                    <a:pt x="540" y="182"/>
                    <a:pt x="540" y="182"/>
                  </a:cubicBezTo>
                  <a:cubicBezTo>
                    <a:pt x="539" y="186"/>
                    <a:pt x="541" y="191"/>
                    <a:pt x="540" y="195"/>
                  </a:cubicBezTo>
                  <a:cubicBezTo>
                    <a:pt x="538" y="198"/>
                    <a:pt x="538" y="206"/>
                    <a:pt x="540" y="209"/>
                  </a:cubicBezTo>
                  <a:cubicBezTo>
                    <a:pt x="542" y="212"/>
                    <a:pt x="547" y="210"/>
                    <a:pt x="548" y="213"/>
                  </a:cubicBezTo>
                  <a:cubicBezTo>
                    <a:pt x="549" y="220"/>
                    <a:pt x="555" y="215"/>
                    <a:pt x="560" y="219"/>
                  </a:cubicBezTo>
                  <a:cubicBezTo>
                    <a:pt x="562" y="222"/>
                    <a:pt x="564" y="226"/>
                    <a:pt x="563" y="230"/>
                  </a:cubicBezTo>
                  <a:cubicBezTo>
                    <a:pt x="561" y="234"/>
                    <a:pt x="553" y="240"/>
                    <a:pt x="558" y="242"/>
                  </a:cubicBezTo>
                  <a:cubicBezTo>
                    <a:pt x="562" y="244"/>
                    <a:pt x="569" y="241"/>
                    <a:pt x="569" y="248"/>
                  </a:cubicBezTo>
                  <a:cubicBezTo>
                    <a:pt x="565" y="249"/>
                    <a:pt x="561" y="249"/>
                    <a:pt x="558" y="252"/>
                  </a:cubicBezTo>
                  <a:cubicBezTo>
                    <a:pt x="555" y="254"/>
                    <a:pt x="552" y="255"/>
                    <a:pt x="550" y="257"/>
                  </a:cubicBezTo>
                  <a:cubicBezTo>
                    <a:pt x="547" y="259"/>
                    <a:pt x="546" y="265"/>
                    <a:pt x="551" y="265"/>
                  </a:cubicBezTo>
                  <a:cubicBezTo>
                    <a:pt x="558" y="265"/>
                    <a:pt x="565" y="259"/>
                    <a:pt x="570" y="254"/>
                  </a:cubicBezTo>
                  <a:cubicBezTo>
                    <a:pt x="577" y="248"/>
                    <a:pt x="591" y="260"/>
                    <a:pt x="596" y="254"/>
                  </a:cubicBezTo>
                  <a:cubicBezTo>
                    <a:pt x="597" y="252"/>
                    <a:pt x="598" y="247"/>
                    <a:pt x="602" y="249"/>
                  </a:cubicBezTo>
                  <a:cubicBezTo>
                    <a:pt x="606" y="250"/>
                    <a:pt x="605" y="255"/>
                    <a:pt x="608" y="258"/>
                  </a:cubicBezTo>
                  <a:cubicBezTo>
                    <a:pt x="608" y="258"/>
                    <a:pt x="608" y="258"/>
                    <a:pt x="608" y="258"/>
                  </a:cubicBezTo>
                  <a:cubicBezTo>
                    <a:pt x="606" y="260"/>
                    <a:pt x="606" y="260"/>
                    <a:pt x="606" y="260"/>
                  </a:cubicBezTo>
                  <a:cubicBezTo>
                    <a:pt x="601" y="263"/>
                    <a:pt x="599" y="268"/>
                    <a:pt x="593" y="270"/>
                  </a:cubicBezTo>
                  <a:cubicBezTo>
                    <a:pt x="586" y="271"/>
                    <a:pt x="582" y="273"/>
                    <a:pt x="577" y="278"/>
                  </a:cubicBezTo>
                  <a:cubicBezTo>
                    <a:pt x="565" y="288"/>
                    <a:pt x="546" y="292"/>
                    <a:pt x="534" y="302"/>
                  </a:cubicBezTo>
                  <a:cubicBezTo>
                    <a:pt x="505" y="324"/>
                    <a:pt x="505" y="324"/>
                    <a:pt x="505" y="324"/>
                  </a:cubicBezTo>
                  <a:cubicBezTo>
                    <a:pt x="505" y="325"/>
                    <a:pt x="505" y="324"/>
                    <a:pt x="505" y="324"/>
                  </a:cubicBezTo>
                  <a:cubicBezTo>
                    <a:pt x="499" y="331"/>
                    <a:pt x="490" y="329"/>
                    <a:pt x="487" y="339"/>
                  </a:cubicBezTo>
                  <a:cubicBezTo>
                    <a:pt x="485" y="346"/>
                    <a:pt x="483" y="353"/>
                    <a:pt x="485" y="360"/>
                  </a:cubicBezTo>
                  <a:cubicBezTo>
                    <a:pt x="486" y="364"/>
                    <a:pt x="488" y="367"/>
                    <a:pt x="489" y="372"/>
                  </a:cubicBezTo>
                  <a:cubicBezTo>
                    <a:pt x="493" y="373"/>
                    <a:pt x="497" y="373"/>
                    <a:pt x="500" y="375"/>
                  </a:cubicBezTo>
                  <a:cubicBezTo>
                    <a:pt x="504" y="378"/>
                    <a:pt x="510" y="375"/>
                    <a:pt x="512" y="377"/>
                  </a:cubicBezTo>
                  <a:cubicBezTo>
                    <a:pt x="514" y="380"/>
                    <a:pt x="518" y="379"/>
                    <a:pt x="521" y="377"/>
                  </a:cubicBezTo>
                  <a:cubicBezTo>
                    <a:pt x="525" y="374"/>
                    <a:pt x="527" y="379"/>
                    <a:pt x="530" y="377"/>
                  </a:cubicBezTo>
                  <a:cubicBezTo>
                    <a:pt x="534" y="375"/>
                    <a:pt x="536" y="368"/>
                    <a:pt x="540" y="368"/>
                  </a:cubicBezTo>
                  <a:cubicBezTo>
                    <a:pt x="540" y="368"/>
                    <a:pt x="540" y="368"/>
                    <a:pt x="540" y="368"/>
                  </a:cubicBezTo>
                  <a:cubicBezTo>
                    <a:pt x="541" y="374"/>
                    <a:pt x="540" y="379"/>
                    <a:pt x="545" y="383"/>
                  </a:cubicBezTo>
                  <a:cubicBezTo>
                    <a:pt x="553" y="388"/>
                    <a:pt x="541" y="393"/>
                    <a:pt x="536" y="393"/>
                  </a:cubicBezTo>
                  <a:cubicBezTo>
                    <a:pt x="531" y="392"/>
                    <a:pt x="527" y="396"/>
                    <a:pt x="524" y="395"/>
                  </a:cubicBezTo>
                  <a:cubicBezTo>
                    <a:pt x="522" y="395"/>
                    <a:pt x="519" y="394"/>
                    <a:pt x="517" y="394"/>
                  </a:cubicBezTo>
                  <a:cubicBezTo>
                    <a:pt x="513" y="395"/>
                    <a:pt x="512" y="399"/>
                    <a:pt x="510" y="402"/>
                  </a:cubicBezTo>
                  <a:cubicBezTo>
                    <a:pt x="510" y="406"/>
                    <a:pt x="518" y="411"/>
                    <a:pt x="512" y="412"/>
                  </a:cubicBezTo>
                  <a:cubicBezTo>
                    <a:pt x="509" y="413"/>
                    <a:pt x="506" y="412"/>
                    <a:pt x="503" y="412"/>
                  </a:cubicBezTo>
                  <a:cubicBezTo>
                    <a:pt x="502" y="414"/>
                    <a:pt x="508" y="418"/>
                    <a:pt x="510" y="419"/>
                  </a:cubicBezTo>
                  <a:cubicBezTo>
                    <a:pt x="516" y="420"/>
                    <a:pt x="521" y="420"/>
                    <a:pt x="522" y="427"/>
                  </a:cubicBezTo>
                  <a:cubicBezTo>
                    <a:pt x="523" y="431"/>
                    <a:pt x="524" y="437"/>
                    <a:pt x="521" y="440"/>
                  </a:cubicBezTo>
                  <a:cubicBezTo>
                    <a:pt x="513" y="448"/>
                    <a:pt x="515" y="435"/>
                    <a:pt x="510" y="435"/>
                  </a:cubicBezTo>
                  <a:cubicBezTo>
                    <a:pt x="508" y="435"/>
                    <a:pt x="509" y="441"/>
                    <a:pt x="509" y="442"/>
                  </a:cubicBezTo>
                  <a:cubicBezTo>
                    <a:pt x="509" y="445"/>
                    <a:pt x="507" y="449"/>
                    <a:pt x="508" y="452"/>
                  </a:cubicBezTo>
                  <a:cubicBezTo>
                    <a:pt x="509" y="456"/>
                    <a:pt x="513" y="459"/>
                    <a:pt x="513" y="464"/>
                  </a:cubicBezTo>
                  <a:cubicBezTo>
                    <a:pt x="513" y="470"/>
                    <a:pt x="501" y="465"/>
                    <a:pt x="498" y="465"/>
                  </a:cubicBezTo>
                  <a:cubicBezTo>
                    <a:pt x="495" y="462"/>
                    <a:pt x="497" y="452"/>
                    <a:pt x="490" y="458"/>
                  </a:cubicBezTo>
                  <a:cubicBezTo>
                    <a:pt x="481" y="466"/>
                    <a:pt x="484" y="458"/>
                    <a:pt x="476" y="459"/>
                  </a:cubicBezTo>
                  <a:cubicBezTo>
                    <a:pt x="469" y="460"/>
                    <a:pt x="469" y="458"/>
                    <a:pt x="465" y="456"/>
                  </a:cubicBezTo>
                  <a:cubicBezTo>
                    <a:pt x="459" y="453"/>
                    <a:pt x="457" y="467"/>
                    <a:pt x="456" y="469"/>
                  </a:cubicBezTo>
                  <a:cubicBezTo>
                    <a:pt x="456" y="470"/>
                    <a:pt x="451" y="473"/>
                    <a:pt x="450" y="474"/>
                  </a:cubicBezTo>
                  <a:cubicBezTo>
                    <a:pt x="447" y="476"/>
                    <a:pt x="445" y="480"/>
                    <a:pt x="443" y="483"/>
                  </a:cubicBezTo>
                  <a:cubicBezTo>
                    <a:pt x="440" y="487"/>
                    <a:pt x="436" y="487"/>
                    <a:pt x="432" y="488"/>
                  </a:cubicBezTo>
                  <a:cubicBezTo>
                    <a:pt x="430" y="489"/>
                    <a:pt x="423" y="495"/>
                    <a:pt x="421" y="491"/>
                  </a:cubicBezTo>
                  <a:cubicBezTo>
                    <a:pt x="419" y="487"/>
                    <a:pt x="418" y="485"/>
                    <a:pt x="415" y="481"/>
                  </a:cubicBezTo>
                  <a:cubicBezTo>
                    <a:pt x="410" y="475"/>
                    <a:pt x="420" y="477"/>
                    <a:pt x="423" y="477"/>
                  </a:cubicBezTo>
                  <a:cubicBezTo>
                    <a:pt x="427" y="477"/>
                    <a:pt x="426" y="479"/>
                    <a:pt x="430" y="479"/>
                  </a:cubicBezTo>
                  <a:cubicBezTo>
                    <a:pt x="441" y="471"/>
                    <a:pt x="427" y="468"/>
                    <a:pt x="431" y="461"/>
                  </a:cubicBezTo>
                  <a:cubicBezTo>
                    <a:pt x="433" y="458"/>
                    <a:pt x="434" y="457"/>
                    <a:pt x="434" y="454"/>
                  </a:cubicBezTo>
                  <a:cubicBezTo>
                    <a:pt x="434" y="450"/>
                    <a:pt x="430" y="446"/>
                    <a:pt x="434" y="443"/>
                  </a:cubicBezTo>
                  <a:cubicBezTo>
                    <a:pt x="440" y="438"/>
                    <a:pt x="443" y="440"/>
                    <a:pt x="438" y="430"/>
                  </a:cubicBezTo>
                  <a:cubicBezTo>
                    <a:pt x="434" y="423"/>
                    <a:pt x="436" y="415"/>
                    <a:pt x="426" y="421"/>
                  </a:cubicBezTo>
                  <a:cubicBezTo>
                    <a:pt x="421" y="425"/>
                    <a:pt x="416" y="426"/>
                    <a:pt x="410" y="425"/>
                  </a:cubicBezTo>
                  <a:cubicBezTo>
                    <a:pt x="404" y="424"/>
                    <a:pt x="397" y="425"/>
                    <a:pt x="397" y="417"/>
                  </a:cubicBezTo>
                  <a:cubicBezTo>
                    <a:pt x="397" y="412"/>
                    <a:pt x="405" y="408"/>
                    <a:pt x="404" y="408"/>
                  </a:cubicBezTo>
                  <a:cubicBezTo>
                    <a:pt x="403" y="407"/>
                    <a:pt x="398" y="407"/>
                    <a:pt x="399" y="405"/>
                  </a:cubicBezTo>
                  <a:cubicBezTo>
                    <a:pt x="400" y="403"/>
                    <a:pt x="404" y="400"/>
                    <a:pt x="402" y="397"/>
                  </a:cubicBezTo>
                  <a:cubicBezTo>
                    <a:pt x="400" y="395"/>
                    <a:pt x="394" y="396"/>
                    <a:pt x="392" y="398"/>
                  </a:cubicBezTo>
                  <a:cubicBezTo>
                    <a:pt x="388" y="400"/>
                    <a:pt x="388" y="402"/>
                    <a:pt x="387" y="406"/>
                  </a:cubicBezTo>
                  <a:cubicBezTo>
                    <a:pt x="383" y="420"/>
                    <a:pt x="365" y="397"/>
                    <a:pt x="368" y="412"/>
                  </a:cubicBezTo>
                  <a:cubicBezTo>
                    <a:pt x="369" y="418"/>
                    <a:pt x="374" y="418"/>
                    <a:pt x="378" y="420"/>
                  </a:cubicBezTo>
                  <a:cubicBezTo>
                    <a:pt x="386" y="423"/>
                    <a:pt x="373" y="426"/>
                    <a:pt x="370" y="426"/>
                  </a:cubicBezTo>
                  <a:cubicBezTo>
                    <a:pt x="363" y="426"/>
                    <a:pt x="366" y="431"/>
                    <a:pt x="362" y="436"/>
                  </a:cubicBezTo>
                  <a:cubicBezTo>
                    <a:pt x="356" y="443"/>
                    <a:pt x="367" y="441"/>
                    <a:pt x="369" y="444"/>
                  </a:cubicBezTo>
                  <a:cubicBezTo>
                    <a:pt x="368" y="445"/>
                    <a:pt x="365" y="449"/>
                    <a:pt x="363" y="450"/>
                  </a:cubicBezTo>
                  <a:cubicBezTo>
                    <a:pt x="363" y="452"/>
                    <a:pt x="362" y="460"/>
                    <a:pt x="363" y="461"/>
                  </a:cubicBezTo>
                  <a:cubicBezTo>
                    <a:pt x="365" y="462"/>
                    <a:pt x="371" y="460"/>
                    <a:pt x="371" y="461"/>
                  </a:cubicBezTo>
                  <a:cubicBezTo>
                    <a:pt x="375" y="468"/>
                    <a:pt x="370" y="470"/>
                    <a:pt x="377" y="476"/>
                  </a:cubicBezTo>
                  <a:cubicBezTo>
                    <a:pt x="378" y="477"/>
                    <a:pt x="373" y="484"/>
                    <a:pt x="373" y="486"/>
                  </a:cubicBezTo>
                  <a:cubicBezTo>
                    <a:pt x="373" y="492"/>
                    <a:pt x="374" y="496"/>
                    <a:pt x="374" y="502"/>
                  </a:cubicBezTo>
                  <a:cubicBezTo>
                    <a:pt x="374" y="512"/>
                    <a:pt x="362" y="513"/>
                    <a:pt x="355" y="516"/>
                  </a:cubicBezTo>
                  <a:cubicBezTo>
                    <a:pt x="348" y="518"/>
                    <a:pt x="352" y="521"/>
                    <a:pt x="349" y="526"/>
                  </a:cubicBezTo>
                  <a:cubicBezTo>
                    <a:pt x="346" y="530"/>
                    <a:pt x="343" y="530"/>
                    <a:pt x="351" y="533"/>
                  </a:cubicBezTo>
                  <a:cubicBezTo>
                    <a:pt x="354" y="534"/>
                    <a:pt x="368" y="532"/>
                    <a:pt x="361" y="538"/>
                  </a:cubicBezTo>
                  <a:cubicBezTo>
                    <a:pt x="358" y="539"/>
                    <a:pt x="347" y="546"/>
                    <a:pt x="345" y="546"/>
                  </a:cubicBezTo>
                  <a:cubicBezTo>
                    <a:pt x="339" y="546"/>
                    <a:pt x="339" y="546"/>
                    <a:pt x="335" y="548"/>
                  </a:cubicBezTo>
                  <a:cubicBezTo>
                    <a:pt x="335" y="548"/>
                    <a:pt x="335" y="548"/>
                    <a:pt x="335" y="548"/>
                  </a:cubicBezTo>
                  <a:cubicBezTo>
                    <a:pt x="334" y="546"/>
                    <a:pt x="331" y="538"/>
                    <a:pt x="328" y="538"/>
                  </a:cubicBezTo>
                  <a:cubicBezTo>
                    <a:pt x="323" y="538"/>
                    <a:pt x="320" y="544"/>
                    <a:pt x="318" y="534"/>
                  </a:cubicBezTo>
                  <a:cubicBezTo>
                    <a:pt x="318" y="531"/>
                    <a:pt x="315" y="530"/>
                    <a:pt x="312" y="528"/>
                  </a:cubicBezTo>
                  <a:cubicBezTo>
                    <a:pt x="308" y="526"/>
                    <a:pt x="304" y="523"/>
                    <a:pt x="300" y="521"/>
                  </a:cubicBezTo>
                  <a:cubicBezTo>
                    <a:pt x="294" y="519"/>
                    <a:pt x="285" y="519"/>
                    <a:pt x="285" y="511"/>
                  </a:cubicBezTo>
                  <a:cubicBezTo>
                    <a:pt x="285" y="510"/>
                    <a:pt x="286" y="502"/>
                    <a:pt x="285" y="502"/>
                  </a:cubicBezTo>
                  <a:cubicBezTo>
                    <a:pt x="281" y="502"/>
                    <a:pt x="277" y="508"/>
                    <a:pt x="276" y="503"/>
                  </a:cubicBezTo>
                  <a:cubicBezTo>
                    <a:pt x="273" y="498"/>
                    <a:pt x="270" y="494"/>
                    <a:pt x="267" y="490"/>
                  </a:cubicBezTo>
                  <a:cubicBezTo>
                    <a:pt x="263" y="485"/>
                    <a:pt x="269" y="484"/>
                    <a:pt x="270" y="480"/>
                  </a:cubicBezTo>
                  <a:cubicBezTo>
                    <a:pt x="272" y="477"/>
                    <a:pt x="270" y="474"/>
                    <a:pt x="268" y="472"/>
                  </a:cubicBezTo>
                  <a:cubicBezTo>
                    <a:pt x="265" y="465"/>
                    <a:pt x="265" y="473"/>
                    <a:pt x="262" y="475"/>
                  </a:cubicBezTo>
                  <a:cubicBezTo>
                    <a:pt x="259" y="478"/>
                    <a:pt x="253" y="468"/>
                    <a:pt x="251" y="465"/>
                  </a:cubicBezTo>
                  <a:cubicBezTo>
                    <a:pt x="246" y="457"/>
                    <a:pt x="258" y="450"/>
                    <a:pt x="255" y="448"/>
                  </a:cubicBezTo>
                  <a:cubicBezTo>
                    <a:pt x="251" y="444"/>
                    <a:pt x="250" y="449"/>
                    <a:pt x="250" y="441"/>
                  </a:cubicBezTo>
                  <a:cubicBezTo>
                    <a:pt x="250" y="438"/>
                    <a:pt x="246" y="440"/>
                    <a:pt x="244" y="440"/>
                  </a:cubicBezTo>
                  <a:cubicBezTo>
                    <a:pt x="236" y="442"/>
                    <a:pt x="242" y="449"/>
                    <a:pt x="237" y="450"/>
                  </a:cubicBezTo>
                  <a:cubicBezTo>
                    <a:pt x="235" y="451"/>
                    <a:pt x="222" y="445"/>
                    <a:pt x="220" y="445"/>
                  </a:cubicBezTo>
                  <a:cubicBezTo>
                    <a:pt x="219" y="443"/>
                    <a:pt x="214" y="439"/>
                    <a:pt x="212" y="439"/>
                  </a:cubicBezTo>
                  <a:cubicBezTo>
                    <a:pt x="209" y="439"/>
                    <a:pt x="204" y="445"/>
                    <a:pt x="204" y="442"/>
                  </a:cubicBezTo>
                  <a:cubicBezTo>
                    <a:pt x="204" y="440"/>
                    <a:pt x="204" y="438"/>
                    <a:pt x="202" y="437"/>
                  </a:cubicBezTo>
                  <a:cubicBezTo>
                    <a:pt x="199" y="435"/>
                    <a:pt x="200" y="432"/>
                    <a:pt x="197" y="431"/>
                  </a:cubicBezTo>
                  <a:cubicBezTo>
                    <a:pt x="193" y="430"/>
                    <a:pt x="185" y="432"/>
                    <a:pt x="183" y="428"/>
                  </a:cubicBezTo>
                  <a:cubicBezTo>
                    <a:pt x="182" y="427"/>
                    <a:pt x="181" y="425"/>
                    <a:pt x="178" y="425"/>
                  </a:cubicBezTo>
                  <a:cubicBezTo>
                    <a:pt x="176" y="426"/>
                    <a:pt x="172" y="433"/>
                    <a:pt x="171" y="430"/>
                  </a:cubicBezTo>
                  <a:cubicBezTo>
                    <a:pt x="169" y="424"/>
                    <a:pt x="167" y="429"/>
                    <a:pt x="164" y="428"/>
                  </a:cubicBezTo>
                  <a:cubicBezTo>
                    <a:pt x="162" y="427"/>
                    <a:pt x="163" y="426"/>
                    <a:pt x="161" y="426"/>
                  </a:cubicBezTo>
                  <a:cubicBezTo>
                    <a:pt x="155" y="426"/>
                    <a:pt x="154" y="431"/>
                    <a:pt x="148" y="427"/>
                  </a:cubicBezTo>
                  <a:cubicBezTo>
                    <a:pt x="145" y="425"/>
                    <a:pt x="141" y="425"/>
                    <a:pt x="137" y="426"/>
                  </a:cubicBezTo>
                  <a:cubicBezTo>
                    <a:pt x="132" y="427"/>
                    <a:pt x="127" y="430"/>
                    <a:pt x="122" y="429"/>
                  </a:cubicBezTo>
                  <a:cubicBezTo>
                    <a:pt x="108" y="423"/>
                    <a:pt x="108" y="423"/>
                    <a:pt x="108" y="423"/>
                  </a:cubicBezTo>
                  <a:cubicBezTo>
                    <a:pt x="108" y="423"/>
                    <a:pt x="108" y="423"/>
                    <a:pt x="108" y="423"/>
                  </a:cubicBezTo>
                  <a:cubicBezTo>
                    <a:pt x="109" y="416"/>
                    <a:pt x="96" y="406"/>
                    <a:pt x="95" y="399"/>
                  </a:cubicBezTo>
                  <a:cubicBezTo>
                    <a:pt x="95" y="394"/>
                    <a:pt x="94" y="391"/>
                    <a:pt x="93" y="386"/>
                  </a:cubicBezTo>
                  <a:cubicBezTo>
                    <a:pt x="91" y="381"/>
                    <a:pt x="84" y="375"/>
                    <a:pt x="82" y="370"/>
                  </a:cubicBezTo>
                  <a:cubicBezTo>
                    <a:pt x="79" y="363"/>
                    <a:pt x="80" y="356"/>
                    <a:pt x="79" y="349"/>
                  </a:cubicBezTo>
                  <a:cubicBezTo>
                    <a:pt x="78" y="341"/>
                    <a:pt x="74" y="348"/>
                    <a:pt x="69" y="348"/>
                  </a:cubicBezTo>
                  <a:cubicBezTo>
                    <a:pt x="57" y="350"/>
                    <a:pt x="51" y="343"/>
                    <a:pt x="46" y="334"/>
                  </a:cubicBezTo>
                  <a:cubicBezTo>
                    <a:pt x="43" y="329"/>
                    <a:pt x="36" y="322"/>
                    <a:pt x="40" y="316"/>
                  </a:cubicBezTo>
                  <a:cubicBezTo>
                    <a:pt x="46" y="307"/>
                    <a:pt x="49" y="297"/>
                    <a:pt x="47" y="286"/>
                  </a:cubicBezTo>
                  <a:cubicBezTo>
                    <a:pt x="45" y="272"/>
                    <a:pt x="27" y="279"/>
                    <a:pt x="17" y="275"/>
                  </a:cubicBezTo>
                  <a:cubicBezTo>
                    <a:pt x="14" y="273"/>
                    <a:pt x="0" y="264"/>
                    <a:pt x="0" y="262"/>
                  </a:cubicBezTo>
                  <a:cubicBezTo>
                    <a:pt x="1" y="247"/>
                    <a:pt x="6" y="229"/>
                    <a:pt x="18" y="221"/>
                  </a:cubicBezTo>
                  <a:cubicBezTo>
                    <a:pt x="25" y="216"/>
                    <a:pt x="30" y="211"/>
                    <a:pt x="34" y="204"/>
                  </a:cubicBezTo>
                  <a:cubicBezTo>
                    <a:pt x="39" y="194"/>
                    <a:pt x="41" y="184"/>
                    <a:pt x="49" y="175"/>
                  </a:cubicBezTo>
                  <a:cubicBezTo>
                    <a:pt x="72" y="159"/>
                    <a:pt x="70" y="164"/>
                    <a:pt x="83" y="183"/>
                  </a:cubicBezTo>
                  <a:cubicBezTo>
                    <a:pt x="95" y="199"/>
                    <a:pt x="105" y="185"/>
                    <a:pt x="119" y="180"/>
                  </a:cubicBezTo>
                  <a:cubicBezTo>
                    <a:pt x="130" y="176"/>
                    <a:pt x="143" y="178"/>
                    <a:pt x="155" y="175"/>
                  </a:cubicBezTo>
                  <a:cubicBezTo>
                    <a:pt x="168" y="170"/>
                    <a:pt x="162" y="170"/>
                    <a:pt x="165" y="160"/>
                  </a:cubicBezTo>
                  <a:cubicBezTo>
                    <a:pt x="168" y="153"/>
                    <a:pt x="182" y="143"/>
                    <a:pt x="188" y="136"/>
                  </a:cubicBezTo>
                  <a:cubicBezTo>
                    <a:pt x="199" y="123"/>
                    <a:pt x="191" y="111"/>
                    <a:pt x="210" y="100"/>
                  </a:cubicBezTo>
                  <a:cubicBezTo>
                    <a:pt x="218" y="94"/>
                    <a:pt x="225" y="90"/>
                    <a:pt x="234" y="88"/>
                  </a:cubicBezTo>
                  <a:cubicBezTo>
                    <a:pt x="240" y="87"/>
                    <a:pt x="241" y="82"/>
                    <a:pt x="243" y="77"/>
                  </a:cubicBezTo>
                  <a:cubicBezTo>
                    <a:pt x="246" y="71"/>
                    <a:pt x="251" y="61"/>
                    <a:pt x="256" y="56"/>
                  </a:cubicBezTo>
                  <a:cubicBezTo>
                    <a:pt x="264" y="48"/>
                    <a:pt x="265" y="35"/>
                    <a:pt x="266" y="24"/>
                  </a:cubicBezTo>
                  <a:cubicBezTo>
                    <a:pt x="267" y="20"/>
                    <a:pt x="269" y="12"/>
                    <a:pt x="274" y="10"/>
                  </a:cubicBezTo>
                  <a:cubicBezTo>
                    <a:pt x="277" y="7"/>
                    <a:pt x="281" y="6"/>
                    <a:pt x="285" y="6"/>
                  </a:cubicBezTo>
                  <a:cubicBezTo>
                    <a:pt x="292" y="6"/>
                    <a:pt x="299" y="4"/>
                    <a:pt x="304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6" y="12"/>
                    <a:pt x="309" y="13"/>
                    <a:pt x="312" y="13"/>
                  </a:cubicBezTo>
                  <a:cubicBezTo>
                    <a:pt x="321" y="13"/>
                    <a:pt x="333" y="9"/>
                    <a:pt x="341" y="14"/>
                  </a:cubicBezTo>
                  <a:cubicBezTo>
                    <a:pt x="345" y="17"/>
                    <a:pt x="345" y="17"/>
                    <a:pt x="345" y="17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397375" y="1689100"/>
              <a:ext cx="331788" cy="400050"/>
            </a:xfrm>
            <a:custGeom>
              <a:avLst/>
              <a:gdLst/>
              <a:ahLst/>
              <a:cxnLst>
                <a:cxn ang="0">
                  <a:pos x="169" y="13"/>
                </a:cxn>
                <a:cxn ang="0">
                  <a:pos x="165" y="19"/>
                </a:cxn>
                <a:cxn ang="0">
                  <a:pos x="171" y="23"/>
                </a:cxn>
                <a:cxn ang="0">
                  <a:pos x="160" y="39"/>
                </a:cxn>
                <a:cxn ang="0">
                  <a:pos x="148" y="58"/>
                </a:cxn>
                <a:cxn ang="0">
                  <a:pos x="131" y="62"/>
                </a:cxn>
                <a:cxn ang="0">
                  <a:pos x="119" y="70"/>
                </a:cxn>
                <a:cxn ang="0">
                  <a:pos x="114" y="91"/>
                </a:cxn>
                <a:cxn ang="0">
                  <a:pos x="73" y="91"/>
                </a:cxn>
                <a:cxn ang="0">
                  <a:pos x="53" y="95"/>
                </a:cxn>
                <a:cxn ang="0">
                  <a:pos x="47" y="92"/>
                </a:cxn>
                <a:cxn ang="0">
                  <a:pos x="24" y="75"/>
                </a:cxn>
                <a:cxn ang="0">
                  <a:pos x="2" y="80"/>
                </a:cxn>
                <a:cxn ang="0">
                  <a:pos x="0" y="88"/>
                </a:cxn>
                <a:cxn ang="0">
                  <a:pos x="11" y="93"/>
                </a:cxn>
                <a:cxn ang="0">
                  <a:pos x="7" y="118"/>
                </a:cxn>
                <a:cxn ang="0">
                  <a:pos x="32" y="128"/>
                </a:cxn>
                <a:cxn ang="0">
                  <a:pos x="62" y="133"/>
                </a:cxn>
                <a:cxn ang="0">
                  <a:pos x="72" y="153"/>
                </a:cxn>
                <a:cxn ang="0">
                  <a:pos x="85" y="193"/>
                </a:cxn>
                <a:cxn ang="0">
                  <a:pos x="109" y="220"/>
                </a:cxn>
                <a:cxn ang="0">
                  <a:pos x="106" y="232"/>
                </a:cxn>
                <a:cxn ang="0">
                  <a:pos x="118" y="239"/>
                </a:cxn>
                <a:cxn ang="0">
                  <a:pos x="132" y="224"/>
                </a:cxn>
                <a:cxn ang="0">
                  <a:pos x="169" y="219"/>
                </a:cxn>
                <a:cxn ang="0">
                  <a:pos x="170" y="251"/>
                </a:cxn>
                <a:cxn ang="0">
                  <a:pos x="175" y="256"/>
                </a:cxn>
                <a:cxn ang="0">
                  <a:pos x="189" y="248"/>
                </a:cxn>
                <a:cxn ang="0">
                  <a:pos x="197" y="245"/>
                </a:cxn>
                <a:cxn ang="0">
                  <a:pos x="206" y="240"/>
                </a:cxn>
                <a:cxn ang="0">
                  <a:pos x="212" y="235"/>
                </a:cxn>
                <a:cxn ang="0">
                  <a:pos x="210" y="202"/>
                </a:cxn>
                <a:cxn ang="0">
                  <a:pos x="199" y="190"/>
                </a:cxn>
                <a:cxn ang="0">
                  <a:pos x="185" y="197"/>
                </a:cxn>
                <a:cxn ang="0">
                  <a:pos x="167" y="182"/>
                </a:cxn>
                <a:cxn ang="0">
                  <a:pos x="181" y="162"/>
                </a:cxn>
                <a:cxn ang="0">
                  <a:pos x="188" y="162"/>
                </a:cxn>
                <a:cxn ang="0">
                  <a:pos x="185" y="146"/>
                </a:cxn>
                <a:cxn ang="0">
                  <a:pos x="184" y="104"/>
                </a:cxn>
                <a:cxn ang="0">
                  <a:pos x="189" y="81"/>
                </a:cxn>
                <a:cxn ang="0">
                  <a:pos x="216" y="49"/>
                </a:cxn>
                <a:cxn ang="0">
                  <a:pos x="217" y="40"/>
                </a:cxn>
                <a:cxn ang="0">
                  <a:pos x="197" y="31"/>
                </a:cxn>
                <a:cxn ang="0">
                  <a:pos x="184" y="17"/>
                </a:cxn>
                <a:cxn ang="0">
                  <a:pos x="170" y="2"/>
                </a:cxn>
                <a:cxn ang="0">
                  <a:pos x="161" y="3"/>
                </a:cxn>
              </a:cxnLst>
              <a:rect l="0" t="0" r="r" b="b"/>
              <a:pathLst>
                <a:path w="217" h="261">
                  <a:moveTo>
                    <a:pt x="162" y="10"/>
                  </a:moveTo>
                  <a:cubicBezTo>
                    <a:pt x="164" y="10"/>
                    <a:pt x="168" y="11"/>
                    <a:pt x="169" y="13"/>
                  </a:cubicBezTo>
                  <a:cubicBezTo>
                    <a:pt x="169" y="16"/>
                    <a:pt x="168" y="17"/>
                    <a:pt x="166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71" y="23"/>
                    <a:pt x="171" y="23"/>
                    <a:pt x="171" y="23"/>
                  </a:cubicBezTo>
                  <a:cubicBezTo>
                    <a:pt x="171" y="26"/>
                    <a:pt x="170" y="37"/>
                    <a:pt x="169" y="39"/>
                  </a:cubicBezTo>
                  <a:cubicBezTo>
                    <a:pt x="167" y="42"/>
                    <a:pt x="165" y="34"/>
                    <a:pt x="160" y="39"/>
                  </a:cubicBezTo>
                  <a:cubicBezTo>
                    <a:pt x="157" y="43"/>
                    <a:pt x="153" y="45"/>
                    <a:pt x="150" y="48"/>
                  </a:cubicBezTo>
                  <a:cubicBezTo>
                    <a:pt x="147" y="51"/>
                    <a:pt x="148" y="54"/>
                    <a:pt x="148" y="58"/>
                  </a:cubicBezTo>
                  <a:cubicBezTo>
                    <a:pt x="148" y="63"/>
                    <a:pt x="145" y="62"/>
                    <a:pt x="142" y="63"/>
                  </a:cubicBezTo>
                  <a:cubicBezTo>
                    <a:pt x="136" y="66"/>
                    <a:pt x="135" y="58"/>
                    <a:pt x="131" y="62"/>
                  </a:cubicBezTo>
                  <a:cubicBezTo>
                    <a:pt x="128" y="65"/>
                    <a:pt x="123" y="62"/>
                    <a:pt x="120" y="63"/>
                  </a:cubicBezTo>
                  <a:cubicBezTo>
                    <a:pt x="119" y="64"/>
                    <a:pt x="120" y="68"/>
                    <a:pt x="119" y="70"/>
                  </a:cubicBezTo>
                  <a:cubicBezTo>
                    <a:pt x="115" y="76"/>
                    <a:pt x="121" y="75"/>
                    <a:pt x="123" y="81"/>
                  </a:cubicBezTo>
                  <a:cubicBezTo>
                    <a:pt x="125" y="87"/>
                    <a:pt x="118" y="87"/>
                    <a:pt x="114" y="91"/>
                  </a:cubicBezTo>
                  <a:cubicBezTo>
                    <a:pt x="100" y="106"/>
                    <a:pt x="102" y="85"/>
                    <a:pt x="87" y="89"/>
                  </a:cubicBezTo>
                  <a:cubicBezTo>
                    <a:pt x="87" y="96"/>
                    <a:pt x="78" y="92"/>
                    <a:pt x="73" y="91"/>
                  </a:cubicBezTo>
                  <a:cubicBezTo>
                    <a:pt x="62" y="89"/>
                    <a:pt x="60" y="116"/>
                    <a:pt x="52" y="106"/>
                  </a:cubicBezTo>
                  <a:cubicBezTo>
                    <a:pt x="48" y="101"/>
                    <a:pt x="50" y="99"/>
                    <a:pt x="53" y="95"/>
                  </a:cubicBezTo>
                  <a:cubicBezTo>
                    <a:pt x="54" y="93"/>
                    <a:pt x="56" y="88"/>
                    <a:pt x="53" y="87"/>
                  </a:cubicBezTo>
                  <a:cubicBezTo>
                    <a:pt x="52" y="87"/>
                    <a:pt x="49" y="92"/>
                    <a:pt x="47" y="92"/>
                  </a:cubicBezTo>
                  <a:cubicBezTo>
                    <a:pt x="45" y="92"/>
                    <a:pt x="44" y="78"/>
                    <a:pt x="42" y="82"/>
                  </a:cubicBezTo>
                  <a:cubicBezTo>
                    <a:pt x="39" y="94"/>
                    <a:pt x="30" y="75"/>
                    <a:pt x="24" y="75"/>
                  </a:cubicBezTo>
                  <a:cubicBezTo>
                    <a:pt x="19" y="75"/>
                    <a:pt x="17" y="78"/>
                    <a:pt x="13" y="79"/>
                  </a:cubicBezTo>
                  <a:cubicBezTo>
                    <a:pt x="9" y="79"/>
                    <a:pt x="6" y="78"/>
                    <a:pt x="2" y="80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3" y="85"/>
                    <a:pt x="10" y="86"/>
                    <a:pt x="0" y="88"/>
                  </a:cubicBezTo>
                  <a:cubicBezTo>
                    <a:pt x="0" y="90"/>
                    <a:pt x="2" y="94"/>
                    <a:pt x="3" y="95"/>
                  </a:cubicBezTo>
                  <a:cubicBezTo>
                    <a:pt x="6" y="96"/>
                    <a:pt x="8" y="93"/>
                    <a:pt x="11" y="93"/>
                  </a:cubicBezTo>
                  <a:cubicBezTo>
                    <a:pt x="11" y="96"/>
                    <a:pt x="9" y="103"/>
                    <a:pt x="10" y="108"/>
                  </a:cubicBezTo>
                  <a:cubicBezTo>
                    <a:pt x="12" y="116"/>
                    <a:pt x="8" y="112"/>
                    <a:pt x="7" y="118"/>
                  </a:cubicBezTo>
                  <a:cubicBezTo>
                    <a:pt x="7" y="119"/>
                    <a:pt x="11" y="128"/>
                    <a:pt x="12" y="128"/>
                  </a:cubicBezTo>
                  <a:cubicBezTo>
                    <a:pt x="16" y="132"/>
                    <a:pt x="25" y="117"/>
                    <a:pt x="32" y="128"/>
                  </a:cubicBezTo>
                  <a:cubicBezTo>
                    <a:pt x="32" y="129"/>
                    <a:pt x="46" y="136"/>
                    <a:pt x="47" y="136"/>
                  </a:cubicBezTo>
                  <a:cubicBezTo>
                    <a:pt x="51" y="137"/>
                    <a:pt x="58" y="131"/>
                    <a:pt x="62" y="133"/>
                  </a:cubicBezTo>
                  <a:cubicBezTo>
                    <a:pt x="70" y="137"/>
                    <a:pt x="63" y="142"/>
                    <a:pt x="65" y="146"/>
                  </a:cubicBezTo>
                  <a:cubicBezTo>
                    <a:pt x="66" y="149"/>
                    <a:pt x="71" y="150"/>
                    <a:pt x="72" y="153"/>
                  </a:cubicBezTo>
                  <a:cubicBezTo>
                    <a:pt x="73" y="155"/>
                    <a:pt x="72" y="160"/>
                    <a:pt x="72" y="163"/>
                  </a:cubicBezTo>
                  <a:cubicBezTo>
                    <a:pt x="70" y="178"/>
                    <a:pt x="78" y="182"/>
                    <a:pt x="85" y="193"/>
                  </a:cubicBezTo>
                  <a:cubicBezTo>
                    <a:pt x="91" y="202"/>
                    <a:pt x="104" y="201"/>
                    <a:pt x="105" y="211"/>
                  </a:cubicBezTo>
                  <a:cubicBezTo>
                    <a:pt x="106" y="214"/>
                    <a:pt x="110" y="217"/>
                    <a:pt x="109" y="220"/>
                  </a:cubicBezTo>
                  <a:cubicBezTo>
                    <a:pt x="108" y="221"/>
                    <a:pt x="104" y="224"/>
                    <a:pt x="105" y="227"/>
                  </a:cubicBezTo>
                  <a:cubicBezTo>
                    <a:pt x="105" y="229"/>
                    <a:pt x="108" y="229"/>
                    <a:pt x="106" y="232"/>
                  </a:cubicBezTo>
                  <a:cubicBezTo>
                    <a:pt x="102" y="243"/>
                    <a:pt x="105" y="241"/>
                    <a:pt x="113" y="245"/>
                  </a:cubicBezTo>
                  <a:cubicBezTo>
                    <a:pt x="121" y="249"/>
                    <a:pt x="120" y="246"/>
                    <a:pt x="118" y="239"/>
                  </a:cubicBezTo>
                  <a:cubicBezTo>
                    <a:pt x="116" y="231"/>
                    <a:pt x="120" y="229"/>
                    <a:pt x="125" y="233"/>
                  </a:cubicBezTo>
                  <a:cubicBezTo>
                    <a:pt x="128" y="234"/>
                    <a:pt x="130" y="225"/>
                    <a:pt x="132" y="224"/>
                  </a:cubicBezTo>
                  <a:cubicBezTo>
                    <a:pt x="136" y="221"/>
                    <a:pt x="143" y="238"/>
                    <a:pt x="151" y="231"/>
                  </a:cubicBezTo>
                  <a:cubicBezTo>
                    <a:pt x="152" y="230"/>
                    <a:pt x="168" y="203"/>
                    <a:pt x="169" y="219"/>
                  </a:cubicBezTo>
                  <a:cubicBezTo>
                    <a:pt x="170" y="224"/>
                    <a:pt x="172" y="224"/>
                    <a:pt x="172" y="232"/>
                  </a:cubicBezTo>
                  <a:cubicBezTo>
                    <a:pt x="170" y="251"/>
                    <a:pt x="170" y="251"/>
                    <a:pt x="170" y="251"/>
                  </a:cubicBezTo>
                  <a:cubicBezTo>
                    <a:pt x="169" y="252"/>
                    <a:pt x="168" y="253"/>
                    <a:pt x="169" y="254"/>
                  </a:cubicBezTo>
                  <a:cubicBezTo>
                    <a:pt x="170" y="258"/>
                    <a:pt x="173" y="261"/>
                    <a:pt x="175" y="256"/>
                  </a:cubicBezTo>
                  <a:cubicBezTo>
                    <a:pt x="178" y="252"/>
                    <a:pt x="177" y="248"/>
                    <a:pt x="183" y="248"/>
                  </a:cubicBezTo>
                  <a:cubicBezTo>
                    <a:pt x="185" y="248"/>
                    <a:pt x="187" y="249"/>
                    <a:pt x="189" y="248"/>
                  </a:cubicBezTo>
                  <a:cubicBezTo>
                    <a:pt x="192" y="248"/>
                    <a:pt x="194" y="246"/>
                    <a:pt x="197" y="245"/>
                  </a:cubicBezTo>
                  <a:cubicBezTo>
                    <a:pt x="197" y="245"/>
                    <a:pt x="197" y="245"/>
                    <a:pt x="197" y="245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4" y="242"/>
                    <a:pt x="204" y="240"/>
                    <a:pt x="206" y="240"/>
                  </a:cubicBezTo>
                  <a:cubicBezTo>
                    <a:pt x="207" y="239"/>
                    <a:pt x="208" y="239"/>
                    <a:pt x="209" y="239"/>
                  </a:cubicBezTo>
                  <a:cubicBezTo>
                    <a:pt x="211" y="238"/>
                    <a:pt x="212" y="237"/>
                    <a:pt x="212" y="235"/>
                  </a:cubicBezTo>
                  <a:cubicBezTo>
                    <a:pt x="213" y="230"/>
                    <a:pt x="208" y="228"/>
                    <a:pt x="208" y="225"/>
                  </a:cubicBezTo>
                  <a:cubicBezTo>
                    <a:pt x="208" y="217"/>
                    <a:pt x="210" y="210"/>
                    <a:pt x="210" y="202"/>
                  </a:cubicBezTo>
                  <a:cubicBezTo>
                    <a:pt x="210" y="196"/>
                    <a:pt x="203" y="194"/>
                    <a:pt x="199" y="190"/>
                  </a:cubicBezTo>
                  <a:cubicBezTo>
                    <a:pt x="199" y="190"/>
                    <a:pt x="199" y="190"/>
                    <a:pt x="199" y="190"/>
                  </a:cubicBezTo>
                  <a:cubicBezTo>
                    <a:pt x="197" y="194"/>
                    <a:pt x="195" y="193"/>
                    <a:pt x="191" y="193"/>
                  </a:cubicBezTo>
                  <a:cubicBezTo>
                    <a:pt x="187" y="193"/>
                    <a:pt x="188" y="196"/>
                    <a:pt x="185" y="197"/>
                  </a:cubicBezTo>
                  <a:cubicBezTo>
                    <a:pt x="180" y="200"/>
                    <a:pt x="178" y="188"/>
                    <a:pt x="170" y="191"/>
                  </a:cubicBezTo>
                  <a:cubicBezTo>
                    <a:pt x="164" y="193"/>
                    <a:pt x="164" y="186"/>
                    <a:pt x="167" y="182"/>
                  </a:cubicBezTo>
                  <a:cubicBezTo>
                    <a:pt x="171" y="178"/>
                    <a:pt x="172" y="173"/>
                    <a:pt x="176" y="169"/>
                  </a:cubicBezTo>
                  <a:cubicBezTo>
                    <a:pt x="178" y="167"/>
                    <a:pt x="179" y="164"/>
                    <a:pt x="181" y="162"/>
                  </a:cubicBezTo>
                  <a:cubicBezTo>
                    <a:pt x="184" y="159"/>
                    <a:pt x="185" y="162"/>
                    <a:pt x="188" y="162"/>
                  </a:cubicBezTo>
                  <a:cubicBezTo>
                    <a:pt x="188" y="162"/>
                    <a:pt x="188" y="162"/>
                    <a:pt x="188" y="162"/>
                  </a:cubicBezTo>
                  <a:cubicBezTo>
                    <a:pt x="189" y="160"/>
                    <a:pt x="189" y="156"/>
                    <a:pt x="189" y="154"/>
                  </a:cubicBezTo>
                  <a:cubicBezTo>
                    <a:pt x="188" y="151"/>
                    <a:pt x="186" y="149"/>
                    <a:pt x="185" y="146"/>
                  </a:cubicBezTo>
                  <a:cubicBezTo>
                    <a:pt x="183" y="140"/>
                    <a:pt x="186" y="129"/>
                    <a:pt x="186" y="122"/>
                  </a:cubicBezTo>
                  <a:cubicBezTo>
                    <a:pt x="186" y="116"/>
                    <a:pt x="184" y="110"/>
                    <a:pt x="184" y="104"/>
                  </a:cubicBezTo>
                  <a:cubicBezTo>
                    <a:pt x="184" y="101"/>
                    <a:pt x="184" y="95"/>
                    <a:pt x="185" y="91"/>
                  </a:cubicBezTo>
                  <a:cubicBezTo>
                    <a:pt x="185" y="87"/>
                    <a:pt x="188" y="85"/>
                    <a:pt x="189" y="81"/>
                  </a:cubicBezTo>
                  <a:cubicBezTo>
                    <a:pt x="190" y="79"/>
                    <a:pt x="190" y="76"/>
                    <a:pt x="191" y="75"/>
                  </a:cubicBezTo>
                  <a:cubicBezTo>
                    <a:pt x="200" y="65"/>
                    <a:pt x="211" y="63"/>
                    <a:pt x="216" y="49"/>
                  </a:cubicBezTo>
                  <a:cubicBezTo>
                    <a:pt x="217" y="46"/>
                    <a:pt x="215" y="43"/>
                    <a:pt x="217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6" y="38"/>
                    <a:pt x="201" y="38"/>
                    <a:pt x="202" y="35"/>
                  </a:cubicBezTo>
                  <a:cubicBezTo>
                    <a:pt x="204" y="29"/>
                    <a:pt x="201" y="30"/>
                    <a:pt x="197" y="31"/>
                  </a:cubicBezTo>
                  <a:cubicBezTo>
                    <a:pt x="193" y="33"/>
                    <a:pt x="189" y="34"/>
                    <a:pt x="186" y="30"/>
                  </a:cubicBezTo>
                  <a:cubicBezTo>
                    <a:pt x="186" y="28"/>
                    <a:pt x="186" y="19"/>
                    <a:pt x="184" y="17"/>
                  </a:cubicBezTo>
                  <a:cubicBezTo>
                    <a:pt x="181" y="13"/>
                    <a:pt x="177" y="12"/>
                    <a:pt x="174" y="8"/>
                  </a:cubicBezTo>
                  <a:cubicBezTo>
                    <a:pt x="173" y="7"/>
                    <a:pt x="171" y="3"/>
                    <a:pt x="170" y="2"/>
                  </a:cubicBezTo>
                  <a:cubicBezTo>
                    <a:pt x="166" y="0"/>
                    <a:pt x="164" y="3"/>
                    <a:pt x="161" y="3"/>
                  </a:cubicBezTo>
                  <a:cubicBezTo>
                    <a:pt x="160" y="3"/>
                    <a:pt x="161" y="2"/>
                    <a:pt x="161" y="3"/>
                  </a:cubicBezTo>
                  <a:cubicBezTo>
                    <a:pt x="162" y="10"/>
                    <a:pt x="162" y="10"/>
                    <a:pt x="162" y="1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332288" y="1487488"/>
              <a:ext cx="327025" cy="379413"/>
            </a:xfrm>
            <a:custGeom>
              <a:avLst/>
              <a:gdLst/>
              <a:ahLst/>
              <a:cxnLst>
                <a:cxn ang="0">
                  <a:pos x="114" y="14"/>
                </a:cxn>
                <a:cxn ang="0">
                  <a:pos x="131" y="7"/>
                </a:cxn>
                <a:cxn ang="0">
                  <a:pos x="138" y="0"/>
                </a:cxn>
                <a:cxn ang="0">
                  <a:pos x="133" y="18"/>
                </a:cxn>
                <a:cxn ang="0">
                  <a:pos x="128" y="28"/>
                </a:cxn>
                <a:cxn ang="0">
                  <a:pos x="140" y="49"/>
                </a:cxn>
                <a:cxn ang="0">
                  <a:pos x="163" y="93"/>
                </a:cxn>
                <a:cxn ang="0">
                  <a:pos x="190" y="104"/>
                </a:cxn>
                <a:cxn ang="0">
                  <a:pos x="193" y="116"/>
                </a:cxn>
                <a:cxn ang="0">
                  <a:pos x="203" y="135"/>
                </a:cxn>
                <a:cxn ang="0">
                  <a:pos x="204" y="142"/>
                </a:cxn>
                <a:cxn ang="0">
                  <a:pos x="200" y="149"/>
                </a:cxn>
                <a:cxn ang="0">
                  <a:pos x="207" y="151"/>
                </a:cxn>
                <a:cxn ang="0">
                  <a:pos x="211" y="171"/>
                </a:cxn>
                <a:cxn ang="0">
                  <a:pos x="192" y="180"/>
                </a:cxn>
                <a:cxn ang="0">
                  <a:pos x="184" y="195"/>
                </a:cxn>
                <a:cxn ang="0">
                  <a:pos x="162" y="195"/>
                </a:cxn>
                <a:cxn ang="0">
                  <a:pos x="165" y="213"/>
                </a:cxn>
                <a:cxn ang="0">
                  <a:pos x="129" y="221"/>
                </a:cxn>
                <a:cxn ang="0">
                  <a:pos x="94" y="238"/>
                </a:cxn>
                <a:cxn ang="0">
                  <a:pos x="95" y="219"/>
                </a:cxn>
                <a:cxn ang="0">
                  <a:pos x="84" y="214"/>
                </a:cxn>
                <a:cxn ang="0">
                  <a:pos x="55" y="211"/>
                </a:cxn>
                <a:cxn ang="0">
                  <a:pos x="44" y="212"/>
                </a:cxn>
                <a:cxn ang="0">
                  <a:pos x="11" y="208"/>
                </a:cxn>
                <a:cxn ang="0">
                  <a:pos x="3" y="195"/>
                </a:cxn>
                <a:cxn ang="0">
                  <a:pos x="4" y="180"/>
                </a:cxn>
                <a:cxn ang="0">
                  <a:pos x="4" y="171"/>
                </a:cxn>
                <a:cxn ang="0">
                  <a:pos x="21" y="154"/>
                </a:cxn>
                <a:cxn ang="0">
                  <a:pos x="50" y="119"/>
                </a:cxn>
                <a:cxn ang="0">
                  <a:pos x="56" y="116"/>
                </a:cxn>
                <a:cxn ang="0">
                  <a:pos x="50" y="90"/>
                </a:cxn>
                <a:cxn ang="0">
                  <a:pos x="48" y="71"/>
                </a:cxn>
                <a:cxn ang="0">
                  <a:pos x="63" y="47"/>
                </a:cxn>
                <a:cxn ang="0">
                  <a:pos x="88" y="37"/>
                </a:cxn>
                <a:cxn ang="0">
                  <a:pos x="102" y="16"/>
                </a:cxn>
              </a:cxnLst>
              <a:rect l="0" t="0" r="r" b="b"/>
              <a:pathLst>
                <a:path w="213" h="248">
                  <a:moveTo>
                    <a:pt x="102" y="16"/>
                  </a:moveTo>
                  <a:cubicBezTo>
                    <a:pt x="114" y="14"/>
                    <a:pt x="114" y="14"/>
                    <a:pt x="114" y="14"/>
                  </a:cubicBezTo>
                  <a:cubicBezTo>
                    <a:pt x="116" y="14"/>
                    <a:pt x="118" y="13"/>
                    <a:pt x="120" y="12"/>
                  </a:cubicBezTo>
                  <a:cubicBezTo>
                    <a:pt x="124" y="11"/>
                    <a:pt x="129" y="10"/>
                    <a:pt x="131" y="7"/>
                  </a:cubicBezTo>
                  <a:cubicBezTo>
                    <a:pt x="134" y="5"/>
                    <a:pt x="136" y="2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1" y="2"/>
                    <a:pt x="147" y="4"/>
                    <a:pt x="147" y="8"/>
                  </a:cubicBezTo>
                  <a:cubicBezTo>
                    <a:pt x="146" y="12"/>
                    <a:pt x="136" y="15"/>
                    <a:pt x="133" y="18"/>
                  </a:cubicBezTo>
                  <a:cubicBezTo>
                    <a:pt x="128" y="21"/>
                    <a:pt x="128" y="19"/>
                    <a:pt x="122" y="19"/>
                  </a:cubicBezTo>
                  <a:cubicBezTo>
                    <a:pt x="122" y="21"/>
                    <a:pt x="127" y="26"/>
                    <a:pt x="128" y="28"/>
                  </a:cubicBezTo>
                  <a:cubicBezTo>
                    <a:pt x="128" y="31"/>
                    <a:pt x="128" y="35"/>
                    <a:pt x="130" y="37"/>
                  </a:cubicBezTo>
                  <a:cubicBezTo>
                    <a:pt x="134" y="42"/>
                    <a:pt x="139" y="42"/>
                    <a:pt x="140" y="49"/>
                  </a:cubicBezTo>
                  <a:cubicBezTo>
                    <a:pt x="141" y="57"/>
                    <a:pt x="145" y="64"/>
                    <a:pt x="148" y="70"/>
                  </a:cubicBezTo>
                  <a:cubicBezTo>
                    <a:pt x="163" y="93"/>
                    <a:pt x="163" y="93"/>
                    <a:pt x="163" y="93"/>
                  </a:cubicBezTo>
                  <a:cubicBezTo>
                    <a:pt x="169" y="103"/>
                    <a:pt x="172" y="93"/>
                    <a:pt x="181" y="97"/>
                  </a:cubicBezTo>
                  <a:cubicBezTo>
                    <a:pt x="182" y="97"/>
                    <a:pt x="190" y="103"/>
                    <a:pt x="190" y="104"/>
                  </a:cubicBezTo>
                  <a:cubicBezTo>
                    <a:pt x="190" y="105"/>
                    <a:pt x="190" y="107"/>
                    <a:pt x="190" y="108"/>
                  </a:cubicBezTo>
                  <a:cubicBezTo>
                    <a:pt x="190" y="111"/>
                    <a:pt x="194" y="112"/>
                    <a:pt x="193" y="116"/>
                  </a:cubicBezTo>
                  <a:cubicBezTo>
                    <a:pt x="192" y="123"/>
                    <a:pt x="192" y="120"/>
                    <a:pt x="195" y="126"/>
                  </a:cubicBezTo>
                  <a:cubicBezTo>
                    <a:pt x="203" y="135"/>
                    <a:pt x="203" y="135"/>
                    <a:pt x="203" y="135"/>
                  </a:cubicBezTo>
                  <a:cubicBezTo>
                    <a:pt x="204" y="142"/>
                    <a:pt x="204" y="142"/>
                    <a:pt x="204" y="142"/>
                  </a:cubicBezTo>
                  <a:cubicBezTo>
                    <a:pt x="204" y="142"/>
                    <a:pt x="204" y="142"/>
                    <a:pt x="204" y="142"/>
                  </a:cubicBezTo>
                  <a:cubicBezTo>
                    <a:pt x="203" y="142"/>
                    <a:pt x="201" y="142"/>
                    <a:pt x="200" y="143"/>
                  </a:cubicBezTo>
                  <a:cubicBezTo>
                    <a:pt x="199" y="144"/>
                    <a:pt x="199" y="147"/>
                    <a:pt x="200" y="149"/>
                  </a:cubicBezTo>
                  <a:cubicBezTo>
                    <a:pt x="201" y="150"/>
                    <a:pt x="205" y="151"/>
                    <a:pt x="207" y="151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13" y="155"/>
                    <a:pt x="213" y="155"/>
                    <a:pt x="213" y="155"/>
                  </a:cubicBezTo>
                  <a:cubicBezTo>
                    <a:pt x="213" y="158"/>
                    <a:pt x="212" y="169"/>
                    <a:pt x="211" y="171"/>
                  </a:cubicBezTo>
                  <a:cubicBezTo>
                    <a:pt x="209" y="174"/>
                    <a:pt x="207" y="166"/>
                    <a:pt x="202" y="171"/>
                  </a:cubicBezTo>
                  <a:cubicBezTo>
                    <a:pt x="199" y="175"/>
                    <a:pt x="195" y="177"/>
                    <a:pt x="192" y="180"/>
                  </a:cubicBezTo>
                  <a:cubicBezTo>
                    <a:pt x="189" y="183"/>
                    <a:pt x="190" y="186"/>
                    <a:pt x="190" y="190"/>
                  </a:cubicBezTo>
                  <a:cubicBezTo>
                    <a:pt x="190" y="195"/>
                    <a:pt x="187" y="194"/>
                    <a:pt x="184" y="195"/>
                  </a:cubicBezTo>
                  <a:cubicBezTo>
                    <a:pt x="178" y="198"/>
                    <a:pt x="177" y="190"/>
                    <a:pt x="173" y="194"/>
                  </a:cubicBezTo>
                  <a:cubicBezTo>
                    <a:pt x="170" y="197"/>
                    <a:pt x="165" y="194"/>
                    <a:pt x="162" y="195"/>
                  </a:cubicBezTo>
                  <a:cubicBezTo>
                    <a:pt x="161" y="196"/>
                    <a:pt x="162" y="200"/>
                    <a:pt x="161" y="202"/>
                  </a:cubicBezTo>
                  <a:cubicBezTo>
                    <a:pt x="157" y="208"/>
                    <a:pt x="163" y="207"/>
                    <a:pt x="165" y="213"/>
                  </a:cubicBezTo>
                  <a:cubicBezTo>
                    <a:pt x="167" y="219"/>
                    <a:pt x="160" y="219"/>
                    <a:pt x="156" y="223"/>
                  </a:cubicBezTo>
                  <a:cubicBezTo>
                    <a:pt x="142" y="238"/>
                    <a:pt x="144" y="217"/>
                    <a:pt x="129" y="221"/>
                  </a:cubicBezTo>
                  <a:cubicBezTo>
                    <a:pt x="129" y="228"/>
                    <a:pt x="120" y="224"/>
                    <a:pt x="115" y="223"/>
                  </a:cubicBezTo>
                  <a:cubicBezTo>
                    <a:pt x="104" y="221"/>
                    <a:pt x="102" y="248"/>
                    <a:pt x="94" y="238"/>
                  </a:cubicBezTo>
                  <a:cubicBezTo>
                    <a:pt x="90" y="233"/>
                    <a:pt x="92" y="231"/>
                    <a:pt x="95" y="227"/>
                  </a:cubicBezTo>
                  <a:cubicBezTo>
                    <a:pt x="96" y="225"/>
                    <a:pt x="98" y="220"/>
                    <a:pt x="95" y="219"/>
                  </a:cubicBezTo>
                  <a:cubicBezTo>
                    <a:pt x="94" y="219"/>
                    <a:pt x="91" y="224"/>
                    <a:pt x="89" y="224"/>
                  </a:cubicBezTo>
                  <a:cubicBezTo>
                    <a:pt x="87" y="224"/>
                    <a:pt x="86" y="210"/>
                    <a:pt x="84" y="214"/>
                  </a:cubicBezTo>
                  <a:cubicBezTo>
                    <a:pt x="81" y="226"/>
                    <a:pt x="72" y="207"/>
                    <a:pt x="66" y="207"/>
                  </a:cubicBezTo>
                  <a:cubicBezTo>
                    <a:pt x="61" y="207"/>
                    <a:pt x="59" y="210"/>
                    <a:pt x="55" y="211"/>
                  </a:cubicBezTo>
                  <a:cubicBezTo>
                    <a:pt x="51" y="211"/>
                    <a:pt x="48" y="210"/>
                    <a:pt x="44" y="212"/>
                  </a:cubicBezTo>
                  <a:cubicBezTo>
                    <a:pt x="44" y="212"/>
                    <a:pt x="44" y="212"/>
                    <a:pt x="44" y="212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32" y="204"/>
                    <a:pt x="20" y="208"/>
                    <a:pt x="11" y="208"/>
                  </a:cubicBezTo>
                  <a:cubicBezTo>
                    <a:pt x="8" y="208"/>
                    <a:pt x="5" y="207"/>
                    <a:pt x="2" y="207"/>
                  </a:cubicBezTo>
                  <a:cubicBezTo>
                    <a:pt x="3" y="195"/>
                    <a:pt x="3" y="195"/>
                    <a:pt x="3" y="195"/>
                  </a:cubicBezTo>
                  <a:cubicBezTo>
                    <a:pt x="3" y="195"/>
                    <a:pt x="3" y="195"/>
                    <a:pt x="3" y="195"/>
                  </a:cubicBezTo>
                  <a:cubicBezTo>
                    <a:pt x="9" y="191"/>
                    <a:pt x="5" y="185"/>
                    <a:pt x="4" y="180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" y="172"/>
                    <a:pt x="3" y="172"/>
                    <a:pt x="4" y="171"/>
                  </a:cubicBezTo>
                  <a:cubicBezTo>
                    <a:pt x="5" y="170"/>
                    <a:pt x="10" y="164"/>
                    <a:pt x="10" y="164"/>
                  </a:cubicBezTo>
                  <a:cubicBezTo>
                    <a:pt x="11" y="161"/>
                    <a:pt x="18" y="155"/>
                    <a:pt x="21" y="154"/>
                  </a:cubicBezTo>
                  <a:cubicBezTo>
                    <a:pt x="30" y="148"/>
                    <a:pt x="32" y="133"/>
                    <a:pt x="44" y="128"/>
                  </a:cubicBezTo>
                  <a:cubicBezTo>
                    <a:pt x="48" y="126"/>
                    <a:pt x="46" y="119"/>
                    <a:pt x="50" y="119"/>
                  </a:cubicBezTo>
                  <a:cubicBezTo>
                    <a:pt x="51" y="119"/>
                    <a:pt x="57" y="125"/>
                    <a:pt x="57" y="119"/>
                  </a:cubicBezTo>
                  <a:cubicBezTo>
                    <a:pt x="57" y="117"/>
                    <a:pt x="56" y="118"/>
                    <a:pt x="56" y="116"/>
                  </a:cubicBezTo>
                  <a:cubicBezTo>
                    <a:pt x="54" y="116"/>
                    <a:pt x="47" y="114"/>
                    <a:pt x="45" y="112"/>
                  </a:cubicBezTo>
                  <a:cubicBezTo>
                    <a:pt x="42" y="106"/>
                    <a:pt x="48" y="96"/>
                    <a:pt x="50" y="90"/>
                  </a:cubicBezTo>
                  <a:cubicBezTo>
                    <a:pt x="51" y="86"/>
                    <a:pt x="51" y="82"/>
                    <a:pt x="50" y="77"/>
                  </a:cubicBezTo>
                  <a:cubicBezTo>
                    <a:pt x="50" y="75"/>
                    <a:pt x="49" y="73"/>
                    <a:pt x="48" y="71"/>
                  </a:cubicBezTo>
                  <a:cubicBezTo>
                    <a:pt x="47" y="67"/>
                    <a:pt x="47" y="64"/>
                    <a:pt x="47" y="60"/>
                  </a:cubicBezTo>
                  <a:cubicBezTo>
                    <a:pt x="54" y="53"/>
                    <a:pt x="62" y="46"/>
                    <a:pt x="63" y="47"/>
                  </a:cubicBezTo>
                  <a:cubicBezTo>
                    <a:pt x="67" y="50"/>
                    <a:pt x="69" y="40"/>
                    <a:pt x="74" y="39"/>
                  </a:cubicBezTo>
                  <a:cubicBezTo>
                    <a:pt x="78" y="37"/>
                    <a:pt x="83" y="38"/>
                    <a:pt x="88" y="37"/>
                  </a:cubicBezTo>
                  <a:cubicBezTo>
                    <a:pt x="92" y="35"/>
                    <a:pt x="100" y="30"/>
                    <a:pt x="106" y="26"/>
                  </a:cubicBezTo>
                  <a:cubicBezTo>
                    <a:pt x="102" y="16"/>
                    <a:pt x="102" y="16"/>
                    <a:pt x="102" y="1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4648200" y="1933575"/>
              <a:ext cx="53975" cy="61913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17" y="3"/>
                </a:cxn>
                <a:cxn ang="0">
                  <a:pos x="12" y="10"/>
                </a:cxn>
                <a:cxn ang="0">
                  <a:pos x="3" y="23"/>
                </a:cxn>
                <a:cxn ang="0">
                  <a:pos x="6" y="32"/>
                </a:cxn>
                <a:cxn ang="0">
                  <a:pos x="21" y="38"/>
                </a:cxn>
                <a:cxn ang="0">
                  <a:pos x="27" y="34"/>
                </a:cxn>
                <a:cxn ang="0">
                  <a:pos x="35" y="31"/>
                </a:cxn>
                <a:cxn ang="0">
                  <a:pos x="35" y="31"/>
                </a:cxn>
                <a:cxn ang="0">
                  <a:pos x="35" y="27"/>
                </a:cxn>
                <a:cxn ang="0">
                  <a:pos x="34" y="19"/>
                </a:cxn>
                <a:cxn ang="0">
                  <a:pos x="29" y="15"/>
                </a:cxn>
                <a:cxn ang="0">
                  <a:pos x="28" y="10"/>
                </a:cxn>
                <a:cxn ang="0">
                  <a:pos x="24" y="3"/>
                </a:cxn>
              </a:cxnLst>
              <a:rect l="0" t="0" r="r" b="b"/>
              <a:pathLst>
                <a:path w="35" h="41">
                  <a:moveTo>
                    <a:pt x="24" y="3"/>
                  </a:moveTo>
                  <a:cubicBezTo>
                    <a:pt x="21" y="3"/>
                    <a:pt x="20" y="0"/>
                    <a:pt x="17" y="3"/>
                  </a:cubicBezTo>
                  <a:cubicBezTo>
                    <a:pt x="15" y="5"/>
                    <a:pt x="14" y="8"/>
                    <a:pt x="12" y="10"/>
                  </a:cubicBezTo>
                  <a:cubicBezTo>
                    <a:pt x="8" y="14"/>
                    <a:pt x="7" y="19"/>
                    <a:pt x="3" y="23"/>
                  </a:cubicBezTo>
                  <a:cubicBezTo>
                    <a:pt x="0" y="27"/>
                    <a:pt x="0" y="34"/>
                    <a:pt x="6" y="32"/>
                  </a:cubicBezTo>
                  <a:cubicBezTo>
                    <a:pt x="14" y="29"/>
                    <a:pt x="16" y="41"/>
                    <a:pt x="21" y="38"/>
                  </a:cubicBezTo>
                  <a:cubicBezTo>
                    <a:pt x="24" y="37"/>
                    <a:pt x="23" y="34"/>
                    <a:pt x="27" y="34"/>
                  </a:cubicBezTo>
                  <a:cubicBezTo>
                    <a:pt x="31" y="34"/>
                    <a:pt x="33" y="35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4" y="25"/>
                    <a:pt x="34" y="22"/>
                    <a:pt x="34" y="19"/>
                  </a:cubicBezTo>
                  <a:cubicBezTo>
                    <a:pt x="33" y="16"/>
                    <a:pt x="30" y="17"/>
                    <a:pt x="29" y="15"/>
                  </a:cubicBezTo>
                  <a:cubicBezTo>
                    <a:pt x="28" y="13"/>
                    <a:pt x="28" y="11"/>
                    <a:pt x="28" y="10"/>
                  </a:cubicBezTo>
                  <a:cubicBezTo>
                    <a:pt x="28" y="7"/>
                    <a:pt x="26" y="5"/>
                    <a:pt x="24" y="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4638675" y="1704975"/>
              <a:ext cx="17463" cy="1270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1"/>
                </a:cxn>
                <a:cxn ang="0">
                  <a:pos x="1" y="7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9" y="9"/>
                </a:cxn>
                <a:cxn ang="0">
                  <a:pos x="12" y="3"/>
                </a:cxn>
                <a:cxn ang="0">
                  <a:pos x="5" y="0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5"/>
                    <a:pt x="1" y="7"/>
                  </a:cubicBezTo>
                  <a:cubicBezTo>
                    <a:pt x="2" y="8"/>
                    <a:pt x="6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7"/>
                    <a:pt x="12" y="6"/>
                    <a:pt x="12" y="3"/>
                  </a:cubicBezTo>
                  <a:cubicBezTo>
                    <a:pt x="11" y="1"/>
                    <a:pt x="7" y="0"/>
                    <a:pt x="5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4360863" y="3136900"/>
              <a:ext cx="468313" cy="766763"/>
            </a:xfrm>
            <a:custGeom>
              <a:avLst/>
              <a:gdLst/>
              <a:ahLst/>
              <a:cxnLst>
                <a:cxn ang="0">
                  <a:pos x="239" y="38"/>
                </a:cxn>
                <a:cxn ang="0">
                  <a:pos x="233" y="67"/>
                </a:cxn>
                <a:cxn ang="0">
                  <a:pos x="242" y="83"/>
                </a:cxn>
                <a:cxn ang="0">
                  <a:pos x="236" y="106"/>
                </a:cxn>
                <a:cxn ang="0">
                  <a:pos x="232" y="129"/>
                </a:cxn>
                <a:cxn ang="0">
                  <a:pos x="237" y="186"/>
                </a:cxn>
                <a:cxn ang="0">
                  <a:pos x="202" y="194"/>
                </a:cxn>
                <a:cxn ang="0">
                  <a:pos x="199" y="222"/>
                </a:cxn>
                <a:cxn ang="0">
                  <a:pos x="186" y="255"/>
                </a:cxn>
                <a:cxn ang="0">
                  <a:pos x="186" y="289"/>
                </a:cxn>
                <a:cxn ang="0">
                  <a:pos x="195" y="306"/>
                </a:cxn>
                <a:cxn ang="0">
                  <a:pos x="234" y="307"/>
                </a:cxn>
                <a:cxn ang="0">
                  <a:pos x="228" y="331"/>
                </a:cxn>
                <a:cxn ang="0">
                  <a:pos x="197" y="317"/>
                </a:cxn>
                <a:cxn ang="0">
                  <a:pos x="203" y="344"/>
                </a:cxn>
                <a:cxn ang="0">
                  <a:pos x="238" y="348"/>
                </a:cxn>
                <a:cxn ang="0">
                  <a:pos x="257" y="329"/>
                </a:cxn>
                <a:cxn ang="0">
                  <a:pos x="274" y="338"/>
                </a:cxn>
                <a:cxn ang="0">
                  <a:pos x="294" y="352"/>
                </a:cxn>
                <a:cxn ang="0">
                  <a:pos x="302" y="388"/>
                </a:cxn>
                <a:cxn ang="0">
                  <a:pos x="281" y="411"/>
                </a:cxn>
                <a:cxn ang="0">
                  <a:pos x="267" y="411"/>
                </a:cxn>
                <a:cxn ang="0">
                  <a:pos x="242" y="433"/>
                </a:cxn>
                <a:cxn ang="0">
                  <a:pos x="251" y="462"/>
                </a:cxn>
                <a:cxn ang="0">
                  <a:pos x="208" y="487"/>
                </a:cxn>
                <a:cxn ang="0">
                  <a:pos x="171" y="493"/>
                </a:cxn>
                <a:cxn ang="0">
                  <a:pos x="148" y="481"/>
                </a:cxn>
                <a:cxn ang="0">
                  <a:pos x="102" y="462"/>
                </a:cxn>
                <a:cxn ang="0">
                  <a:pos x="69" y="426"/>
                </a:cxn>
                <a:cxn ang="0">
                  <a:pos x="43" y="379"/>
                </a:cxn>
                <a:cxn ang="0">
                  <a:pos x="19" y="303"/>
                </a:cxn>
                <a:cxn ang="0">
                  <a:pos x="5" y="262"/>
                </a:cxn>
                <a:cxn ang="0">
                  <a:pos x="12" y="243"/>
                </a:cxn>
                <a:cxn ang="0">
                  <a:pos x="7" y="218"/>
                </a:cxn>
                <a:cxn ang="0">
                  <a:pos x="5" y="201"/>
                </a:cxn>
                <a:cxn ang="0">
                  <a:pos x="21" y="179"/>
                </a:cxn>
                <a:cxn ang="0">
                  <a:pos x="15" y="155"/>
                </a:cxn>
                <a:cxn ang="0">
                  <a:pos x="28" y="138"/>
                </a:cxn>
                <a:cxn ang="0">
                  <a:pos x="51" y="126"/>
                </a:cxn>
                <a:cxn ang="0">
                  <a:pos x="93" y="114"/>
                </a:cxn>
                <a:cxn ang="0">
                  <a:pos x="128" y="86"/>
                </a:cxn>
                <a:cxn ang="0">
                  <a:pos x="158" y="74"/>
                </a:cxn>
                <a:cxn ang="0">
                  <a:pos x="190" y="48"/>
                </a:cxn>
                <a:cxn ang="0">
                  <a:pos x="215" y="21"/>
                </a:cxn>
                <a:cxn ang="0">
                  <a:pos x="236" y="19"/>
                </a:cxn>
              </a:cxnLst>
              <a:rect l="0" t="0" r="r" b="b"/>
              <a:pathLst>
                <a:path w="306" h="500">
                  <a:moveTo>
                    <a:pt x="236" y="19"/>
                  </a:moveTo>
                  <a:cubicBezTo>
                    <a:pt x="237" y="22"/>
                    <a:pt x="234" y="27"/>
                    <a:pt x="236" y="31"/>
                  </a:cubicBezTo>
                  <a:cubicBezTo>
                    <a:pt x="237" y="32"/>
                    <a:pt x="237" y="37"/>
                    <a:pt x="239" y="38"/>
                  </a:cubicBezTo>
                  <a:cubicBezTo>
                    <a:pt x="248" y="42"/>
                    <a:pt x="241" y="44"/>
                    <a:pt x="241" y="50"/>
                  </a:cubicBezTo>
                  <a:cubicBezTo>
                    <a:pt x="241" y="52"/>
                    <a:pt x="243" y="53"/>
                    <a:pt x="241" y="55"/>
                  </a:cubicBezTo>
                  <a:cubicBezTo>
                    <a:pt x="238" y="59"/>
                    <a:pt x="235" y="62"/>
                    <a:pt x="233" y="67"/>
                  </a:cubicBezTo>
                  <a:cubicBezTo>
                    <a:pt x="232" y="70"/>
                    <a:pt x="229" y="72"/>
                    <a:pt x="234" y="74"/>
                  </a:cubicBezTo>
                  <a:cubicBezTo>
                    <a:pt x="237" y="75"/>
                    <a:pt x="246" y="76"/>
                    <a:pt x="247" y="80"/>
                  </a:cubicBezTo>
                  <a:cubicBezTo>
                    <a:pt x="247" y="82"/>
                    <a:pt x="243" y="83"/>
                    <a:pt x="242" y="83"/>
                  </a:cubicBezTo>
                  <a:cubicBezTo>
                    <a:pt x="238" y="84"/>
                    <a:pt x="237" y="86"/>
                    <a:pt x="234" y="89"/>
                  </a:cubicBezTo>
                  <a:cubicBezTo>
                    <a:pt x="232" y="93"/>
                    <a:pt x="229" y="96"/>
                    <a:pt x="227" y="101"/>
                  </a:cubicBezTo>
                  <a:cubicBezTo>
                    <a:pt x="225" y="106"/>
                    <a:pt x="234" y="103"/>
                    <a:pt x="236" y="106"/>
                  </a:cubicBezTo>
                  <a:cubicBezTo>
                    <a:pt x="236" y="107"/>
                    <a:pt x="234" y="114"/>
                    <a:pt x="234" y="116"/>
                  </a:cubicBezTo>
                  <a:cubicBezTo>
                    <a:pt x="234" y="118"/>
                    <a:pt x="236" y="121"/>
                    <a:pt x="236" y="123"/>
                  </a:cubicBezTo>
                  <a:cubicBezTo>
                    <a:pt x="235" y="125"/>
                    <a:pt x="233" y="126"/>
                    <a:pt x="232" y="129"/>
                  </a:cubicBezTo>
                  <a:cubicBezTo>
                    <a:pt x="231" y="138"/>
                    <a:pt x="237" y="145"/>
                    <a:pt x="223" y="149"/>
                  </a:cubicBezTo>
                  <a:cubicBezTo>
                    <a:pt x="214" y="151"/>
                    <a:pt x="237" y="159"/>
                    <a:pt x="239" y="160"/>
                  </a:cubicBezTo>
                  <a:cubicBezTo>
                    <a:pt x="239" y="168"/>
                    <a:pt x="237" y="177"/>
                    <a:pt x="237" y="186"/>
                  </a:cubicBezTo>
                  <a:cubicBezTo>
                    <a:pt x="238" y="191"/>
                    <a:pt x="228" y="187"/>
                    <a:pt x="223" y="187"/>
                  </a:cubicBezTo>
                  <a:cubicBezTo>
                    <a:pt x="220" y="188"/>
                    <a:pt x="216" y="186"/>
                    <a:pt x="212" y="187"/>
                  </a:cubicBezTo>
                  <a:cubicBezTo>
                    <a:pt x="208" y="188"/>
                    <a:pt x="205" y="192"/>
                    <a:pt x="202" y="194"/>
                  </a:cubicBezTo>
                  <a:cubicBezTo>
                    <a:pt x="202" y="198"/>
                    <a:pt x="203" y="199"/>
                    <a:pt x="205" y="203"/>
                  </a:cubicBezTo>
                  <a:cubicBezTo>
                    <a:pt x="207" y="205"/>
                    <a:pt x="201" y="207"/>
                    <a:pt x="201" y="213"/>
                  </a:cubicBezTo>
                  <a:cubicBezTo>
                    <a:pt x="201" y="217"/>
                    <a:pt x="196" y="217"/>
                    <a:pt x="199" y="222"/>
                  </a:cubicBezTo>
                  <a:cubicBezTo>
                    <a:pt x="205" y="230"/>
                    <a:pt x="207" y="233"/>
                    <a:pt x="205" y="242"/>
                  </a:cubicBezTo>
                  <a:cubicBezTo>
                    <a:pt x="204" y="247"/>
                    <a:pt x="208" y="256"/>
                    <a:pt x="198" y="256"/>
                  </a:cubicBezTo>
                  <a:cubicBezTo>
                    <a:pt x="194" y="256"/>
                    <a:pt x="191" y="254"/>
                    <a:pt x="186" y="255"/>
                  </a:cubicBezTo>
                  <a:cubicBezTo>
                    <a:pt x="185" y="256"/>
                    <a:pt x="176" y="256"/>
                    <a:pt x="182" y="258"/>
                  </a:cubicBezTo>
                  <a:cubicBezTo>
                    <a:pt x="190" y="261"/>
                    <a:pt x="187" y="264"/>
                    <a:pt x="186" y="270"/>
                  </a:cubicBezTo>
                  <a:cubicBezTo>
                    <a:pt x="184" y="277"/>
                    <a:pt x="185" y="282"/>
                    <a:pt x="186" y="289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7" y="292"/>
                    <a:pt x="189" y="294"/>
                    <a:pt x="193" y="293"/>
                  </a:cubicBezTo>
                  <a:cubicBezTo>
                    <a:pt x="198" y="293"/>
                    <a:pt x="192" y="304"/>
                    <a:pt x="195" y="306"/>
                  </a:cubicBezTo>
                  <a:cubicBezTo>
                    <a:pt x="199" y="312"/>
                    <a:pt x="203" y="307"/>
                    <a:pt x="209" y="306"/>
                  </a:cubicBezTo>
                  <a:cubicBezTo>
                    <a:pt x="213" y="306"/>
                    <a:pt x="217" y="304"/>
                    <a:pt x="221" y="304"/>
                  </a:cubicBezTo>
                  <a:cubicBezTo>
                    <a:pt x="226" y="305"/>
                    <a:pt x="230" y="303"/>
                    <a:pt x="234" y="307"/>
                  </a:cubicBezTo>
                  <a:cubicBezTo>
                    <a:pt x="239" y="311"/>
                    <a:pt x="232" y="315"/>
                    <a:pt x="230" y="318"/>
                  </a:cubicBezTo>
                  <a:cubicBezTo>
                    <a:pt x="225" y="318"/>
                    <a:pt x="224" y="316"/>
                    <a:pt x="224" y="322"/>
                  </a:cubicBezTo>
                  <a:cubicBezTo>
                    <a:pt x="223" y="325"/>
                    <a:pt x="230" y="328"/>
                    <a:pt x="228" y="331"/>
                  </a:cubicBezTo>
                  <a:cubicBezTo>
                    <a:pt x="224" y="338"/>
                    <a:pt x="223" y="330"/>
                    <a:pt x="221" y="327"/>
                  </a:cubicBezTo>
                  <a:cubicBezTo>
                    <a:pt x="218" y="323"/>
                    <a:pt x="209" y="328"/>
                    <a:pt x="205" y="324"/>
                  </a:cubicBezTo>
                  <a:cubicBezTo>
                    <a:pt x="201" y="320"/>
                    <a:pt x="198" y="324"/>
                    <a:pt x="197" y="317"/>
                  </a:cubicBezTo>
                  <a:cubicBezTo>
                    <a:pt x="197" y="314"/>
                    <a:pt x="192" y="315"/>
                    <a:pt x="195" y="319"/>
                  </a:cubicBezTo>
                  <a:cubicBezTo>
                    <a:pt x="196" y="323"/>
                    <a:pt x="199" y="326"/>
                    <a:pt x="199" y="330"/>
                  </a:cubicBezTo>
                  <a:cubicBezTo>
                    <a:pt x="199" y="333"/>
                    <a:pt x="197" y="344"/>
                    <a:pt x="203" y="344"/>
                  </a:cubicBezTo>
                  <a:cubicBezTo>
                    <a:pt x="206" y="344"/>
                    <a:pt x="210" y="330"/>
                    <a:pt x="214" y="335"/>
                  </a:cubicBezTo>
                  <a:cubicBezTo>
                    <a:pt x="218" y="340"/>
                    <a:pt x="218" y="336"/>
                    <a:pt x="222" y="339"/>
                  </a:cubicBezTo>
                  <a:cubicBezTo>
                    <a:pt x="225" y="341"/>
                    <a:pt x="236" y="350"/>
                    <a:pt x="238" y="348"/>
                  </a:cubicBezTo>
                  <a:cubicBezTo>
                    <a:pt x="240" y="346"/>
                    <a:pt x="241" y="341"/>
                    <a:pt x="244" y="343"/>
                  </a:cubicBezTo>
                  <a:cubicBezTo>
                    <a:pt x="250" y="346"/>
                    <a:pt x="251" y="341"/>
                    <a:pt x="253" y="336"/>
                  </a:cubicBezTo>
                  <a:cubicBezTo>
                    <a:pt x="253" y="334"/>
                    <a:pt x="255" y="328"/>
                    <a:pt x="257" y="329"/>
                  </a:cubicBezTo>
                  <a:cubicBezTo>
                    <a:pt x="260" y="330"/>
                    <a:pt x="266" y="328"/>
                    <a:pt x="268" y="330"/>
                  </a:cubicBezTo>
                  <a:cubicBezTo>
                    <a:pt x="269" y="331"/>
                    <a:pt x="267" y="335"/>
                    <a:pt x="267" y="336"/>
                  </a:cubicBezTo>
                  <a:cubicBezTo>
                    <a:pt x="265" y="342"/>
                    <a:pt x="272" y="336"/>
                    <a:pt x="274" y="338"/>
                  </a:cubicBezTo>
                  <a:cubicBezTo>
                    <a:pt x="275" y="340"/>
                    <a:pt x="275" y="345"/>
                    <a:pt x="276" y="348"/>
                  </a:cubicBezTo>
                  <a:cubicBezTo>
                    <a:pt x="276" y="350"/>
                    <a:pt x="283" y="361"/>
                    <a:pt x="285" y="358"/>
                  </a:cubicBezTo>
                  <a:cubicBezTo>
                    <a:pt x="286" y="357"/>
                    <a:pt x="292" y="350"/>
                    <a:pt x="294" y="352"/>
                  </a:cubicBezTo>
                  <a:cubicBezTo>
                    <a:pt x="297" y="355"/>
                    <a:pt x="296" y="367"/>
                    <a:pt x="296" y="371"/>
                  </a:cubicBezTo>
                  <a:cubicBezTo>
                    <a:pt x="297" y="378"/>
                    <a:pt x="306" y="373"/>
                    <a:pt x="306" y="377"/>
                  </a:cubicBezTo>
                  <a:cubicBezTo>
                    <a:pt x="306" y="380"/>
                    <a:pt x="303" y="384"/>
                    <a:pt x="302" y="388"/>
                  </a:cubicBezTo>
                  <a:cubicBezTo>
                    <a:pt x="301" y="394"/>
                    <a:pt x="304" y="402"/>
                    <a:pt x="296" y="404"/>
                  </a:cubicBezTo>
                  <a:cubicBezTo>
                    <a:pt x="287" y="405"/>
                    <a:pt x="287" y="406"/>
                    <a:pt x="281" y="411"/>
                  </a:cubicBezTo>
                  <a:cubicBezTo>
                    <a:pt x="281" y="411"/>
                    <a:pt x="281" y="411"/>
                    <a:pt x="281" y="411"/>
                  </a:cubicBezTo>
                  <a:cubicBezTo>
                    <a:pt x="275" y="409"/>
                    <a:pt x="275" y="409"/>
                    <a:pt x="275" y="409"/>
                  </a:cubicBezTo>
                  <a:cubicBezTo>
                    <a:pt x="274" y="409"/>
                    <a:pt x="272" y="409"/>
                    <a:pt x="271" y="409"/>
                  </a:cubicBezTo>
                  <a:cubicBezTo>
                    <a:pt x="270" y="410"/>
                    <a:pt x="268" y="411"/>
                    <a:pt x="267" y="411"/>
                  </a:cubicBezTo>
                  <a:cubicBezTo>
                    <a:pt x="265" y="411"/>
                    <a:pt x="264" y="409"/>
                    <a:pt x="263" y="407"/>
                  </a:cubicBezTo>
                  <a:cubicBezTo>
                    <a:pt x="259" y="401"/>
                    <a:pt x="254" y="414"/>
                    <a:pt x="254" y="417"/>
                  </a:cubicBezTo>
                  <a:cubicBezTo>
                    <a:pt x="250" y="427"/>
                    <a:pt x="238" y="419"/>
                    <a:pt x="242" y="433"/>
                  </a:cubicBezTo>
                  <a:cubicBezTo>
                    <a:pt x="244" y="441"/>
                    <a:pt x="237" y="443"/>
                    <a:pt x="232" y="447"/>
                  </a:cubicBezTo>
                  <a:cubicBezTo>
                    <a:pt x="228" y="450"/>
                    <a:pt x="234" y="456"/>
                    <a:pt x="238" y="456"/>
                  </a:cubicBezTo>
                  <a:cubicBezTo>
                    <a:pt x="241" y="457"/>
                    <a:pt x="252" y="456"/>
                    <a:pt x="251" y="462"/>
                  </a:cubicBezTo>
                  <a:cubicBezTo>
                    <a:pt x="249" y="475"/>
                    <a:pt x="241" y="469"/>
                    <a:pt x="236" y="476"/>
                  </a:cubicBezTo>
                  <a:cubicBezTo>
                    <a:pt x="231" y="481"/>
                    <a:pt x="232" y="484"/>
                    <a:pt x="225" y="488"/>
                  </a:cubicBezTo>
                  <a:cubicBezTo>
                    <a:pt x="219" y="491"/>
                    <a:pt x="213" y="486"/>
                    <a:pt x="208" y="487"/>
                  </a:cubicBezTo>
                  <a:cubicBezTo>
                    <a:pt x="206" y="488"/>
                    <a:pt x="207" y="491"/>
                    <a:pt x="203" y="489"/>
                  </a:cubicBezTo>
                  <a:cubicBezTo>
                    <a:pt x="191" y="485"/>
                    <a:pt x="196" y="497"/>
                    <a:pt x="189" y="497"/>
                  </a:cubicBezTo>
                  <a:cubicBezTo>
                    <a:pt x="184" y="498"/>
                    <a:pt x="171" y="500"/>
                    <a:pt x="171" y="493"/>
                  </a:cubicBezTo>
                  <a:cubicBezTo>
                    <a:pt x="167" y="492"/>
                    <a:pt x="163" y="492"/>
                    <a:pt x="159" y="492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8" y="487"/>
                    <a:pt x="154" y="481"/>
                    <a:pt x="148" y="481"/>
                  </a:cubicBezTo>
                  <a:cubicBezTo>
                    <a:pt x="141" y="480"/>
                    <a:pt x="135" y="475"/>
                    <a:pt x="127" y="473"/>
                  </a:cubicBezTo>
                  <a:cubicBezTo>
                    <a:pt x="120" y="471"/>
                    <a:pt x="119" y="467"/>
                    <a:pt x="113" y="465"/>
                  </a:cubicBezTo>
                  <a:cubicBezTo>
                    <a:pt x="110" y="464"/>
                    <a:pt x="105" y="465"/>
                    <a:pt x="102" y="462"/>
                  </a:cubicBezTo>
                  <a:cubicBezTo>
                    <a:pt x="97" y="457"/>
                    <a:pt x="89" y="451"/>
                    <a:pt x="86" y="445"/>
                  </a:cubicBezTo>
                  <a:cubicBezTo>
                    <a:pt x="84" y="441"/>
                    <a:pt x="84" y="438"/>
                    <a:pt x="80" y="434"/>
                  </a:cubicBezTo>
                  <a:cubicBezTo>
                    <a:pt x="76" y="430"/>
                    <a:pt x="72" y="429"/>
                    <a:pt x="69" y="426"/>
                  </a:cubicBezTo>
                  <a:cubicBezTo>
                    <a:pt x="52" y="418"/>
                    <a:pt x="52" y="418"/>
                    <a:pt x="52" y="418"/>
                  </a:cubicBezTo>
                  <a:cubicBezTo>
                    <a:pt x="52" y="418"/>
                    <a:pt x="52" y="418"/>
                    <a:pt x="52" y="418"/>
                  </a:cubicBezTo>
                  <a:cubicBezTo>
                    <a:pt x="43" y="379"/>
                    <a:pt x="43" y="379"/>
                    <a:pt x="43" y="379"/>
                  </a:cubicBezTo>
                  <a:cubicBezTo>
                    <a:pt x="40" y="368"/>
                    <a:pt x="41" y="351"/>
                    <a:pt x="36" y="341"/>
                  </a:cubicBezTo>
                  <a:cubicBezTo>
                    <a:pt x="32" y="334"/>
                    <a:pt x="26" y="326"/>
                    <a:pt x="24" y="319"/>
                  </a:cubicBezTo>
                  <a:cubicBezTo>
                    <a:pt x="24" y="314"/>
                    <a:pt x="19" y="308"/>
                    <a:pt x="19" y="303"/>
                  </a:cubicBezTo>
                  <a:cubicBezTo>
                    <a:pt x="19" y="298"/>
                    <a:pt x="20" y="295"/>
                    <a:pt x="18" y="291"/>
                  </a:cubicBezTo>
                  <a:cubicBezTo>
                    <a:pt x="13" y="283"/>
                    <a:pt x="13" y="277"/>
                    <a:pt x="4" y="273"/>
                  </a:cubicBezTo>
                  <a:cubicBezTo>
                    <a:pt x="0" y="271"/>
                    <a:pt x="0" y="264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2" y="241"/>
                    <a:pt x="10" y="235"/>
                    <a:pt x="8" y="234"/>
                  </a:cubicBezTo>
                  <a:cubicBezTo>
                    <a:pt x="8" y="233"/>
                    <a:pt x="14" y="234"/>
                    <a:pt x="13" y="230"/>
                  </a:cubicBezTo>
                  <a:cubicBezTo>
                    <a:pt x="12" y="226"/>
                    <a:pt x="7" y="224"/>
                    <a:pt x="7" y="218"/>
                  </a:cubicBezTo>
                  <a:cubicBezTo>
                    <a:pt x="7" y="216"/>
                    <a:pt x="7" y="214"/>
                    <a:pt x="7" y="211"/>
                  </a:cubicBezTo>
                  <a:cubicBezTo>
                    <a:pt x="7" y="209"/>
                    <a:pt x="5" y="204"/>
                    <a:pt x="5" y="201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10" y="200"/>
                    <a:pt x="14" y="201"/>
                    <a:pt x="14" y="195"/>
                  </a:cubicBezTo>
                  <a:cubicBezTo>
                    <a:pt x="14" y="192"/>
                    <a:pt x="14" y="188"/>
                    <a:pt x="15" y="186"/>
                  </a:cubicBezTo>
                  <a:cubicBezTo>
                    <a:pt x="16" y="180"/>
                    <a:pt x="23" y="186"/>
                    <a:pt x="21" y="179"/>
                  </a:cubicBezTo>
                  <a:cubicBezTo>
                    <a:pt x="20" y="174"/>
                    <a:pt x="22" y="176"/>
                    <a:pt x="24" y="173"/>
                  </a:cubicBezTo>
                  <a:cubicBezTo>
                    <a:pt x="26" y="170"/>
                    <a:pt x="21" y="168"/>
                    <a:pt x="21" y="165"/>
                  </a:cubicBezTo>
                  <a:cubicBezTo>
                    <a:pt x="18" y="163"/>
                    <a:pt x="17" y="158"/>
                    <a:pt x="15" y="155"/>
                  </a:cubicBezTo>
                  <a:cubicBezTo>
                    <a:pt x="14" y="153"/>
                    <a:pt x="9" y="151"/>
                    <a:pt x="9" y="148"/>
                  </a:cubicBezTo>
                  <a:cubicBezTo>
                    <a:pt x="10" y="147"/>
                    <a:pt x="14" y="149"/>
                    <a:pt x="16" y="147"/>
                  </a:cubicBezTo>
                  <a:cubicBezTo>
                    <a:pt x="20" y="145"/>
                    <a:pt x="22" y="137"/>
                    <a:pt x="28" y="138"/>
                  </a:cubicBezTo>
                  <a:cubicBezTo>
                    <a:pt x="30" y="138"/>
                    <a:pt x="32" y="143"/>
                    <a:pt x="35" y="141"/>
                  </a:cubicBezTo>
                  <a:cubicBezTo>
                    <a:pt x="37" y="140"/>
                    <a:pt x="37" y="136"/>
                    <a:pt x="39" y="134"/>
                  </a:cubicBezTo>
                  <a:cubicBezTo>
                    <a:pt x="51" y="126"/>
                    <a:pt x="51" y="126"/>
                    <a:pt x="51" y="126"/>
                  </a:cubicBezTo>
                  <a:cubicBezTo>
                    <a:pt x="56" y="122"/>
                    <a:pt x="56" y="117"/>
                    <a:pt x="60" y="113"/>
                  </a:cubicBezTo>
                  <a:cubicBezTo>
                    <a:pt x="63" y="113"/>
                    <a:pt x="68" y="119"/>
                    <a:pt x="71" y="121"/>
                  </a:cubicBezTo>
                  <a:cubicBezTo>
                    <a:pt x="76" y="124"/>
                    <a:pt x="87" y="116"/>
                    <a:pt x="93" y="114"/>
                  </a:cubicBezTo>
                  <a:cubicBezTo>
                    <a:pt x="99" y="112"/>
                    <a:pt x="106" y="120"/>
                    <a:pt x="109" y="119"/>
                  </a:cubicBezTo>
                  <a:cubicBezTo>
                    <a:pt x="109" y="109"/>
                    <a:pt x="106" y="88"/>
                    <a:pt x="110" y="80"/>
                  </a:cubicBezTo>
                  <a:cubicBezTo>
                    <a:pt x="116" y="82"/>
                    <a:pt x="121" y="87"/>
                    <a:pt x="128" y="86"/>
                  </a:cubicBezTo>
                  <a:cubicBezTo>
                    <a:pt x="134" y="85"/>
                    <a:pt x="132" y="88"/>
                    <a:pt x="136" y="91"/>
                  </a:cubicBezTo>
                  <a:cubicBezTo>
                    <a:pt x="139" y="92"/>
                    <a:pt x="165" y="90"/>
                    <a:pt x="166" y="89"/>
                  </a:cubicBezTo>
                  <a:cubicBezTo>
                    <a:pt x="169" y="85"/>
                    <a:pt x="155" y="83"/>
                    <a:pt x="158" y="74"/>
                  </a:cubicBezTo>
                  <a:cubicBezTo>
                    <a:pt x="160" y="69"/>
                    <a:pt x="155" y="64"/>
                    <a:pt x="162" y="59"/>
                  </a:cubicBezTo>
                  <a:cubicBezTo>
                    <a:pt x="169" y="55"/>
                    <a:pt x="179" y="68"/>
                    <a:pt x="180" y="54"/>
                  </a:cubicBezTo>
                  <a:cubicBezTo>
                    <a:pt x="180" y="50"/>
                    <a:pt x="187" y="50"/>
                    <a:pt x="190" y="48"/>
                  </a:cubicBezTo>
                  <a:cubicBezTo>
                    <a:pt x="194" y="46"/>
                    <a:pt x="193" y="41"/>
                    <a:pt x="194" y="37"/>
                  </a:cubicBezTo>
                  <a:cubicBezTo>
                    <a:pt x="196" y="34"/>
                    <a:pt x="198" y="30"/>
                    <a:pt x="201" y="28"/>
                  </a:cubicBezTo>
                  <a:cubicBezTo>
                    <a:pt x="206" y="26"/>
                    <a:pt x="214" y="28"/>
                    <a:pt x="215" y="21"/>
                  </a:cubicBezTo>
                  <a:cubicBezTo>
                    <a:pt x="215" y="16"/>
                    <a:pt x="213" y="11"/>
                    <a:pt x="217" y="7"/>
                  </a:cubicBezTo>
                  <a:cubicBezTo>
                    <a:pt x="223" y="0"/>
                    <a:pt x="223" y="11"/>
                    <a:pt x="223" y="14"/>
                  </a:cubicBezTo>
                  <a:cubicBezTo>
                    <a:pt x="225" y="19"/>
                    <a:pt x="233" y="18"/>
                    <a:pt x="236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4440238" y="3778250"/>
              <a:ext cx="273050" cy="482600"/>
            </a:xfrm>
            <a:custGeom>
              <a:avLst/>
              <a:gdLst/>
              <a:ahLst/>
              <a:cxnLst>
                <a:cxn ang="0">
                  <a:pos x="49" y="76"/>
                </a:cxn>
                <a:cxn ang="0">
                  <a:pos x="45" y="72"/>
                </a:cxn>
                <a:cxn ang="0">
                  <a:pos x="45" y="72"/>
                </a:cxn>
                <a:cxn ang="0">
                  <a:pos x="35" y="58"/>
                </a:cxn>
                <a:cxn ang="0">
                  <a:pos x="27" y="49"/>
                </a:cxn>
                <a:cxn ang="0">
                  <a:pos x="16" y="3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7" y="8"/>
                </a:cxn>
                <a:cxn ang="0">
                  <a:pos x="28" y="16"/>
                </a:cxn>
                <a:cxn ang="0">
                  <a:pos x="34" y="27"/>
                </a:cxn>
                <a:cxn ang="0">
                  <a:pos x="50" y="44"/>
                </a:cxn>
                <a:cxn ang="0">
                  <a:pos x="61" y="47"/>
                </a:cxn>
                <a:cxn ang="0">
                  <a:pos x="75" y="55"/>
                </a:cxn>
                <a:cxn ang="0">
                  <a:pos x="96" y="63"/>
                </a:cxn>
                <a:cxn ang="0">
                  <a:pos x="107" y="74"/>
                </a:cxn>
                <a:cxn ang="0">
                  <a:pos x="107" y="74"/>
                </a:cxn>
                <a:cxn ang="0">
                  <a:pos x="99" y="80"/>
                </a:cxn>
                <a:cxn ang="0">
                  <a:pos x="93" y="83"/>
                </a:cxn>
                <a:cxn ang="0">
                  <a:pos x="112" y="100"/>
                </a:cxn>
                <a:cxn ang="0">
                  <a:pos x="111" y="109"/>
                </a:cxn>
                <a:cxn ang="0">
                  <a:pos x="125" y="115"/>
                </a:cxn>
                <a:cxn ang="0">
                  <a:pos x="125" y="127"/>
                </a:cxn>
                <a:cxn ang="0">
                  <a:pos x="134" y="133"/>
                </a:cxn>
                <a:cxn ang="0">
                  <a:pos x="137" y="141"/>
                </a:cxn>
                <a:cxn ang="0">
                  <a:pos x="130" y="150"/>
                </a:cxn>
                <a:cxn ang="0">
                  <a:pos x="136" y="161"/>
                </a:cxn>
                <a:cxn ang="0">
                  <a:pos x="140" y="178"/>
                </a:cxn>
                <a:cxn ang="0">
                  <a:pos x="160" y="180"/>
                </a:cxn>
                <a:cxn ang="0">
                  <a:pos x="164" y="189"/>
                </a:cxn>
                <a:cxn ang="0">
                  <a:pos x="163" y="209"/>
                </a:cxn>
                <a:cxn ang="0">
                  <a:pos x="164" y="223"/>
                </a:cxn>
                <a:cxn ang="0">
                  <a:pos x="173" y="221"/>
                </a:cxn>
                <a:cxn ang="0">
                  <a:pos x="164" y="254"/>
                </a:cxn>
                <a:cxn ang="0">
                  <a:pos x="160" y="270"/>
                </a:cxn>
                <a:cxn ang="0">
                  <a:pos x="164" y="280"/>
                </a:cxn>
                <a:cxn ang="0">
                  <a:pos x="167" y="295"/>
                </a:cxn>
                <a:cxn ang="0">
                  <a:pos x="162" y="301"/>
                </a:cxn>
                <a:cxn ang="0">
                  <a:pos x="157" y="315"/>
                </a:cxn>
                <a:cxn ang="0">
                  <a:pos x="157" y="315"/>
                </a:cxn>
                <a:cxn ang="0">
                  <a:pos x="142" y="299"/>
                </a:cxn>
                <a:cxn ang="0">
                  <a:pos x="128" y="281"/>
                </a:cxn>
                <a:cxn ang="0">
                  <a:pos x="118" y="270"/>
                </a:cxn>
                <a:cxn ang="0">
                  <a:pos x="123" y="265"/>
                </a:cxn>
                <a:cxn ang="0">
                  <a:pos x="118" y="263"/>
                </a:cxn>
                <a:cxn ang="0">
                  <a:pos x="109" y="247"/>
                </a:cxn>
                <a:cxn ang="0">
                  <a:pos x="101" y="220"/>
                </a:cxn>
                <a:cxn ang="0">
                  <a:pos x="100" y="207"/>
                </a:cxn>
                <a:cxn ang="0">
                  <a:pos x="103" y="218"/>
                </a:cxn>
                <a:cxn ang="0">
                  <a:pos x="109" y="224"/>
                </a:cxn>
                <a:cxn ang="0">
                  <a:pos x="107" y="212"/>
                </a:cxn>
                <a:cxn ang="0">
                  <a:pos x="91" y="176"/>
                </a:cxn>
                <a:cxn ang="0">
                  <a:pos x="77" y="139"/>
                </a:cxn>
                <a:cxn ang="0">
                  <a:pos x="68" y="119"/>
                </a:cxn>
                <a:cxn ang="0">
                  <a:pos x="63" y="109"/>
                </a:cxn>
                <a:cxn ang="0">
                  <a:pos x="51" y="81"/>
                </a:cxn>
                <a:cxn ang="0">
                  <a:pos x="49" y="76"/>
                </a:cxn>
              </a:cxnLst>
              <a:rect l="0" t="0" r="r" b="b"/>
              <a:pathLst>
                <a:path w="178" h="315">
                  <a:moveTo>
                    <a:pt x="49" y="76"/>
                  </a:moveTo>
                  <a:cubicBezTo>
                    <a:pt x="48" y="75"/>
                    <a:pt x="47" y="73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2" y="67"/>
                    <a:pt x="38" y="63"/>
                    <a:pt x="35" y="58"/>
                  </a:cubicBezTo>
                  <a:cubicBezTo>
                    <a:pt x="31" y="49"/>
                    <a:pt x="36" y="53"/>
                    <a:pt x="27" y="49"/>
                  </a:cubicBezTo>
                  <a:cubicBezTo>
                    <a:pt x="23" y="47"/>
                    <a:pt x="17" y="36"/>
                    <a:pt x="16" y="31"/>
                  </a:cubicBezTo>
                  <a:cubicBezTo>
                    <a:pt x="13" y="22"/>
                    <a:pt x="6" y="8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0" y="11"/>
                    <a:pt x="24" y="12"/>
                    <a:pt x="28" y="16"/>
                  </a:cubicBezTo>
                  <a:cubicBezTo>
                    <a:pt x="32" y="20"/>
                    <a:pt x="32" y="23"/>
                    <a:pt x="34" y="27"/>
                  </a:cubicBezTo>
                  <a:cubicBezTo>
                    <a:pt x="37" y="33"/>
                    <a:pt x="45" y="39"/>
                    <a:pt x="50" y="44"/>
                  </a:cubicBezTo>
                  <a:cubicBezTo>
                    <a:pt x="53" y="47"/>
                    <a:pt x="58" y="46"/>
                    <a:pt x="61" y="47"/>
                  </a:cubicBezTo>
                  <a:cubicBezTo>
                    <a:pt x="67" y="49"/>
                    <a:pt x="68" y="53"/>
                    <a:pt x="75" y="55"/>
                  </a:cubicBezTo>
                  <a:cubicBezTo>
                    <a:pt x="83" y="57"/>
                    <a:pt x="89" y="62"/>
                    <a:pt x="96" y="63"/>
                  </a:cubicBezTo>
                  <a:cubicBezTo>
                    <a:pt x="102" y="63"/>
                    <a:pt x="106" y="69"/>
                    <a:pt x="107" y="74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99" y="80"/>
                    <a:pt x="99" y="80"/>
                    <a:pt x="99" y="80"/>
                  </a:cubicBezTo>
                  <a:cubicBezTo>
                    <a:pt x="98" y="81"/>
                    <a:pt x="93" y="81"/>
                    <a:pt x="93" y="83"/>
                  </a:cubicBezTo>
                  <a:cubicBezTo>
                    <a:pt x="92" y="97"/>
                    <a:pt x="119" y="86"/>
                    <a:pt x="112" y="100"/>
                  </a:cubicBezTo>
                  <a:cubicBezTo>
                    <a:pt x="111" y="101"/>
                    <a:pt x="109" y="109"/>
                    <a:pt x="111" y="109"/>
                  </a:cubicBezTo>
                  <a:cubicBezTo>
                    <a:pt x="114" y="111"/>
                    <a:pt x="130" y="104"/>
                    <a:pt x="125" y="115"/>
                  </a:cubicBezTo>
                  <a:cubicBezTo>
                    <a:pt x="123" y="119"/>
                    <a:pt x="118" y="125"/>
                    <a:pt x="125" y="127"/>
                  </a:cubicBezTo>
                  <a:cubicBezTo>
                    <a:pt x="128" y="128"/>
                    <a:pt x="132" y="130"/>
                    <a:pt x="134" y="133"/>
                  </a:cubicBezTo>
                  <a:cubicBezTo>
                    <a:pt x="135" y="135"/>
                    <a:pt x="136" y="138"/>
                    <a:pt x="137" y="141"/>
                  </a:cubicBezTo>
                  <a:cubicBezTo>
                    <a:pt x="139" y="146"/>
                    <a:pt x="130" y="144"/>
                    <a:pt x="130" y="150"/>
                  </a:cubicBezTo>
                  <a:cubicBezTo>
                    <a:pt x="130" y="153"/>
                    <a:pt x="138" y="153"/>
                    <a:pt x="136" y="161"/>
                  </a:cubicBezTo>
                  <a:cubicBezTo>
                    <a:pt x="133" y="167"/>
                    <a:pt x="134" y="176"/>
                    <a:pt x="140" y="178"/>
                  </a:cubicBezTo>
                  <a:cubicBezTo>
                    <a:pt x="149" y="181"/>
                    <a:pt x="160" y="161"/>
                    <a:pt x="160" y="180"/>
                  </a:cubicBezTo>
                  <a:cubicBezTo>
                    <a:pt x="159" y="184"/>
                    <a:pt x="162" y="186"/>
                    <a:pt x="164" y="189"/>
                  </a:cubicBezTo>
                  <a:cubicBezTo>
                    <a:pt x="166" y="193"/>
                    <a:pt x="162" y="204"/>
                    <a:pt x="163" y="209"/>
                  </a:cubicBezTo>
                  <a:cubicBezTo>
                    <a:pt x="163" y="212"/>
                    <a:pt x="161" y="222"/>
                    <a:pt x="164" y="223"/>
                  </a:cubicBezTo>
                  <a:cubicBezTo>
                    <a:pt x="166" y="223"/>
                    <a:pt x="172" y="220"/>
                    <a:pt x="173" y="221"/>
                  </a:cubicBezTo>
                  <a:cubicBezTo>
                    <a:pt x="178" y="232"/>
                    <a:pt x="166" y="244"/>
                    <a:pt x="164" y="254"/>
                  </a:cubicBezTo>
                  <a:cubicBezTo>
                    <a:pt x="163" y="259"/>
                    <a:pt x="155" y="265"/>
                    <a:pt x="160" y="270"/>
                  </a:cubicBezTo>
                  <a:cubicBezTo>
                    <a:pt x="164" y="273"/>
                    <a:pt x="167" y="275"/>
                    <a:pt x="164" y="280"/>
                  </a:cubicBezTo>
                  <a:cubicBezTo>
                    <a:pt x="159" y="288"/>
                    <a:pt x="168" y="288"/>
                    <a:pt x="167" y="295"/>
                  </a:cubicBezTo>
                  <a:cubicBezTo>
                    <a:pt x="167" y="297"/>
                    <a:pt x="163" y="300"/>
                    <a:pt x="162" y="301"/>
                  </a:cubicBezTo>
                  <a:cubicBezTo>
                    <a:pt x="160" y="303"/>
                    <a:pt x="158" y="312"/>
                    <a:pt x="157" y="315"/>
                  </a:cubicBezTo>
                  <a:cubicBezTo>
                    <a:pt x="157" y="315"/>
                    <a:pt x="157" y="315"/>
                    <a:pt x="157" y="315"/>
                  </a:cubicBezTo>
                  <a:cubicBezTo>
                    <a:pt x="151" y="310"/>
                    <a:pt x="145" y="304"/>
                    <a:pt x="142" y="299"/>
                  </a:cubicBezTo>
                  <a:cubicBezTo>
                    <a:pt x="138" y="296"/>
                    <a:pt x="131" y="285"/>
                    <a:pt x="128" y="281"/>
                  </a:cubicBezTo>
                  <a:cubicBezTo>
                    <a:pt x="125" y="276"/>
                    <a:pt x="120" y="274"/>
                    <a:pt x="118" y="270"/>
                  </a:cubicBezTo>
                  <a:cubicBezTo>
                    <a:pt x="115" y="266"/>
                    <a:pt x="121" y="266"/>
                    <a:pt x="123" y="265"/>
                  </a:cubicBezTo>
                  <a:cubicBezTo>
                    <a:pt x="127" y="261"/>
                    <a:pt x="120" y="261"/>
                    <a:pt x="118" y="263"/>
                  </a:cubicBezTo>
                  <a:cubicBezTo>
                    <a:pt x="115" y="264"/>
                    <a:pt x="112" y="250"/>
                    <a:pt x="109" y="247"/>
                  </a:cubicBezTo>
                  <a:cubicBezTo>
                    <a:pt x="103" y="240"/>
                    <a:pt x="102" y="229"/>
                    <a:pt x="101" y="220"/>
                  </a:cubicBezTo>
                  <a:cubicBezTo>
                    <a:pt x="100" y="218"/>
                    <a:pt x="99" y="207"/>
                    <a:pt x="100" y="207"/>
                  </a:cubicBezTo>
                  <a:cubicBezTo>
                    <a:pt x="100" y="211"/>
                    <a:pt x="105" y="214"/>
                    <a:pt x="103" y="218"/>
                  </a:cubicBezTo>
                  <a:cubicBezTo>
                    <a:pt x="101" y="226"/>
                    <a:pt x="109" y="226"/>
                    <a:pt x="109" y="224"/>
                  </a:cubicBezTo>
                  <a:cubicBezTo>
                    <a:pt x="108" y="220"/>
                    <a:pt x="108" y="216"/>
                    <a:pt x="107" y="212"/>
                  </a:cubicBezTo>
                  <a:cubicBezTo>
                    <a:pt x="103" y="200"/>
                    <a:pt x="96" y="188"/>
                    <a:pt x="91" y="176"/>
                  </a:cubicBezTo>
                  <a:cubicBezTo>
                    <a:pt x="85" y="164"/>
                    <a:pt x="83" y="151"/>
                    <a:pt x="77" y="139"/>
                  </a:cubicBezTo>
                  <a:cubicBezTo>
                    <a:pt x="74" y="133"/>
                    <a:pt x="69" y="127"/>
                    <a:pt x="68" y="119"/>
                  </a:cubicBezTo>
                  <a:cubicBezTo>
                    <a:pt x="67" y="114"/>
                    <a:pt x="66" y="113"/>
                    <a:pt x="63" y="109"/>
                  </a:cubicBezTo>
                  <a:cubicBezTo>
                    <a:pt x="63" y="99"/>
                    <a:pt x="54" y="90"/>
                    <a:pt x="51" y="81"/>
                  </a:cubicBezTo>
                  <a:cubicBezTo>
                    <a:pt x="50" y="79"/>
                    <a:pt x="50" y="78"/>
                    <a:pt x="49" y="7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4581525" y="3698875"/>
              <a:ext cx="439738" cy="582613"/>
            </a:xfrm>
            <a:custGeom>
              <a:avLst/>
              <a:gdLst/>
              <a:ahLst/>
              <a:cxnLst>
                <a:cxn ang="0">
                  <a:pos x="243" y="178"/>
                </a:cxn>
                <a:cxn ang="0">
                  <a:pos x="251" y="176"/>
                </a:cxn>
                <a:cxn ang="0">
                  <a:pos x="251" y="163"/>
                </a:cxn>
                <a:cxn ang="0">
                  <a:pos x="249" y="143"/>
                </a:cxn>
                <a:cxn ang="0">
                  <a:pos x="247" y="121"/>
                </a:cxn>
                <a:cxn ang="0">
                  <a:pos x="239" y="116"/>
                </a:cxn>
                <a:cxn ang="0">
                  <a:pos x="238" y="105"/>
                </a:cxn>
                <a:cxn ang="0">
                  <a:pos x="252" y="106"/>
                </a:cxn>
                <a:cxn ang="0">
                  <a:pos x="258" y="92"/>
                </a:cxn>
                <a:cxn ang="0">
                  <a:pos x="275" y="68"/>
                </a:cxn>
                <a:cxn ang="0">
                  <a:pos x="284" y="22"/>
                </a:cxn>
                <a:cxn ang="0">
                  <a:pos x="278" y="0"/>
                </a:cxn>
                <a:cxn ang="0">
                  <a:pos x="261" y="5"/>
                </a:cxn>
                <a:cxn ang="0">
                  <a:pos x="213" y="25"/>
                </a:cxn>
                <a:cxn ang="0">
                  <a:pos x="175" y="28"/>
                </a:cxn>
                <a:cxn ang="0">
                  <a:pos x="152" y="59"/>
                </a:cxn>
                <a:cxn ang="0">
                  <a:pos x="137" y="45"/>
                </a:cxn>
                <a:cxn ang="0">
                  <a:pos x="127" y="43"/>
                </a:cxn>
                <a:cxn ang="0">
                  <a:pos x="119" y="41"/>
                </a:cxn>
                <a:cxn ang="0">
                  <a:pos x="98" y="67"/>
                </a:cxn>
                <a:cxn ang="0">
                  <a:pos x="94" y="90"/>
                </a:cxn>
                <a:cxn ang="0">
                  <a:pos x="92" y="110"/>
                </a:cxn>
                <a:cxn ang="0">
                  <a:pos x="64" y="121"/>
                </a:cxn>
                <a:cxn ang="0">
                  <a:pos x="45" y="131"/>
                </a:cxn>
                <a:cxn ang="0">
                  <a:pos x="15" y="126"/>
                </a:cxn>
                <a:cxn ang="0">
                  <a:pos x="7" y="132"/>
                </a:cxn>
                <a:cxn ang="0">
                  <a:pos x="20" y="152"/>
                </a:cxn>
                <a:cxn ang="0">
                  <a:pos x="33" y="167"/>
                </a:cxn>
                <a:cxn ang="0">
                  <a:pos x="42" y="185"/>
                </a:cxn>
                <a:cxn ang="0">
                  <a:pos x="38" y="202"/>
                </a:cxn>
                <a:cxn ang="0">
                  <a:pos x="48" y="230"/>
                </a:cxn>
                <a:cxn ang="0">
                  <a:pos x="72" y="241"/>
                </a:cxn>
                <a:cxn ang="0">
                  <a:pos x="72" y="275"/>
                </a:cxn>
                <a:cxn ang="0">
                  <a:pos x="72" y="306"/>
                </a:cxn>
                <a:cxn ang="0">
                  <a:pos x="72" y="332"/>
                </a:cxn>
                <a:cxn ang="0">
                  <a:pos x="70" y="353"/>
                </a:cxn>
                <a:cxn ang="0">
                  <a:pos x="65" y="367"/>
                </a:cxn>
                <a:cxn ang="0">
                  <a:pos x="99" y="373"/>
                </a:cxn>
                <a:cxn ang="0">
                  <a:pos x="134" y="347"/>
                </a:cxn>
                <a:cxn ang="0">
                  <a:pos x="154" y="307"/>
                </a:cxn>
                <a:cxn ang="0">
                  <a:pos x="218" y="299"/>
                </a:cxn>
                <a:cxn ang="0">
                  <a:pos x="197" y="263"/>
                </a:cxn>
                <a:cxn ang="0">
                  <a:pos x="215" y="226"/>
                </a:cxn>
                <a:cxn ang="0">
                  <a:pos x="250" y="223"/>
                </a:cxn>
                <a:cxn ang="0">
                  <a:pos x="254" y="198"/>
                </a:cxn>
                <a:cxn ang="0">
                  <a:pos x="246" y="187"/>
                </a:cxn>
              </a:cxnLst>
              <a:rect l="0" t="0" r="r" b="b"/>
              <a:pathLst>
                <a:path w="287" h="380">
                  <a:moveTo>
                    <a:pt x="248" y="183"/>
                  </a:moveTo>
                  <a:cubicBezTo>
                    <a:pt x="243" y="178"/>
                    <a:pt x="243" y="178"/>
                    <a:pt x="243" y="178"/>
                  </a:cubicBezTo>
                  <a:cubicBezTo>
                    <a:pt x="246" y="174"/>
                    <a:pt x="246" y="174"/>
                    <a:pt x="246" y="174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53" y="172"/>
                    <a:pt x="255" y="166"/>
                    <a:pt x="251" y="163"/>
                  </a:cubicBezTo>
                  <a:cubicBezTo>
                    <a:pt x="250" y="161"/>
                    <a:pt x="252" y="157"/>
                    <a:pt x="252" y="155"/>
                  </a:cubicBezTo>
                  <a:cubicBezTo>
                    <a:pt x="252" y="151"/>
                    <a:pt x="249" y="147"/>
                    <a:pt x="249" y="143"/>
                  </a:cubicBezTo>
                  <a:cubicBezTo>
                    <a:pt x="248" y="139"/>
                    <a:pt x="245" y="135"/>
                    <a:pt x="245" y="130"/>
                  </a:cubicBezTo>
                  <a:cubicBezTo>
                    <a:pt x="245" y="127"/>
                    <a:pt x="246" y="124"/>
                    <a:pt x="247" y="121"/>
                  </a:cubicBezTo>
                  <a:cubicBezTo>
                    <a:pt x="247" y="121"/>
                    <a:pt x="247" y="121"/>
                    <a:pt x="247" y="121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14"/>
                    <a:pt x="238" y="113"/>
                    <a:pt x="238" y="112"/>
                  </a:cubicBezTo>
                  <a:cubicBezTo>
                    <a:pt x="237" y="110"/>
                    <a:pt x="237" y="107"/>
                    <a:pt x="238" y="105"/>
                  </a:cubicBezTo>
                  <a:cubicBezTo>
                    <a:pt x="238" y="104"/>
                    <a:pt x="240" y="102"/>
                    <a:pt x="241" y="101"/>
                  </a:cubicBezTo>
                  <a:cubicBezTo>
                    <a:pt x="244" y="98"/>
                    <a:pt x="249" y="105"/>
                    <a:pt x="252" y="106"/>
                  </a:cubicBezTo>
                  <a:cubicBezTo>
                    <a:pt x="252" y="106"/>
                    <a:pt x="252" y="106"/>
                    <a:pt x="252" y="106"/>
                  </a:cubicBezTo>
                  <a:cubicBezTo>
                    <a:pt x="254" y="101"/>
                    <a:pt x="257" y="96"/>
                    <a:pt x="258" y="92"/>
                  </a:cubicBezTo>
                  <a:cubicBezTo>
                    <a:pt x="260" y="85"/>
                    <a:pt x="264" y="81"/>
                    <a:pt x="269" y="76"/>
                  </a:cubicBezTo>
                  <a:cubicBezTo>
                    <a:pt x="271" y="73"/>
                    <a:pt x="273" y="71"/>
                    <a:pt x="275" y="68"/>
                  </a:cubicBezTo>
                  <a:cubicBezTo>
                    <a:pt x="276" y="64"/>
                    <a:pt x="276" y="60"/>
                    <a:pt x="278" y="57"/>
                  </a:cubicBezTo>
                  <a:cubicBezTo>
                    <a:pt x="284" y="46"/>
                    <a:pt x="281" y="34"/>
                    <a:pt x="284" y="22"/>
                  </a:cubicBezTo>
                  <a:cubicBezTo>
                    <a:pt x="285" y="16"/>
                    <a:pt x="287" y="9"/>
                    <a:pt x="284" y="4"/>
                  </a:cubicBezTo>
                  <a:cubicBezTo>
                    <a:pt x="282" y="2"/>
                    <a:pt x="280" y="1"/>
                    <a:pt x="278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4" y="1"/>
                    <a:pt x="265" y="4"/>
                    <a:pt x="261" y="5"/>
                  </a:cubicBezTo>
                  <a:cubicBezTo>
                    <a:pt x="251" y="12"/>
                    <a:pt x="244" y="20"/>
                    <a:pt x="232" y="11"/>
                  </a:cubicBezTo>
                  <a:cubicBezTo>
                    <a:pt x="227" y="6"/>
                    <a:pt x="216" y="21"/>
                    <a:pt x="213" y="25"/>
                  </a:cubicBezTo>
                  <a:cubicBezTo>
                    <a:pt x="209" y="29"/>
                    <a:pt x="200" y="26"/>
                    <a:pt x="195" y="29"/>
                  </a:cubicBezTo>
                  <a:cubicBezTo>
                    <a:pt x="186" y="34"/>
                    <a:pt x="185" y="28"/>
                    <a:pt x="175" y="28"/>
                  </a:cubicBezTo>
                  <a:cubicBezTo>
                    <a:pt x="157" y="29"/>
                    <a:pt x="173" y="40"/>
                    <a:pt x="164" y="47"/>
                  </a:cubicBezTo>
                  <a:cubicBezTo>
                    <a:pt x="161" y="49"/>
                    <a:pt x="155" y="60"/>
                    <a:pt x="152" y="59"/>
                  </a:cubicBezTo>
                  <a:cubicBezTo>
                    <a:pt x="147" y="58"/>
                    <a:pt x="141" y="49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0" y="43"/>
                    <a:pt x="128" y="43"/>
                    <a:pt x="127" y="43"/>
                  </a:cubicBezTo>
                  <a:cubicBezTo>
                    <a:pt x="126" y="44"/>
                    <a:pt x="124" y="45"/>
                    <a:pt x="123" y="45"/>
                  </a:cubicBezTo>
                  <a:cubicBezTo>
                    <a:pt x="121" y="45"/>
                    <a:pt x="120" y="43"/>
                    <a:pt x="119" y="41"/>
                  </a:cubicBezTo>
                  <a:cubicBezTo>
                    <a:pt x="115" y="35"/>
                    <a:pt x="110" y="48"/>
                    <a:pt x="110" y="51"/>
                  </a:cubicBezTo>
                  <a:cubicBezTo>
                    <a:pt x="106" y="61"/>
                    <a:pt x="94" y="53"/>
                    <a:pt x="98" y="67"/>
                  </a:cubicBezTo>
                  <a:cubicBezTo>
                    <a:pt x="100" y="75"/>
                    <a:pt x="93" y="77"/>
                    <a:pt x="88" y="81"/>
                  </a:cubicBezTo>
                  <a:cubicBezTo>
                    <a:pt x="84" y="84"/>
                    <a:pt x="90" y="90"/>
                    <a:pt x="94" y="90"/>
                  </a:cubicBezTo>
                  <a:cubicBezTo>
                    <a:pt x="97" y="91"/>
                    <a:pt x="108" y="90"/>
                    <a:pt x="107" y="96"/>
                  </a:cubicBezTo>
                  <a:cubicBezTo>
                    <a:pt x="105" y="109"/>
                    <a:pt x="97" y="103"/>
                    <a:pt x="92" y="110"/>
                  </a:cubicBezTo>
                  <a:cubicBezTo>
                    <a:pt x="87" y="115"/>
                    <a:pt x="88" y="118"/>
                    <a:pt x="81" y="122"/>
                  </a:cubicBezTo>
                  <a:cubicBezTo>
                    <a:pt x="75" y="125"/>
                    <a:pt x="69" y="120"/>
                    <a:pt x="64" y="121"/>
                  </a:cubicBezTo>
                  <a:cubicBezTo>
                    <a:pt x="62" y="122"/>
                    <a:pt x="63" y="125"/>
                    <a:pt x="59" y="123"/>
                  </a:cubicBezTo>
                  <a:cubicBezTo>
                    <a:pt x="47" y="119"/>
                    <a:pt x="52" y="131"/>
                    <a:pt x="45" y="131"/>
                  </a:cubicBezTo>
                  <a:cubicBezTo>
                    <a:pt x="40" y="132"/>
                    <a:pt x="27" y="134"/>
                    <a:pt x="27" y="127"/>
                  </a:cubicBezTo>
                  <a:cubicBezTo>
                    <a:pt x="23" y="126"/>
                    <a:pt x="19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6" y="133"/>
                    <a:pt x="1" y="133"/>
                    <a:pt x="1" y="135"/>
                  </a:cubicBezTo>
                  <a:cubicBezTo>
                    <a:pt x="0" y="149"/>
                    <a:pt x="27" y="138"/>
                    <a:pt x="20" y="152"/>
                  </a:cubicBezTo>
                  <a:cubicBezTo>
                    <a:pt x="19" y="153"/>
                    <a:pt x="17" y="161"/>
                    <a:pt x="19" y="161"/>
                  </a:cubicBezTo>
                  <a:cubicBezTo>
                    <a:pt x="22" y="163"/>
                    <a:pt x="38" y="156"/>
                    <a:pt x="33" y="167"/>
                  </a:cubicBezTo>
                  <a:cubicBezTo>
                    <a:pt x="31" y="171"/>
                    <a:pt x="26" y="177"/>
                    <a:pt x="33" y="179"/>
                  </a:cubicBezTo>
                  <a:cubicBezTo>
                    <a:pt x="36" y="180"/>
                    <a:pt x="40" y="182"/>
                    <a:pt x="42" y="185"/>
                  </a:cubicBezTo>
                  <a:cubicBezTo>
                    <a:pt x="43" y="187"/>
                    <a:pt x="44" y="190"/>
                    <a:pt x="45" y="193"/>
                  </a:cubicBezTo>
                  <a:cubicBezTo>
                    <a:pt x="47" y="198"/>
                    <a:pt x="38" y="196"/>
                    <a:pt x="38" y="202"/>
                  </a:cubicBezTo>
                  <a:cubicBezTo>
                    <a:pt x="38" y="205"/>
                    <a:pt x="46" y="205"/>
                    <a:pt x="44" y="213"/>
                  </a:cubicBezTo>
                  <a:cubicBezTo>
                    <a:pt x="41" y="219"/>
                    <a:pt x="42" y="228"/>
                    <a:pt x="48" y="230"/>
                  </a:cubicBezTo>
                  <a:cubicBezTo>
                    <a:pt x="57" y="233"/>
                    <a:pt x="68" y="213"/>
                    <a:pt x="68" y="232"/>
                  </a:cubicBezTo>
                  <a:cubicBezTo>
                    <a:pt x="67" y="236"/>
                    <a:pt x="70" y="238"/>
                    <a:pt x="72" y="241"/>
                  </a:cubicBezTo>
                  <a:cubicBezTo>
                    <a:pt x="74" y="245"/>
                    <a:pt x="70" y="256"/>
                    <a:pt x="71" y="261"/>
                  </a:cubicBezTo>
                  <a:cubicBezTo>
                    <a:pt x="71" y="264"/>
                    <a:pt x="69" y="274"/>
                    <a:pt x="72" y="275"/>
                  </a:cubicBezTo>
                  <a:cubicBezTo>
                    <a:pt x="74" y="275"/>
                    <a:pt x="80" y="272"/>
                    <a:pt x="81" y="273"/>
                  </a:cubicBezTo>
                  <a:cubicBezTo>
                    <a:pt x="86" y="284"/>
                    <a:pt x="74" y="296"/>
                    <a:pt x="72" y="306"/>
                  </a:cubicBezTo>
                  <a:cubicBezTo>
                    <a:pt x="71" y="311"/>
                    <a:pt x="63" y="317"/>
                    <a:pt x="68" y="322"/>
                  </a:cubicBezTo>
                  <a:cubicBezTo>
                    <a:pt x="72" y="325"/>
                    <a:pt x="75" y="327"/>
                    <a:pt x="72" y="332"/>
                  </a:cubicBezTo>
                  <a:cubicBezTo>
                    <a:pt x="67" y="340"/>
                    <a:pt x="76" y="340"/>
                    <a:pt x="75" y="347"/>
                  </a:cubicBezTo>
                  <a:cubicBezTo>
                    <a:pt x="75" y="349"/>
                    <a:pt x="71" y="352"/>
                    <a:pt x="70" y="353"/>
                  </a:cubicBezTo>
                  <a:cubicBezTo>
                    <a:pt x="68" y="355"/>
                    <a:pt x="66" y="364"/>
                    <a:pt x="65" y="367"/>
                  </a:cubicBezTo>
                  <a:cubicBezTo>
                    <a:pt x="65" y="367"/>
                    <a:pt x="65" y="367"/>
                    <a:pt x="65" y="367"/>
                  </a:cubicBezTo>
                  <a:cubicBezTo>
                    <a:pt x="70" y="371"/>
                    <a:pt x="75" y="374"/>
                    <a:pt x="80" y="376"/>
                  </a:cubicBezTo>
                  <a:cubicBezTo>
                    <a:pt x="88" y="379"/>
                    <a:pt x="92" y="380"/>
                    <a:pt x="99" y="373"/>
                  </a:cubicBezTo>
                  <a:cubicBezTo>
                    <a:pt x="102" y="372"/>
                    <a:pt x="106" y="371"/>
                    <a:pt x="108" y="371"/>
                  </a:cubicBezTo>
                  <a:cubicBezTo>
                    <a:pt x="116" y="369"/>
                    <a:pt x="132" y="354"/>
                    <a:pt x="134" y="347"/>
                  </a:cubicBezTo>
                  <a:cubicBezTo>
                    <a:pt x="136" y="339"/>
                    <a:pt x="135" y="321"/>
                    <a:pt x="140" y="316"/>
                  </a:cubicBezTo>
                  <a:cubicBezTo>
                    <a:pt x="145" y="313"/>
                    <a:pt x="149" y="308"/>
                    <a:pt x="154" y="307"/>
                  </a:cubicBezTo>
                  <a:cubicBezTo>
                    <a:pt x="192" y="296"/>
                    <a:pt x="192" y="296"/>
                    <a:pt x="192" y="296"/>
                  </a:cubicBezTo>
                  <a:cubicBezTo>
                    <a:pt x="201" y="293"/>
                    <a:pt x="210" y="297"/>
                    <a:pt x="218" y="299"/>
                  </a:cubicBezTo>
                  <a:cubicBezTo>
                    <a:pt x="216" y="291"/>
                    <a:pt x="207" y="295"/>
                    <a:pt x="201" y="294"/>
                  </a:cubicBezTo>
                  <a:cubicBezTo>
                    <a:pt x="184" y="291"/>
                    <a:pt x="189" y="272"/>
                    <a:pt x="197" y="263"/>
                  </a:cubicBezTo>
                  <a:cubicBezTo>
                    <a:pt x="201" y="258"/>
                    <a:pt x="207" y="250"/>
                    <a:pt x="210" y="245"/>
                  </a:cubicBezTo>
                  <a:cubicBezTo>
                    <a:pt x="214" y="238"/>
                    <a:pt x="207" y="232"/>
                    <a:pt x="215" y="226"/>
                  </a:cubicBezTo>
                  <a:cubicBezTo>
                    <a:pt x="223" y="227"/>
                    <a:pt x="227" y="216"/>
                    <a:pt x="237" y="220"/>
                  </a:cubicBezTo>
                  <a:cubicBezTo>
                    <a:pt x="241" y="221"/>
                    <a:pt x="248" y="221"/>
                    <a:pt x="250" y="223"/>
                  </a:cubicBezTo>
                  <a:cubicBezTo>
                    <a:pt x="253" y="225"/>
                    <a:pt x="256" y="225"/>
                    <a:pt x="254" y="220"/>
                  </a:cubicBezTo>
                  <a:cubicBezTo>
                    <a:pt x="252" y="216"/>
                    <a:pt x="254" y="203"/>
                    <a:pt x="254" y="198"/>
                  </a:cubicBezTo>
                  <a:cubicBezTo>
                    <a:pt x="254" y="185"/>
                    <a:pt x="254" y="185"/>
                    <a:pt x="254" y="185"/>
                  </a:cubicBezTo>
                  <a:cubicBezTo>
                    <a:pt x="252" y="185"/>
                    <a:pt x="247" y="189"/>
                    <a:pt x="246" y="187"/>
                  </a:cubicBezTo>
                  <a:cubicBezTo>
                    <a:pt x="246" y="187"/>
                    <a:pt x="247" y="185"/>
                    <a:pt x="248" y="18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4945063" y="3848100"/>
              <a:ext cx="22225" cy="130175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0" y="23"/>
                </a:cxn>
                <a:cxn ang="0">
                  <a:pos x="10" y="23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1" y="7"/>
                </a:cxn>
                <a:cxn ang="0">
                  <a:pos x="4" y="3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14" y="78"/>
                </a:cxn>
                <a:cxn ang="0">
                  <a:pos x="13" y="81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6" y="80"/>
                </a:cxn>
                <a:cxn ang="0">
                  <a:pos x="9" y="76"/>
                </a:cxn>
                <a:cxn ang="0">
                  <a:pos x="14" y="78"/>
                </a:cxn>
              </a:cxnLst>
              <a:rect l="0" t="0" r="r" b="b"/>
              <a:pathLst>
                <a:path w="15" h="85">
                  <a:moveTo>
                    <a:pt x="15" y="8"/>
                  </a:moveTo>
                  <a:cubicBezTo>
                    <a:pt x="13" y="13"/>
                    <a:pt x="11" y="18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1" y="15"/>
                    <a:pt x="1" y="14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6"/>
                    <a:pt x="3" y="4"/>
                    <a:pt x="4" y="3"/>
                  </a:cubicBezTo>
                  <a:cubicBezTo>
                    <a:pt x="7" y="0"/>
                    <a:pt x="12" y="7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lose/>
                  <a:moveTo>
                    <a:pt x="14" y="78"/>
                  </a:moveTo>
                  <a:cubicBezTo>
                    <a:pt x="13" y="79"/>
                    <a:pt x="13" y="80"/>
                    <a:pt x="13" y="81"/>
                  </a:cubicBezTo>
                  <a:cubicBezTo>
                    <a:pt x="13" y="82"/>
                    <a:pt x="12" y="83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4" y="78"/>
                    <a:pt x="14" y="78"/>
                    <a:pt x="14" y="78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6292850" y="3692525"/>
              <a:ext cx="168275" cy="725488"/>
            </a:xfrm>
            <a:custGeom>
              <a:avLst/>
              <a:gdLst/>
              <a:ahLst/>
              <a:cxnLst>
                <a:cxn ang="0">
                  <a:pos x="95" y="446"/>
                </a:cxn>
                <a:cxn ang="0">
                  <a:pos x="106" y="448"/>
                </a:cxn>
                <a:cxn ang="0">
                  <a:pos x="104" y="473"/>
                </a:cxn>
                <a:cxn ang="0">
                  <a:pos x="93" y="438"/>
                </a:cxn>
                <a:cxn ang="0">
                  <a:pos x="95" y="429"/>
                </a:cxn>
                <a:cxn ang="0">
                  <a:pos x="91" y="440"/>
                </a:cxn>
                <a:cxn ang="0">
                  <a:pos x="84" y="391"/>
                </a:cxn>
                <a:cxn ang="0">
                  <a:pos x="85" y="387"/>
                </a:cxn>
                <a:cxn ang="0">
                  <a:pos x="87" y="390"/>
                </a:cxn>
                <a:cxn ang="0">
                  <a:pos x="75" y="391"/>
                </a:cxn>
                <a:cxn ang="0">
                  <a:pos x="69" y="390"/>
                </a:cxn>
                <a:cxn ang="0">
                  <a:pos x="74" y="395"/>
                </a:cxn>
                <a:cxn ang="0">
                  <a:pos x="75" y="391"/>
                </a:cxn>
                <a:cxn ang="0">
                  <a:pos x="78" y="375"/>
                </a:cxn>
                <a:cxn ang="0">
                  <a:pos x="81" y="376"/>
                </a:cxn>
                <a:cxn ang="0">
                  <a:pos x="80" y="382"/>
                </a:cxn>
                <a:cxn ang="0">
                  <a:pos x="53" y="372"/>
                </a:cxn>
                <a:cxn ang="0">
                  <a:pos x="56" y="369"/>
                </a:cxn>
                <a:cxn ang="0">
                  <a:pos x="55" y="375"/>
                </a:cxn>
                <a:cxn ang="0">
                  <a:pos x="27" y="307"/>
                </a:cxn>
                <a:cxn ang="0">
                  <a:pos x="32" y="304"/>
                </a:cxn>
                <a:cxn ang="0">
                  <a:pos x="2" y="207"/>
                </a:cxn>
                <a:cxn ang="0">
                  <a:pos x="13" y="188"/>
                </a:cxn>
                <a:cxn ang="0">
                  <a:pos x="4" y="209"/>
                </a:cxn>
                <a:cxn ang="0">
                  <a:pos x="27" y="134"/>
                </a:cxn>
                <a:cxn ang="0">
                  <a:pos x="23" y="139"/>
                </a:cxn>
                <a:cxn ang="0">
                  <a:pos x="27" y="140"/>
                </a:cxn>
                <a:cxn ang="0">
                  <a:pos x="28" y="133"/>
                </a:cxn>
                <a:cxn ang="0">
                  <a:pos x="21" y="105"/>
                </a:cxn>
                <a:cxn ang="0">
                  <a:pos x="15" y="116"/>
                </a:cxn>
                <a:cxn ang="0">
                  <a:pos x="22" y="130"/>
                </a:cxn>
                <a:cxn ang="0">
                  <a:pos x="30" y="127"/>
                </a:cxn>
                <a:cxn ang="0">
                  <a:pos x="29" y="107"/>
                </a:cxn>
                <a:cxn ang="0">
                  <a:pos x="27" y="96"/>
                </a:cxn>
                <a:cxn ang="0">
                  <a:pos x="31" y="89"/>
                </a:cxn>
                <a:cxn ang="0">
                  <a:pos x="38" y="86"/>
                </a:cxn>
                <a:cxn ang="0">
                  <a:pos x="32" y="102"/>
                </a:cxn>
                <a:cxn ang="0">
                  <a:pos x="35" y="83"/>
                </a:cxn>
                <a:cxn ang="0">
                  <a:pos x="43" y="60"/>
                </a:cxn>
                <a:cxn ang="0">
                  <a:pos x="40" y="32"/>
                </a:cxn>
                <a:cxn ang="0">
                  <a:pos x="42" y="13"/>
                </a:cxn>
                <a:cxn ang="0">
                  <a:pos x="37" y="9"/>
                </a:cxn>
                <a:cxn ang="0">
                  <a:pos x="34" y="44"/>
                </a:cxn>
                <a:cxn ang="0">
                  <a:pos x="27" y="70"/>
                </a:cxn>
                <a:cxn ang="0">
                  <a:pos x="35" y="83"/>
                </a:cxn>
              </a:cxnLst>
              <a:rect l="0" t="0" r="r" b="b"/>
              <a:pathLst>
                <a:path w="110" h="474">
                  <a:moveTo>
                    <a:pt x="99" y="462"/>
                  </a:moveTo>
                  <a:cubicBezTo>
                    <a:pt x="97" y="459"/>
                    <a:pt x="95" y="457"/>
                    <a:pt x="94" y="454"/>
                  </a:cubicBezTo>
                  <a:cubicBezTo>
                    <a:pt x="93" y="453"/>
                    <a:pt x="93" y="447"/>
                    <a:pt x="95" y="446"/>
                  </a:cubicBezTo>
                  <a:cubicBezTo>
                    <a:pt x="95" y="445"/>
                    <a:pt x="97" y="445"/>
                    <a:pt x="98" y="445"/>
                  </a:cubicBezTo>
                  <a:cubicBezTo>
                    <a:pt x="100" y="445"/>
                    <a:pt x="105" y="441"/>
                    <a:pt x="106" y="442"/>
                  </a:cubicBezTo>
                  <a:cubicBezTo>
                    <a:pt x="107" y="442"/>
                    <a:pt x="106" y="447"/>
                    <a:pt x="106" y="448"/>
                  </a:cubicBezTo>
                  <a:cubicBezTo>
                    <a:pt x="106" y="452"/>
                    <a:pt x="110" y="455"/>
                    <a:pt x="110" y="459"/>
                  </a:cubicBezTo>
                  <a:cubicBezTo>
                    <a:pt x="110" y="462"/>
                    <a:pt x="107" y="464"/>
                    <a:pt x="107" y="466"/>
                  </a:cubicBezTo>
                  <a:cubicBezTo>
                    <a:pt x="107" y="468"/>
                    <a:pt x="108" y="474"/>
                    <a:pt x="104" y="473"/>
                  </a:cubicBezTo>
                  <a:cubicBezTo>
                    <a:pt x="102" y="472"/>
                    <a:pt x="101" y="465"/>
                    <a:pt x="100" y="463"/>
                  </a:cubicBezTo>
                  <a:cubicBezTo>
                    <a:pt x="100" y="463"/>
                    <a:pt x="99" y="461"/>
                    <a:pt x="99" y="462"/>
                  </a:cubicBezTo>
                  <a:close/>
                  <a:moveTo>
                    <a:pt x="93" y="438"/>
                  </a:moveTo>
                  <a:cubicBezTo>
                    <a:pt x="93" y="438"/>
                    <a:pt x="96" y="435"/>
                    <a:pt x="96" y="435"/>
                  </a:cubicBezTo>
                  <a:cubicBezTo>
                    <a:pt x="97" y="434"/>
                    <a:pt x="97" y="428"/>
                    <a:pt x="95" y="428"/>
                  </a:cubicBezTo>
                  <a:cubicBezTo>
                    <a:pt x="95" y="428"/>
                    <a:pt x="95" y="428"/>
                    <a:pt x="95" y="429"/>
                  </a:cubicBezTo>
                  <a:cubicBezTo>
                    <a:pt x="94" y="430"/>
                    <a:pt x="93" y="431"/>
                    <a:pt x="93" y="432"/>
                  </a:cubicBezTo>
                  <a:cubicBezTo>
                    <a:pt x="91" y="433"/>
                    <a:pt x="90" y="433"/>
                    <a:pt x="90" y="435"/>
                  </a:cubicBezTo>
                  <a:cubicBezTo>
                    <a:pt x="90" y="437"/>
                    <a:pt x="90" y="438"/>
                    <a:pt x="91" y="440"/>
                  </a:cubicBezTo>
                  <a:cubicBezTo>
                    <a:pt x="93" y="438"/>
                    <a:pt x="93" y="438"/>
                    <a:pt x="93" y="438"/>
                  </a:cubicBezTo>
                  <a:close/>
                  <a:moveTo>
                    <a:pt x="86" y="392"/>
                  </a:moveTo>
                  <a:cubicBezTo>
                    <a:pt x="85" y="392"/>
                    <a:pt x="85" y="392"/>
                    <a:pt x="84" y="391"/>
                  </a:cubicBezTo>
                  <a:cubicBezTo>
                    <a:pt x="84" y="390"/>
                    <a:pt x="83" y="390"/>
                    <a:pt x="83" y="389"/>
                  </a:cubicBezTo>
                  <a:cubicBezTo>
                    <a:pt x="83" y="389"/>
                    <a:pt x="83" y="389"/>
                    <a:pt x="83" y="389"/>
                  </a:cubicBezTo>
                  <a:cubicBezTo>
                    <a:pt x="84" y="388"/>
                    <a:pt x="84" y="388"/>
                    <a:pt x="85" y="387"/>
                  </a:cubicBezTo>
                  <a:cubicBezTo>
                    <a:pt x="85" y="387"/>
                    <a:pt x="86" y="386"/>
                    <a:pt x="86" y="387"/>
                  </a:cubicBezTo>
                  <a:cubicBezTo>
                    <a:pt x="86" y="387"/>
                    <a:pt x="87" y="388"/>
                    <a:pt x="87" y="389"/>
                  </a:cubicBezTo>
                  <a:cubicBezTo>
                    <a:pt x="87" y="389"/>
                    <a:pt x="87" y="390"/>
                    <a:pt x="87" y="390"/>
                  </a:cubicBezTo>
                  <a:cubicBezTo>
                    <a:pt x="87" y="390"/>
                    <a:pt x="87" y="391"/>
                    <a:pt x="87" y="391"/>
                  </a:cubicBezTo>
                  <a:cubicBezTo>
                    <a:pt x="86" y="392"/>
                    <a:pt x="86" y="392"/>
                    <a:pt x="86" y="392"/>
                  </a:cubicBezTo>
                  <a:close/>
                  <a:moveTo>
                    <a:pt x="75" y="391"/>
                  </a:moveTo>
                  <a:cubicBezTo>
                    <a:pt x="75" y="391"/>
                    <a:pt x="74" y="389"/>
                    <a:pt x="73" y="389"/>
                  </a:cubicBezTo>
                  <a:cubicBezTo>
                    <a:pt x="73" y="388"/>
                    <a:pt x="72" y="389"/>
                    <a:pt x="72" y="389"/>
                  </a:cubicBezTo>
                  <a:cubicBezTo>
                    <a:pt x="71" y="389"/>
                    <a:pt x="67" y="388"/>
                    <a:pt x="69" y="390"/>
                  </a:cubicBezTo>
                  <a:cubicBezTo>
                    <a:pt x="69" y="391"/>
                    <a:pt x="70" y="391"/>
                    <a:pt x="71" y="392"/>
                  </a:cubicBezTo>
                  <a:cubicBezTo>
                    <a:pt x="71" y="393"/>
                    <a:pt x="71" y="394"/>
                    <a:pt x="71" y="394"/>
                  </a:cubicBezTo>
                  <a:cubicBezTo>
                    <a:pt x="72" y="395"/>
                    <a:pt x="73" y="395"/>
                    <a:pt x="74" y="395"/>
                  </a:cubicBezTo>
                  <a:cubicBezTo>
                    <a:pt x="75" y="395"/>
                    <a:pt x="75" y="395"/>
                    <a:pt x="76" y="396"/>
                  </a:cubicBezTo>
                  <a:cubicBezTo>
                    <a:pt x="77" y="396"/>
                    <a:pt x="77" y="396"/>
                    <a:pt x="77" y="395"/>
                  </a:cubicBezTo>
                  <a:cubicBezTo>
                    <a:pt x="75" y="391"/>
                    <a:pt x="75" y="391"/>
                    <a:pt x="75" y="391"/>
                  </a:cubicBezTo>
                  <a:close/>
                  <a:moveTo>
                    <a:pt x="80" y="381"/>
                  </a:moveTo>
                  <a:cubicBezTo>
                    <a:pt x="79" y="380"/>
                    <a:pt x="78" y="378"/>
                    <a:pt x="77" y="377"/>
                  </a:cubicBezTo>
                  <a:cubicBezTo>
                    <a:pt x="77" y="376"/>
                    <a:pt x="77" y="376"/>
                    <a:pt x="78" y="375"/>
                  </a:cubicBezTo>
                  <a:cubicBezTo>
                    <a:pt x="79" y="374"/>
                    <a:pt x="80" y="372"/>
                    <a:pt x="81" y="372"/>
                  </a:cubicBezTo>
                  <a:cubicBezTo>
                    <a:pt x="82" y="372"/>
                    <a:pt x="82" y="373"/>
                    <a:pt x="82" y="374"/>
                  </a:cubicBezTo>
                  <a:cubicBezTo>
                    <a:pt x="82" y="375"/>
                    <a:pt x="81" y="375"/>
                    <a:pt x="81" y="376"/>
                  </a:cubicBezTo>
                  <a:cubicBezTo>
                    <a:pt x="80" y="377"/>
                    <a:pt x="81" y="378"/>
                    <a:pt x="81" y="379"/>
                  </a:cubicBezTo>
                  <a:cubicBezTo>
                    <a:pt x="82" y="380"/>
                    <a:pt x="82" y="380"/>
                    <a:pt x="82" y="381"/>
                  </a:cubicBezTo>
                  <a:cubicBezTo>
                    <a:pt x="81" y="382"/>
                    <a:pt x="81" y="381"/>
                    <a:pt x="80" y="382"/>
                  </a:cubicBezTo>
                  <a:cubicBezTo>
                    <a:pt x="80" y="381"/>
                    <a:pt x="80" y="381"/>
                    <a:pt x="80" y="381"/>
                  </a:cubicBezTo>
                  <a:close/>
                  <a:moveTo>
                    <a:pt x="55" y="375"/>
                  </a:moveTo>
                  <a:cubicBezTo>
                    <a:pt x="54" y="374"/>
                    <a:pt x="54" y="373"/>
                    <a:pt x="53" y="372"/>
                  </a:cubicBezTo>
                  <a:cubicBezTo>
                    <a:pt x="52" y="371"/>
                    <a:pt x="50" y="371"/>
                    <a:pt x="50" y="369"/>
                  </a:cubicBezTo>
                  <a:cubicBezTo>
                    <a:pt x="51" y="368"/>
                    <a:pt x="52" y="366"/>
                    <a:pt x="53" y="365"/>
                  </a:cubicBezTo>
                  <a:cubicBezTo>
                    <a:pt x="53" y="364"/>
                    <a:pt x="56" y="369"/>
                    <a:pt x="56" y="369"/>
                  </a:cubicBezTo>
                  <a:cubicBezTo>
                    <a:pt x="57" y="370"/>
                    <a:pt x="57" y="371"/>
                    <a:pt x="58" y="372"/>
                  </a:cubicBezTo>
                  <a:cubicBezTo>
                    <a:pt x="58" y="373"/>
                    <a:pt x="57" y="374"/>
                    <a:pt x="56" y="374"/>
                  </a:cubicBezTo>
                  <a:cubicBezTo>
                    <a:pt x="55" y="375"/>
                    <a:pt x="55" y="375"/>
                    <a:pt x="55" y="375"/>
                  </a:cubicBezTo>
                  <a:close/>
                  <a:moveTo>
                    <a:pt x="31" y="308"/>
                  </a:moveTo>
                  <a:cubicBezTo>
                    <a:pt x="30" y="309"/>
                    <a:pt x="30" y="309"/>
                    <a:pt x="29" y="309"/>
                  </a:cubicBezTo>
                  <a:cubicBezTo>
                    <a:pt x="27" y="310"/>
                    <a:pt x="28" y="308"/>
                    <a:pt x="27" y="307"/>
                  </a:cubicBezTo>
                  <a:cubicBezTo>
                    <a:pt x="27" y="305"/>
                    <a:pt x="29" y="305"/>
                    <a:pt x="29" y="304"/>
                  </a:cubicBezTo>
                  <a:cubicBezTo>
                    <a:pt x="30" y="303"/>
                    <a:pt x="30" y="302"/>
                    <a:pt x="31" y="301"/>
                  </a:cubicBezTo>
                  <a:cubicBezTo>
                    <a:pt x="31" y="301"/>
                    <a:pt x="32" y="304"/>
                    <a:pt x="32" y="304"/>
                  </a:cubicBezTo>
                  <a:cubicBezTo>
                    <a:pt x="33" y="305"/>
                    <a:pt x="33" y="306"/>
                    <a:pt x="32" y="307"/>
                  </a:cubicBezTo>
                  <a:cubicBezTo>
                    <a:pt x="31" y="308"/>
                    <a:pt x="31" y="308"/>
                    <a:pt x="31" y="308"/>
                  </a:cubicBezTo>
                  <a:close/>
                  <a:moveTo>
                    <a:pt x="2" y="207"/>
                  </a:moveTo>
                  <a:cubicBezTo>
                    <a:pt x="2" y="204"/>
                    <a:pt x="0" y="195"/>
                    <a:pt x="3" y="193"/>
                  </a:cubicBezTo>
                  <a:cubicBezTo>
                    <a:pt x="5" y="192"/>
                    <a:pt x="6" y="191"/>
                    <a:pt x="7" y="190"/>
                  </a:cubicBezTo>
                  <a:cubicBezTo>
                    <a:pt x="8" y="189"/>
                    <a:pt x="12" y="184"/>
                    <a:pt x="13" y="188"/>
                  </a:cubicBezTo>
                  <a:cubicBezTo>
                    <a:pt x="14" y="193"/>
                    <a:pt x="14" y="198"/>
                    <a:pt x="14" y="204"/>
                  </a:cubicBezTo>
                  <a:cubicBezTo>
                    <a:pt x="14" y="206"/>
                    <a:pt x="14" y="209"/>
                    <a:pt x="13" y="210"/>
                  </a:cubicBezTo>
                  <a:cubicBezTo>
                    <a:pt x="11" y="212"/>
                    <a:pt x="6" y="211"/>
                    <a:pt x="4" y="209"/>
                  </a:cubicBezTo>
                  <a:cubicBezTo>
                    <a:pt x="2" y="207"/>
                    <a:pt x="2" y="207"/>
                    <a:pt x="2" y="207"/>
                  </a:cubicBezTo>
                  <a:close/>
                  <a:moveTo>
                    <a:pt x="28" y="133"/>
                  </a:moveTo>
                  <a:cubicBezTo>
                    <a:pt x="28" y="133"/>
                    <a:pt x="27" y="134"/>
                    <a:pt x="27" y="134"/>
                  </a:cubicBezTo>
                  <a:cubicBezTo>
                    <a:pt x="26" y="135"/>
                    <a:pt x="26" y="136"/>
                    <a:pt x="25" y="136"/>
                  </a:cubicBezTo>
                  <a:cubicBezTo>
                    <a:pt x="25" y="136"/>
                    <a:pt x="22" y="135"/>
                    <a:pt x="23" y="136"/>
                  </a:cubicBezTo>
                  <a:cubicBezTo>
                    <a:pt x="23" y="137"/>
                    <a:pt x="23" y="138"/>
                    <a:pt x="23" y="139"/>
                  </a:cubicBezTo>
                  <a:cubicBezTo>
                    <a:pt x="23" y="140"/>
                    <a:pt x="23" y="141"/>
                    <a:pt x="24" y="141"/>
                  </a:cubicBezTo>
                  <a:cubicBezTo>
                    <a:pt x="24" y="141"/>
                    <a:pt x="25" y="141"/>
                    <a:pt x="25" y="141"/>
                  </a:cubicBezTo>
                  <a:cubicBezTo>
                    <a:pt x="26" y="141"/>
                    <a:pt x="27" y="141"/>
                    <a:pt x="27" y="140"/>
                  </a:cubicBezTo>
                  <a:cubicBezTo>
                    <a:pt x="28" y="140"/>
                    <a:pt x="28" y="139"/>
                    <a:pt x="28" y="138"/>
                  </a:cubicBezTo>
                  <a:cubicBezTo>
                    <a:pt x="28" y="138"/>
                    <a:pt x="28" y="137"/>
                    <a:pt x="29" y="136"/>
                  </a:cubicBezTo>
                  <a:cubicBezTo>
                    <a:pt x="28" y="133"/>
                    <a:pt x="28" y="133"/>
                    <a:pt x="28" y="133"/>
                  </a:cubicBezTo>
                  <a:close/>
                  <a:moveTo>
                    <a:pt x="27" y="96"/>
                  </a:moveTo>
                  <a:cubicBezTo>
                    <a:pt x="25" y="97"/>
                    <a:pt x="25" y="94"/>
                    <a:pt x="23" y="94"/>
                  </a:cubicBezTo>
                  <a:cubicBezTo>
                    <a:pt x="21" y="94"/>
                    <a:pt x="22" y="103"/>
                    <a:pt x="21" y="105"/>
                  </a:cubicBezTo>
                  <a:cubicBezTo>
                    <a:pt x="21" y="108"/>
                    <a:pt x="20" y="111"/>
                    <a:pt x="20" y="115"/>
                  </a:cubicBezTo>
                  <a:cubicBezTo>
                    <a:pt x="20" y="117"/>
                    <a:pt x="21" y="120"/>
                    <a:pt x="18" y="117"/>
                  </a:cubicBezTo>
                  <a:cubicBezTo>
                    <a:pt x="17" y="116"/>
                    <a:pt x="15" y="111"/>
                    <a:pt x="15" y="116"/>
                  </a:cubicBezTo>
                  <a:cubicBezTo>
                    <a:pt x="15" y="117"/>
                    <a:pt x="16" y="120"/>
                    <a:pt x="17" y="121"/>
                  </a:cubicBezTo>
                  <a:cubicBezTo>
                    <a:pt x="18" y="122"/>
                    <a:pt x="19" y="122"/>
                    <a:pt x="20" y="124"/>
                  </a:cubicBezTo>
                  <a:cubicBezTo>
                    <a:pt x="21" y="125"/>
                    <a:pt x="20" y="130"/>
                    <a:pt x="22" y="130"/>
                  </a:cubicBezTo>
                  <a:cubicBezTo>
                    <a:pt x="23" y="130"/>
                    <a:pt x="24" y="126"/>
                    <a:pt x="25" y="125"/>
                  </a:cubicBezTo>
                  <a:cubicBezTo>
                    <a:pt x="26" y="124"/>
                    <a:pt x="27" y="126"/>
                    <a:pt x="27" y="127"/>
                  </a:cubicBezTo>
                  <a:cubicBezTo>
                    <a:pt x="28" y="129"/>
                    <a:pt x="29" y="131"/>
                    <a:pt x="30" y="127"/>
                  </a:cubicBezTo>
                  <a:cubicBezTo>
                    <a:pt x="30" y="124"/>
                    <a:pt x="32" y="120"/>
                    <a:pt x="33" y="117"/>
                  </a:cubicBezTo>
                  <a:cubicBezTo>
                    <a:pt x="32" y="117"/>
                    <a:pt x="27" y="121"/>
                    <a:pt x="27" y="119"/>
                  </a:cubicBezTo>
                  <a:cubicBezTo>
                    <a:pt x="26" y="115"/>
                    <a:pt x="29" y="110"/>
                    <a:pt x="29" y="107"/>
                  </a:cubicBezTo>
                  <a:cubicBezTo>
                    <a:pt x="29" y="105"/>
                    <a:pt x="28" y="104"/>
                    <a:pt x="28" y="103"/>
                  </a:cubicBezTo>
                  <a:cubicBezTo>
                    <a:pt x="27" y="101"/>
                    <a:pt x="27" y="99"/>
                    <a:pt x="27" y="97"/>
                  </a:cubicBezTo>
                  <a:cubicBezTo>
                    <a:pt x="27" y="96"/>
                    <a:pt x="27" y="96"/>
                    <a:pt x="27" y="96"/>
                  </a:cubicBezTo>
                  <a:close/>
                  <a:moveTo>
                    <a:pt x="31" y="96"/>
                  </a:moveTo>
                  <a:cubicBezTo>
                    <a:pt x="31" y="95"/>
                    <a:pt x="32" y="94"/>
                    <a:pt x="32" y="93"/>
                  </a:cubicBezTo>
                  <a:cubicBezTo>
                    <a:pt x="32" y="92"/>
                    <a:pt x="31" y="90"/>
                    <a:pt x="31" y="89"/>
                  </a:cubicBezTo>
                  <a:cubicBezTo>
                    <a:pt x="31" y="88"/>
                    <a:pt x="32" y="87"/>
                    <a:pt x="32" y="86"/>
                  </a:cubicBezTo>
                  <a:cubicBezTo>
                    <a:pt x="33" y="86"/>
                    <a:pt x="34" y="87"/>
                    <a:pt x="35" y="87"/>
                  </a:cubicBezTo>
                  <a:cubicBezTo>
                    <a:pt x="36" y="87"/>
                    <a:pt x="37" y="86"/>
                    <a:pt x="38" y="86"/>
                  </a:cubicBezTo>
                  <a:cubicBezTo>
                    <a:pt x="38" y="88"/>
                    <a:pt x="37" y="90"/>
                    <a:pt x="36" y="91"/>
                  </a:cubicBezTo>
                  <a:cubicBezTo>
                    <a:pt x="36" y="94"/>
                    <a:pt x="34" y="96"/>
                    <a:pt x="34" y="98"/>
                  </a:cubicBezTo>
                  <a:cubicBezTo>
                    <a:pt x="33" y="100"/>
                    <a:pt x="33" y="101"/>
                    <a:pt x="32" y="102"/>
                  </a:cubicBezTo>
                  <a:cubicBezTo>
                    <a:pt x="31" y="104"/>
                    <a:pt x="29" y="102"/>
                    <a:pt x="29" y="101"/>
                  </a:cubicBezTo>
                  <a:cubicBezTo>
                    <a:pt x="31" y="96"/>
                    <a:pt x="31" y="96"/>
                    <a:pt x="31" y="96"/>
                  </a:cubicBezTo>
                  <a:close/>
                  <a:moveTo>
                    <a:pt x="35" y="83"/>
                  </a:moveTo>
                  <a:cubicBezTo>
                    <a:pt x="35" y="81"/>
                    <a:pt x="33" y="77"/>
                    <a:pt x="34" y="75"/>
                  </a:cubicBezTo>
                  <a:cubicBezTo>
                    <a:pt x="37" y="73"/>
                    <a:pt x="39" y="76"/>
                    <a:pt x="42" y="75"/>
                  </a:cubicBezTo>
                  <a:cubicBezTo>
                    <a:pt x="48" y="74"/>
                    <a:pt x="43" y="63"/>
                    <a:pt x="43" y="60"/>
                  </a:cubicBezTo>
                  <a:cubicBezTo>
                    <a:pt x="43" y="57"/>
                    <a:pt x="45" y="53"/>
                    <a:pt x="44" y="50"/>
                  </a:cubicBezTo>
                  <a:cubicBezTo>
                    <a:pt x="42" y="43"/>
                    <a:pt x="36" y="46"/>
                    <a:pt x="40" y="38"/>
                  </a:cubicBezTo>
                  <a:cubicBezTo>
                    <a:pt x="41" y="36"/>
                    <a:pt x="39" y="34"/>
                    <a:pt x="40" y="32"/>
                  </a:cubicBezTo>
                  <a:cubicBezTo>
                    <a:pt x="41" y="30"/>
                    <a:pt x="47" y="33"/>
                    <a:pt x="48" y="31"/>
                  </a:cubicBezTo>
                  <a:cubicBezTo>
                    <a:pt x="48" y="29"/>
                    <a:pt x="46" y="22"/>
                    <a:pt x="47" y="20"/>
                  </a:cubicBezTo>
                  <a:cubicBezTo>
                    <a:pt x="47" y="16"/>
                    <a:pt x="43" y="16"/>
                    <a:pt x="42" y="13"/>
                  </a:cubicBezTo>
                  <a:cubicBezTo>
                    <a:pt x="42" y="12"/>
                    <a:pt x="45" y="10"/>
                    <a:pt x="46" y="9"/>
                  </a:cubicBezTo>
                  <a:cubicBezTo>
                    <a:pt x="49" y="7"/>
                    <a:pt x="47" y="0"/>
                    <a:pt x="45" y="0"/>
                  </a:cubicBezTo>
                  <a:cubicBezTo>
                    <a:pt x="44" y="1"/>
                    <a:pt x="38" y="6"/>
                    <a:pt x="37" y="9"/>
                  </a:cubicBezTo>
                  <a:cubicBezTo>
                    <a:pt x="34" y="14"/>
                    <a:pt x="37" y="16"/>
                    <a:pt x="37" y="21"/>
                  </a:cubicBezTo>
                  <a:cubicBezTo>
                    <a:pt x="38" y="24"/>
                    <a:pt x="36" y="27"/>
                    <a:pt x="35" y="30"/>
                  </a:cubicBezTo>
                  <a:cubicBezTo>
                    <a:pt x="34" y="35"/>
                    <a:pt x="35" y="40"/>
                    <a:pt x="34" y="44"/>
                  </a:cubicBezTo>
                  <a:cubicBezTo>
                    <a:pt x="33" y="49"/>
                    <a:pt x="22" y="54"/>
                    <a:pt x="32" y="59"/>
                  </a:cubicBezTo>
                  <a:cubicBezTo>
                    <a:pt x="33" y="62"/>
                    <a:pt x="28" y="61"/>
                    <a:pt x="26" y="63"/>
                  </a:cubicBezTo>
                  <a:cubicBezTo>
                    <a:pt x="25" y="65"/>
                    <a:pt x="27" y="68"/>
                    <a:pt x="27" y="70"/>
                  </a:cubicBezTo>
                  <a:cubicBezTo>
                    <a:pt x="27" y="73"/>
                    <a:pt x="25" y="76"/>
                    <a:pt x="25" y="79"/>
                  </a:cubicBezTo>
                  <a:cubicBezTo>
                    <a:pt x="25" y="84"/>
                    <a:pt x="29" y="84"/>
                    <a:pt x="32" y="84"/>
                  </a:cubicBezTo>
                  <a:lnTo>
                    <a:pt x="35" y="83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4110038" y="3871913"/>
              <a:ext cx="200025" cy="606425"/>
            </a:xfrm>
            <a:custGeom>
              <a:avLst/>
              <a:gdLst/>
              <a:ahLst/>
              <a:cxnLst>
                <a:cxn ang="0">
                  <a:pos x="59" y="89"/>
                </a:cxn>
                <a:cxn ang="0">
                  <a:pos x="61" y="9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89" y="369"/>
                </a:cxn>
                <a:cxn ang="0">
                  <a:pos x="93" y="362"/>
                </a:cxn>
                <a:cxn ang="0">
                  <a:pos x="93" y="364"/>
                </a:cxn>
                <a:cxn ang="0">
                  <a:pos x="97" y="358"/>
                </a:cxn>
                <a:cxn ang="0">
                  <a:pos x="97" y="358"/>
                </a:cxn>
                <a:cxn ang="0">
                  <a:pos x="99" y="355"/>
                </a:cxn>
                <a:cxn ang="0">
                  <a:pos x="100" y="349"/>
                </a:cxn>
                <a:cxn ang="0">
                  <a:pos x="101" y="349"/>
                </a:cxn>
                <a:cxn ang="0">
                  <a:pos x="99" y="346"/>
                </a:cxn>
                <a:cxn ang="0">
                  <a:pos x="99" y="345"/>
                </a:cxn>
                <a:cxn ang="0">
                  <a:pos x="77" y="370"/>
                </a:cxn>
                <a:cxn ang="0">
                  <a:pos x="78" y="372"/>
                </a:cxn>
                <a:cxn ang="0">
                  <a:pos x="76" y="380"/>
                </a:cxn>
                <a:cxn ang="0">
                  <a:pos x="77" y="379"/>
                </a:cxn>
                <a:cxn ang="0">
                  <a:pos x="55" y="392"/>
                </a:cxn>
                <a:cxn ang="0">
                  <a:pos x="56" y="396"/>
                </a:cxn>
                <a:cxn ang="0">
                  <a:pos x="56" y="392"/>
                </a:cxn>
                <a:cxn ang="0">
                  <a:pos x="63" y="384"/>
                </a:cxn>
                <a:cxn ang="0">
                  <a:pos x="63" y="384"/>
                </a:cxn>
                <a:cxn ang="0">
                  <a:pos x="86" y="253"/>
                </a:cxn>
                <a:cxn ang="0">
                  <a:pos x="89" y="252"/>
                </a:cxn>
                <a:cxn ang="0">
                  <a:pos x="130" y="123"/>
                </a:cxn>
                <a:cxn ang="0">
                  <a:pos x="128" y="125"/>
                </a:cxn>
                <a:cxn ang="0">
                  <a:pos x="130" y="127"/>
                </a:cxn>
                <a:cxn ang="0">
                  <a:pos x="28" y="70"/>
                </a:cxn>
                <a:cxn ang="0">
                  <a:pos x="29" y="71"/>
                </a:cxn>
                <a:cxn ang="0">
                  <a:pos x="34" y="64"/>
                </a:cxn>
                <a:cxn ang="0">
                  <a:pos x="34" y="67"/>
                </a:cxn>
                <a:cxn ang="0">
                  <a:pos x="37" y="66"/>
                </a:cxn>
                <a:cxn ang="0">
                  <a:pos x="35" y="64"/>
                </a:cxn>
                <a:cxn ang="0">
                  <a:pos x="18" y="49"/>
                </a:cxn>
                <a:cxn ang="0">
                  <a:pos x="18" y="51"/>
                </a:cxn>
                <a:cxn ang="0">
                  <a:pos x="19" y="49"/>
                </a:cxn>
                <a:cxn ang="0">
                  <a:pos x="35" y="126"/>
                </a:cxn>
                <a:cxn ang="0">
                  <a:pos x="32" y="129"/>
                </a:cxn>
                <a:cxn ang="0">
                  <a:pos x="35" y="130"/>
                </a:cxn>
                <a:cxn ang="0">
                  <a:pos x="39" y="128"/>
                </a:cxn>
              </a:cxnLst>
              <a:rect l="0" t="0" r="r" b="b"/>
              <a:pathLst>
                <a:path w="130" h="396">
                  <a:moveTo>
                    <a:pt x="62" y="91"/>
                  </a:moveTo>
                  <a:cubicBezTo>
                    <a:pt x="61" y="90"/>
                    <a:pt x="61" y="90"/>
                    <a:pt x="60" y="89"/>
                  </a:cubicBezTo>
                  <a:cubicBezTo>
                    <a:pt x="60" y="89"/>
                    <a:pt x="59" y="89"/>
                    <a:pt x="59" y="89"/>
                  </a:cubicBezTo>
                  <a:cubicBezTo>
                    <a:pt x="59" y="90"/>
                    <a:pt x="58" y="91"/>
                    <a:pt x="58" y="92"/>
                  </a:cubicBezTo>
                  <a:cubicBezTo>
                    <a:pt x="58" y="93"/>
                    <a:pt x="59" y="93"/>
                    <a:pt x="59" y="94"/>
                  </a:cubicBezTo>
                  <a:cubicBezTo>
                    <a:pt x="60" y="94"/>
                    <a:pt x="60" y="94"/>
                    <a:pt x="61" y="94"/>
                  </a:cubicBezTo>
                  <a:cubicBezTo>
                    <a:pt x="61" y="93"/>
                    <a:pt x="62" y="92"/>
                    <a:pt x="62" y="90"/>
                  </a:cubicBezTo>
                  <a:cubicBezTo>
                    <a:pt x="62" y="91"/>
                    <a:pt x="62" y="91"/>
                    <a:pt x="62" y="91"/>
                  </a:cubicBezTo>
                  <a:close/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3" y="1"/>
                    <a:pt x="2" y="0"/>
                  </a:cubicBezTo>
                  <a:close/>
                  <a:moveTo>
                    <a:pt x="90" y="368"/>
                  </a:moveTo>
                  <a:cubicBezTo>
                    <a:pt x="90" y="368"/>
                    <a:pt x="90" y="368"/>
                    <a:pt x="90" y="368"/>
                  </a:cubicBezTo>
                  <a:cubicBezTo>
                    <a:pt x="89" y="368"/>
                    <a:pt x="89" y="368"/>
                    <a:pt x="89" y="369"/>
                  </a:cubicBezTo>
                  <a:cubicBezTo>
                    <a:pt x="90" y="369"/>
                    <a:pt x="90" y="369"/>
                    <a:pt x="90" y="369"/>
                  </a:cubicBezTo>
                  <a:cubicBezTo>
                    <a:pt x="90" y="369"/>
                    <a:pt x="90" y="368"/>
                    <a:pt x="90" y="368"/>
                  </a:cubicBezTo>
                  <a:close/>
                  <a:moveTo>
                    <a:pt x="93" y="362"/>
                  </a:moveTo>
                  <a:cubicBezTo>
                    <a:pt x="93" y="362"/>
                    <a:pt x="93" y="363"/>
                    <a:pt x="92" y="363"/>
                  </a:cubicBezTo>
                  <a:cubicBezTo>
                    <a:pt x="93" y="364"/>
                    <a:pt x="93" y="364"/>
                    <a:pt x="93" y="364"/>
                  </a:cubicBezTo>
                  <a:cubicBezTo>
                    <a:pt x="93" y="364"/>
                    <a:pt x="93" y="364"/>
                    <a:pt x="93" y="364"/>
                  </a:cubicBezTo>
                  <a:cubicBezTo>
                    <a:pt x="93" y="364"/>
                    <a:pt x="93" y="364"/>
                    <a:pt x="93" y="363"/>
                  </a:cubicBezTo>
                  <a:cubicBezTo>
                    <a:pt x="93" y="363"/>
                    <a:pt x="93" y="363"/>
                    <a:pt x="93" y="362"/>
                  </a:cubicBezTo>
                  <a:close/>
                  <a:moveTo>
                    <a:pt x="97" y="358"/>
                  </a:moveTo>
                  <a:cubicBezTo>
                    <a:pt x="97" y="358"/>
                    <a:pt x="97" y="358"/>
                    <a:pt x="97" y="358"/>
                  </a:cubicBezTo>
                  <a:cubicBezTo>
                    <a:pt x="97" y="358"/>
                    <a:pt x="97" y="359"/>
                    <a:pt x="97" y="359"/>
                  </a:cubicBezTo>
                  <a:cubicBezTo>
                    <a:pt x="98" y="359"/>
                    <a:pt x="97" y="358"/>
                    <a:pt x="97" y="358"/>
                  </a:cubicBezTo>
                  <a:close/>
                  <a:moveTo>
                    <a:pt x="99" y="354"/>
                  </a:moveTo>
                  <a:cubicBezTo>
                    <a:pt x="99" y="354"/>
                    <a:pt x="99" y="354"/>
                    <a:pt x="99" y="355"/>
                  </a:cubicBezTo>
                  <a:cubicBezTo>
                    <a:pt x="99" y="355"/>
                    <a:pt x="99" y="355"/>
                    <a:pt x="99" y="355"/>
                  </a:cubicBezTo>
                  <a:cubicBezTo>
                    <a:pt x="100" y="355"/>
                    <a:pt x="99" y="354"/>
                    <a:pt x="99" y="354"/>
                  </a:cubicBezTo>
                  <a:close/>
                  <a:moveTo>
                    <a:pt x="101" y="349"/>
                  </a:moveTo>
                  <a:cubicBezTo>
                    <a:pt x="100" y="349"/>
                    <a:pt x="100" y="349"/>
                    <a:pt x="100" y="349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100" y="350"/>
                    <a:pt x="100" y="350"/>
                    <a:pt x="101" y="351"/>
                  </a:cubicBezTo>
                  <a:cubicBezTo>
                    <a:pt x="101" y="350"/>
                    <a:pt x="102" y="350"/>
                    <a:pt x="101" y="349"/>
                  </a:cubicBezTo>
                  <a:cubicBezTo>
                    <a:pt x="101" y="349"/>
                    <a:pt x="101" y="349"/>
                    <a:pt x="101" y="349"/>
                  </a:cubicBezTo>
                  <a:close/>
                  <a:moveTo>
                    <a:pt x="99" y="345"/>
                  </a:moveTo>
                  <a:cubicBezTo>
                    <a:pt x="99" y="345"/>
                    <a:pt x="99" y="346"/>
                    <a:pt x="99" y="346"/>
                  </a:cubicBezTo>
                  <a:cubicBezTo>
                    <a:pt x="99" y="346"/>
                    <a:pt x="100" y="345"/>
                    <a:pt x="100" y="345"/>
                  </a:cubicBezTo>
                  <a:cubicBezTo>
                    <a:pt x="100" y="345"/>
                    <a:pt x="100" y="344"/>
                    <a:pt x="100" y="344"/>
                  </a:cubicBezTo>
                  <a:cubicBezTo>
                    <a:pt x="99" y="344"/>
                    <a:pt x="99" y="345"/>
                    <a:pt x="99" y="345"/>
                  </a:cubicBezTo>
                  <a:cubicBezTo>
                    <a:pt x="99" y="345"/>
                    <a:pt x="99" y="345"/>
                    <a:pt x="99" y="345"/>
                  </a:cubicBezTo>
                  <a:close/>
                  <a:moveTo>
                    <a:pt x="78" y="371"/>
                  </a:moveTo>
                  <a:cubicBezTo>
                    <a:pt x="77" y="371"/>
                    <a:pt x="77" y="371"/>
                    <a:pt x="77" y="370"/>
                  </a:cubicBezTo>
                  <a:cubicBezTo>
                    <a:pt x="77" y="371"/>
                    <a:pt x="77" y="371"/>
                    <a:pt x="77" y="371"/>
                  </a:cubicBezTo>
                  <a:cubicBezTo>
                    <a:pt x="77" y="371"/>
                    <a:pt x="77" y="372"/>
                    <a:pt x="78" y="372"/>
                  </a:cubicBezTo>
                  <a:cubicBezTo>
                    <a:pt x="78" y="372"/>
                    <a:pt x="78" y="372"/>
                    <a:pt x="78" y="372"/>
                  </a:cubicBezTo>
                  <a:cubicBezTo>
                    <a:pt x="78" y="371"/>
                    <a:pt x="78" y="371"/>
                    <a:pt x="78" y="371"/>
                  </a:cubicBezTo>
                  <a:close/>
                  <a:moveTo>
                    <a:pt x="76" y="379"/>
                  </a:moveTo>
                  <a:cubicBezTo>
                    <a:pt x="76" y="380"/>
                    <a:pt x="76" y="380"/>
                    <a:pt x="76" y="380"/>
                  </a:cubicBezTo>
                  <a:cubicBezTo>
                    <a:pt x="76" y="380"/>
                    <a:pt x="77" y="380"/>
                    <a:pt x="77" y="380"/>
                  </a:cubicBezTo>
                  <a:cubicBezTo>
                    <a:pt x="77" y="380"/>
                    <a:pt x="77" y="380"/>
                    <a:pt x="77" y="379"/>
                  </a:cubicBezTo>
                  <a:cubicBezTo>
                    <a:pt x="77" y="379"/>
                    <a:pt x="77" y="379"/>
                    <a:pt x="77" y="379"/>
                  </a:cubicBezTo>
                  <a:cubicBezTo>
                    <a:pt x="77" y="379"/>
                    <a:pt x="77" y="378"/>
                    <a:pt x="77" y="378"/>
                  </a:cubicBezTo>
                  <a:cubicBezTo>
                    <a:pt x="77" y="378"/>
                    <a:pt x="76" y="379"/>
                    <a:pt x="76" y="379"/>
                  </a:cubicBezTo>
                  <a:close/>
                  <a:moveTo>
                    <a:pt x="55" y="392"/>
                  </a:moveTo>
                  <a:cubicBezTo>
                    <a:pt x="55" y="392"/>
                    <a:pt x="54" y="392"/>
                    <a:pt x="54" y="392"/>
                  </a:cubicBezTo>
                  <a:cubicBezTo>
                    <a:pt x="54" y="393"/>
                    <a:pt x="54" y="393"/>
                    <a:pt x="54" y="393"/>
                  </a:cubicBezTo>
                  <a:cubicBezTo>
                    <a:pt x="54" y="395"/>
                    <a:pt x="55" y="396"/>
                    <a:pt x="56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5" y="394"/>
                    <a:pt x="55" y="394"/>
                  </a:cubicBezTo>
                  <a:cubicBezTo>
                    <a:pt x="55" y="393"/>
                    <a:pt x="56" y="393"/>
                    <a:pt x="56" y="392"/>
                  </a:cubicBezTo>
                  <a:cubicBezTo>
                    <a:pt x="56" y="390"/>
                    <a:pt x="56" y="391"/>
                    <a:pt x="55" y="392"/>
                  </a:cubicBezTo>
                  <a:close/>
                  <a:moveTo>
                    <a:pt x="63" y="384"/>
                  </a:moveTo>
                  <a:cubicBezTo>
                    <a:pt x="63" y="384"/>
                    <a:pt x="63" y="384"/>
                    <a:pt x="63" y="384"/>
                  </a:cubicBezTo>
                  <a:cubicBezTo>
                    <a:pt x="63" y="384"/>
                    <a:pt x="64" y="384"/>
                    <a:pt x="64" y="383"/>
                  </a:cubicBezTo>
                  <a:cubicBezTo>
                    <a:pt x="64" y="383"/>
                    <a:pt x="63" y="383"/>
                    <a:pt x="63" y="383"/>
                  </a:cubicBezTo>
                  <a:cubicBezTo>
                    <a:pt x="63" y="383"/>
                    <a:pt x="63" y="383"/>
                    <a:pt x="63" y="384"/>
                  </a:cubicBezTo>
                  <a:close/>
                  <a:moveTo>
                    <a:pt x="88" y="250"/>
                  </a:moveTo>
                  <a:cubicBezTo>
                    <a:pt x="87" y="250"/>
                    <a:pt x="87" y="251"/>
                    <a:pt x="86" y="251"/>
                  </a:cubicBezTo>
                  <a:cubicBezTo>
                    <a:pt x="86" y="253"/>
                    <a:pt x="86" y="253"/>
                    <a:pt x="86" y="253"/>
                  </a:cubicBezTo>
                  <a:cubicBezTo>
                    <a:pt x="87" y="253"/>
                    <a:pt x="87" y="253"/>
                    <a:pt x="87" y="253"/>
                  </a:cubicBezTo>
                  <a:cubicBezTo>
                    <a:pt x="87" y="253"/>
                    <a:pt x="87" y="253"/>
                    <a:pt x="87" y="252"/>
                  </a:cubicBezTo>
                  <a:cubicBezTo>
                    <a:pt x="88" y="252"/>
                    <a:pt x="88" y="252"/>
                    <a:pt x="89" y="252"/>
                  </a:cubicBezTo>
                  <a:cubicBezTo>
                    <a:pt x="89" y="252"/>
                    <a:pt x="89" y="252"/>
                    <a:pt x="89" y="251"/>
                  </a:cubicBezTo>
                  <a:cubicBezTo>
                    <a:pt x="89" y="251"/>
                    <a:pt x="89" y="250"/>
                    <a:pt x="88" y="250"/>
                  </a:cubicBezTo>
                  <a:close/>
                  <a:moveTo>
                    <a:pt x="130" y="123"/>
                  </a:moveTo>
                  <a:cubicBezTo>
                    <a:pt x="130" y="123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3"/>
                    <a:pt x="128" y="124"/>
                    <a:pt x="128" y="125"/>
                  </a:cubicBezTo>
                  <a:cubicBezTo>
                    <a:pt x="128" y="125"/>
                    <a:pt x="128" y="125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30" y="129"/>
                    <a:pt x="130" y="127"/>
                  </a:cubicBezTo>
                  <a:cubicBezTo>
                    <a:pt x="130" y="127"/>
                    <a:pt x="129" y="127"/>
                    <a:pt x="129" y="126"/>
                  </a:cubicBezTo>
                  <a:cubicBezTo>
                    <a:pt x="129" y="125"/>
                    <a:pt x="130" y="125"/>
                    <a:pt x="130" y="123"/>
                  </a:cubicBezTo>
                  <a:close/>
                  <a:moveTo>
                    <a:pt x="28" y="70"/>
                  </a:moveTo>
                  <a:cubicBezTo>
                    <a:pt x="28" y="72"/>
                    <a:pt x="28" y="72"/>
                    <a:pt x="28" y="72"/>
                  </a:cubicBezTo>
                  <a:cubicBezTo>
                    <a:pt x="29" y="72"/>
                    <a:pt x="30" y="72"/>
                    <a:pt x="30" y="71"/>
                  </a:cubicBezTo>
                  <a:cubicBezTo>
                    <a:pt x="30" y="71"/>
                    <a:pt x="29" y="71"/>
                    <a:pt x="29" y="71"/>
                  </a:cubicBezTo>
                  <a:cubicBezTo>
                    <a:pt x="29" y="70"/>
                    <a:pt x="30" y="70"/>
                    <a:pt x="29" y="70"/>
                  </a:cubicBezTo>
                  <a:cubicBezTo>
                    <a:pt x="29" y="70"/>
                    <a:pt x="28" y="70"/>
                    <a:pt x="28" y="70"/>
                  </a:cubicBezTo>
                  <a:close/>
                  <a:moveTo>
                    <a:pt x="34" y="64"/>
                  </a:moveTo>
                  <a:cubicBezTo>
                    <a:pt x="34" y="64"/>
                    <a:pt x="34" y="64"/>
                    <a:pt x="34" y="64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6"/>
                    <a:pt x="34" y="66"/>
                    <a:pt x="34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6"/>
                    <a:pt x="36" y="66"/>
                    <a:pt x="36" y="66"/>
                  </a:cubicBezTo>
                  <a:cubicBezTo>
                    <a:pt x="36" y="66"/>
                    <a:pt x="37" y="66"/>
                    <a:pt x="37" y="66"/>
                  </a:cubicBezTo>
                  <a:cubicBezTo>
                    <a:pt x="37" y="66"/>
                    <a:pt x="36" y="65"/>
                    <a:pt x="36" y="65"/>
                  </a:cubicBezTo>
                  <a:cubicBezTo>
                    <a:pt x="36" y="65"/>
                    <a:pt x="36" y="64"/>
                    <a:pt x="36" y="64"/>
                  </a:cubicBezTo>
                  <a:cubicBezTo>
                    <a:pt x="36" y="64"/>
                    <a:pt x="35" y="64"/>
                    <a:pt x="35" y="64"/>
                  </a:cubicBezTo>
                  <a:cubicBezTo>
                    <a:pt x="35" y="64"/>
                    <a:pt x="35" y="64"/>
                    <a:pt x="34" y="64"/>
                  </a:cubicBezTo>
                  <a:close/>
                  <a:moveTo>
                    <a:pt x="19" y="49"/>
                  </a:moveTo>
                  <a:cubicBezTo>
                    <a:pt x="19" y="49"/>
                    <a:pt x="19" y="49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20" y="51"/>
                    <a:pt x="20" y="50"/>
                  </a:cubicBezTo>
                  <a:cubicBezTo>
                    <a:pt x="20" y="49"/>
                    <a:pt x="21" y="48"/>
                    <a:pt x="19" y="49"/>
                  </a:cubicBezTo>
                  <a:close/>
                  <a:moveTo>
                    <a:pt x="38" y="122"/>
                  </a:moveTo>
                  <a:cubicBezTo>
                    <a:pt x="37" y="123"/>
                    <a:pt x="37" y="124"/>
                    <a:pt x="36" y="125"/>
                  </a:cubicBezTo>
                  <a:cubicBezTo>
                    <a:pt x="35" y="125"/>
                    <a:pt x="35" y="125"/>
                    <a:pt x="35" y="126"/>
                  </a:cubicBezTo>
                  <a:cubicBezTo>
                    <a:pt x="34" y="126"/>
                    <a:pt x="34" y="127"/>
                    <a:pt x="33" y="127"/>
                  </a:cubicBezTo>
                  <a:cubicBezTo>
                    <a:pt x="33" y="128"/>
                    <a:pt x="32" y="128"/>
                    <a:pt x="32" y="128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3" y="131"/>
                    <a:pt x="33" y="131"/>
                    <a:pt x="33" y="131"/>
                  </a:cubicBezTo>
                  <a:cubicBezTo>
                    <a:pt x="34" y="130"/>
                    <a:pt x="35" y="130"/>
                    <a:pt x="35" y="130"/>
                  </a:cubicBezTo>
                  <a:cubicBezTo>
                    <a:pt x="36" y="130"/>
                    <a:pt x="36" y="130"/>
                    <a:pt x="36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28"/>
                    <a:pt x="38" y="128"/>
                    <a:pt x="39" y="128"/>
                  </a:cubicBezTo>
                  <a:cubicBezTo>
                    <a:pt x="39" y="127"/>
                    <a:pt x="39" y="127"/>
                    <a:pt x="39" y="126"/>
                  </a:cubicBezTo>
                  <a:cubicBezTo>
                    <a:pt x="39" y="125"/>
                    <a:pt x="39" y="124"/>
                    <a:pt x="38" y="122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>
              <a:solidFill>
                <a:schemeClr val="tx2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4110038" y="3871913"/>
              <a:ext cx="200025" cy="606425"/>
            </a:xfrm>
            <a:custGeom>
              <a:avLst/>
              <a:gdLst/>
              <a:ahLst/>
              <a:cxnLst>
                <a:cxn ang="0">
                  <a:pos x="59" y="89"/>
                </a:cxn>
                <a:cxn ang="0">
                  <a:pos x="61" y="94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5" y="3"/>
                </a:cxn>
                <a:cxn ang="0">
                  <a:pos x="90" y="368"/>
                </a:cxn>
                <a:cxn ang="0">
                  <a:pos x="90" y="369"/>
                </a:cxn>
                <a:cxn ang="0">
                  <a:pos x="92" y="363"/>
                </a:cxn>
                <a:cxn ang="0">
                  <a:pos x="93" y="363"/>
                </a:cxn>
                <a:cxn ang="0">
                  <a:pos x="97" y="358"/>
                </a:cxn>
                <a:cxn ang="0">
                  <a:pos x="99" y="354"/>
                </a:cxn>
                <a:cxn ang="0">
                  <a:pos x="99" y="354"/>
                </a:cxn>
                <a:cxn ang="0">
                  <a:pos x="100" y="350"/>
                </a:cxn>
                <a:cxn ang="0">
                  <a:pos x="101" y="349"/>
                </a:cxn>
                <a:cxn ang="0">
                  <a:pos x="100" y="345"/>
                </a:cxn>
                <a:cxn ang="0">
                  <a:pos x="99" y="345"/>
                </a:cxn>
                <a:cxn ang="0">
                  <a:pos x="77" y="371"/>
                </a:cxn>
                <a:cxn ang="0">
                  <a:pos x="78" y="371"/>
                </a:cxn>
                <a:cxn ang="0">
                  <a:pos x="77" y="380"/>
                </a:cxn>
                <a:cxn ang="0">
                  <a:pos x="77" y="378"/>
                </a:cxn>
                <a:cxn ang="0">
                  <a:pos x="54" y="392"/>
                </a:cxn>
                <a:cxn ang="0">
                  <a:pos x="56" y="395"/>
                </a:cxn>
                <a:cxn ang="0">
                  <a:pos x="55" y="392"/>
                </a:cxn>
                <a:cxn ang="0">
                  <a:pos x="64" y="383"/>
                </a:cxn>
                <a:cxn ang="0">
                  <a:pos x="88" y="250"/>
                </a:cxn>
                <a:cxn ang="0">
                  <a:pos x="87" y="253"/>
                </a:cxn>
                <a:cxn ang="0">
                  <a:pos x="89" y="251"/>
                </a:cxn>
                <a:cxn ang="0">
                  <a:pos x="130" y="122"/>
                </a:cxn>
                <a:cxn ang="0">
                  <a:pos x="129" y="126"/>
                </a:cxn>
                <a:cxn ang="0">
                  <a:pos x="129" y="126"/>
                </a:cxn>
                <a:cxn ang="0">
                  <a:pos x="28" y="72"/>
                </a:cxn>
                <a:cxn ang="0">
                  <a:pos x="29" y="70"/>
                </a:cxn>
                <a:cxn ang="0">
                  <a:pos x="34" y="64"/>
                </a:cxn>
                <a:cxn ang="0">
                  <a:pos x="35" y="67"/>
                </a:cxn>
                <a:cxn ang="0">
                  <a:pos x="36" y="65"/>
                </a:cxn>
                <a:cxn ang="0">
                  <a:pos x="34" y="64"/>
                </a:cxn>
                <a:cxn ang="0">
                  <a:pos x="18" y="50"/>
                </a:cxn>
                <a:cxn ang="0">
                  <a:pos x="19" y="51"/>
                </a:cxn>
                <a:cxn ang="0">
                  <a:pos x="38" y="122"/>
                </a:cxn>
                <a:cxn ang="0">
                  <a:pos x="33" y="127"/>
                </a:cxn>
                <a:cxn ang="0">
                  <a:pos x="32" y="131"/>
                </a:cxn>
                <a:cxn ang="0">
                  <a:pos x="36" y="129"/>
                </a:cxn>
                <a:cxn ang="0">
                  <a:pos x="39" y="126"/>
                </a:cxn>
              </a:cxnLst>
              <a:rect l="0" t="0" r="r" b="b"/>
              <a:pathLst>
                <a:path w="130" h="396">
                  <a:moveTo>
                    <a:pt x="62" y="91"/>
                  </a:moveTo>
                  <a:cubicBezTo>
                    <a:pt x="61" y="90"/>
                    <a:pt x="61" y="90"/>
                    <a:pt x="60" y="89"/>
                  </a:cubicBezTo>
                  <a:cubicBezTo>
                    <a:pt x="60" y="89"/>
                    <a:pt x="59" y="89"/>
                    <a:pt x="59" y="89"/>
                  </a:cubicBezTo>
                  <a:cubicBezTo>
                    <a:pt x="59" y="90"/>
                    <a:pt x="58" y="91"/>
                    <a:pt x="58" y="92"/>
                  </a:cubicBezTo>
                  <a:cubicBezTo>
                    <a:pt x="58" y="93"/>
                    <a:pt x="59" y="93"/>
                    <a:pt x="59" y="94"/>
                  </a:cubicBezTo>
                  <a:cubicBezTo>
                    <a:pt x="60" y="94"/>
                    <a:pt x="60" y="94"/>
                    <a:pt x="61" y="94"/>
                  </a:cubicBezTo>
                  <a:cubicBezTo>
                    <a:pt x="61" y="93"/>
                    <a:pt x="62" y="92"/>
                    <a:pt x="62" y="90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3" y="1"/>
                    <a:pt x="2" y="0"/>
                  </a:cubicBezTo>
                  <a:close/>
                  <a:moveTo>
                    <a:pt x="90" y="368"/>
                  </a:moveTo>
                  <a:cubicBezTo>
                    <a:pt x="90" y="368"/>
                    <a:pt x="90" y="368"/>
                    <a:pt x="90" y="368"/>
                  </a:cubicBezTo>
                  <a:cubicBezTo>
                    <a:pt x="89" y="368"/>
                    <a:pt x="89" y="368"/>
                    <a:pt x="89" y="369"/>
                  </a:cubicBezTo>
                  <a:cubicBezTo>
                    <a:pt x="90" y="369"/>
                    <a:pt x="90" y="369"/>
                    <a:pt x="90" y="369"/>
                  </a:cubicBezTo>
                  <a:cubicBezTo>
                    <a:pt x="90" y="369"/>
                    <a:pt x="90" y="368"/>
                    <a:pt x="90" y="368"/>
                  </a:cubicBezTo>
                  <a:close/>
                  <a:moveTo>
                    <a:pt x="93" y="362"/>
                  </a:moveTo>
                  <a:cubicBezTo>
                    <a:pt x="93" y="362"/>
                    <a:pt x="93" y="363"/>
                    <a:pt x="92" y="363"/>
                  </a:cubicBezTo>
                  <a:cubicBezTo>
                    <a:pt x="93" y="364"/>
                    <a:pt x="93" y="364"/>
                    <a:pt x="93" y="364"/>
                  </a:cubicBezTo>
                  <a:cubicBezTo>
                    <a:pt x="93" y="364"/>
                    <a:pt x="93" y="364"/>
                    <a:pt x="93" y="364"/>
                  </a:cubicBezTo>
                  <a:cubicBezTo>
                    <a:pt x="93" y="364"/>
                    <a:pt x="93" y="364"/>
                    <a:pt x="93" y="363"/>
                  </a:cubicBezTo>
                  <a:cubicBezTo>
                    <a:pt x="93" y="363"/>
                    <a:pt x="93" y="363"/>
                    <a:pt x="93" y="362"/>
                  </a:cubicBezTo>
                  <a:close/>
                  <a:moveTo>
                    <a:pt x="97" y="358"/>
                  </a:moveTo>
                  <a:cubicBezTo>
                    <a:pt x="97" y="358"/>
                    <a:pt x="97" y="358"/>
                    <a:pt x="97" y="358"/>
                  </a:cubicBezTo>
                  <a:cubicBezTo>
                    <a:pt x="97" y="358"/>
                    <a:pt x="97" y="359"/>
                    <a:pt x="97" y="359"/>
                  </a:cubicBezTo>
                  <a:cubicBezTo>
                    <a:pt x="98" y="359"/>
                    <a:pt x="97" y="358"/>
                    <a:pt x="97" y="358"/>
                  </a:cubicBezTo>
                  <a:close/>
                  <a:moveTo>
                    <a:pt x="99" y="354"/>
                  </a:moveTo>
                  <a:cubicBezTo>
                    <a:pt x="99" y="354"/>
                    <a:pt x="99" y="354"/>
                    <a:pt x="99" y="355"/>
                  </a:cubicBezTo>
                  <a:cubicBezTo>
                    <a:pt x="99" y="355"/>
                    <a:pt x="99" y="355"/>
                    <a:pt x="99" y="355"/>
                  </a:cubicBezTo>
                  <a:cubicBezTo>
                    <a:pt x="100" y="355"/>
                    <a:pt x="99" y="354"/>
                    <a:pt x="99" y="354"/>
                  </a:cubicBezTo>
                  <a:close/>
                  <a:moveTo>
                    <a:pt x="101" y="349"/>
                  </a:moveTo>
                  <a:cubicBezTo>
                    <a:pt x="100" y="349"/>
                    <a:pt x="100" y="349"/>
                    <a:pt x="100" y="349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100" y="350"/>
                    <a:pt x="100" y="350"/>
                    <a:pt x="101" y="351"/>
                  </a:cubicBezTo>
                  <a:cubicBezTo>
                    <a:pt x="101" y="350"/>
                    <a:pt x="102" y="350"/>
                    <a:pt x="101" y="349"/>
                  </a:cubicBezTo>
                  <a:cubicBezTo>
                    <a:pt x="101" y="349"/>
                    <a:pt x="101" y="349"/>
                    <a:pt x="101" y="349"/>
                  </a:cubicBezTo>
                  <a:close/>
                  <a:moveTo>
                    <a:pt x="99" y="345"/>
                  </a:moveTo>
                  <a:cubicBezTo>
                    <a:pt x="99" y="345"/>
                    <a:pt x="99" y="346"/>
                    <a:pt x="99" y="346"/>
                  </a:cubicBezTo>
                  <a:cubicBezTo>
                    <a:pt x="99" y="346"/>
                    <a:pt x="100" y="345"/>
                    <a:pt x="100" y="345"/>
                  </a:cubicBezTo>
                  <a:cubicBezTo>
                    <a:pt x="100" y="345"/>
                    <a:pt x="100" y="344"/>
                    <a:pt x="100" y="344"/>
                  </a:cubicBezTo>
                  <a:cubicBezTo>
                    <a:pt x="99" y="344"/>
                    <a:pt x="99" y="345"/>
                    <a:pt x="99" y="345"/>
                  </a:cubicBezTo>
                  <a:cubicBezTo>
                    <a:pt x="99" y="345"/>
                    <a:pt x="99" y="345"/>
                    <a:pt x="99" y="345"/>
                  </a:cubicBezTo>
                  <a:close/>
                  <a:moveTo>
                    <a:pt x="78" y="371"/>
                  </a:moveTo>
                  <a:cubicBezTo>
                    <a:pt x="77" y="371"/>
                    <a:pt x="77" y="371"/>
                    <a:pt x="77" y="370"/>
                  </a:cubicBezTo>
                  <a:cubicBezTo>
                    <a:pt x="77" y="371"/>
                    <a:pt x="77" y="371"/>
                    <a:pt x="77" y="371"/>
                  </a:cubicBezTo>
                  <a:cubicBezTo>
                    <a:pt x="77" y="371"/>
                    <a:pt x="77" y="372"/>
                    <a:pt x="78" y="372"/>
                  </a:cubicBezTo>
                  <a:cubicBezTo>
                    <a:pt x="78" y="372"/>
                    <a:pt x="78" y="372"/>
                    <a:pt x="78" y="372"/>
                  </a:cubicBezTo>
                  <a:cubicBezTo>
                    <a:pt x="78" y="371"/>
                    <a:pt x="78" y="371"/>
                    <a:pt x="78" y="371"/>
                  </a:cubicBezTo>
                  <a:close/>
                  <a:moveTo>
                    <a:pt x="76" y="379"/>
                  </a:moveTo>
                  <a:cubicBezTo>
                    <a:pt x="76" y="380"/>
                    <a:pt x="76" y="380"/>
                    <a:pt x="76" y="380"/>
                  </a:cubicBezTo>
                  <a:cubicBezTo>
                    <a:pt x="76" y="380"/>
                    <a:pt x="77" y="380"/>
                    <a:pt x="77" y="380"/>
                  </a:cubicBezTo>
                  <a:cubicBezTo>
                    <a:pt x="77" y="380"/>
                    <a:pt x="77" y="380"/>
                    <a:pt x="77" y="379"/>
                  </a:cubicBezTo>
                  <a:cubicBezTo>
                    <a:pt x="77" y="379"/>
                    <a:pt x="77" y="379"/>
                    <a:pt x="77" y="379"/>
                  </a:cubicBezTo>
                  <a:cubicBezTo>
                    <a:pt x="77" y="379"/>
                    <a:pt x="77" y="378"/>
                    <a:pt x="77" y="378"/>
                  </a:cubicBezTo>
                  <a:cubicBezTo>
                    <a:pt x="77" y="378"/>
                    <a:pt x="76" y="379"/>
                    <a:pt x="76" y="379"/>
                  </a:cubicBezTo>
                  <a:close/>
                  <a:moveTo>
                    <a:pt x="55" y="392"/>
                  </a:moveTo>
                  <a:cubicBezTo>
                    <a:pt x="55" y="392"/>
                    <a:pt x="54" y="392"/>
                    <a:pt x="54" y="392"/>
                  </a:cubicBezTo>
                  <a:cubicBezTo>
                    <a:pt x="54" y="393"/>
                    <a:pt x="54" y="393"/>
                    <a:pt x="54" y="393"/>
                  </a:cubicBezTo>
                  <a:cubicBezTo>
                    <a:pt x="54" y="395"/>
                    <a:pt x="55" y="396"/>
                    <a:pt x="56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5" y="394"/>
                    <a:pt x="55" y="394"/>
                  </a:cubicBezTo>
                  <a:cubicBezTo>
                    <a:pt x="55" y="393"/>
                    <a:pt x="56" y="393"/>
                    <a:pt x="56" y="392"/>
                  </a:cubicBezTo>
                  <a:cubicBezTo>
                    <a:pt x="56" y="390"/>
                    <a:pt x="56" y="391"/>
                    <a:pt x="55" y="392"/>
                  </a:cubicBezTo>
                  <a:close/>
                  <a:moveTo>
                    <a:pt x="63" y="384"/>
                  </a:moveTo>
                  <a:cubicBezTo>
                    <a:pt x="63" y="384"/>
                    <a:pt x="63" y="384"/>
                    <a:pt x="63" y="384"/>
                  </a:cubicBezTo>
                  <a:cubicBezTo>
                    <a:pt x="63" y="384"/>
                    <a:pt x="64" y="384"/>
                    <a:pt x="64" y="383"/>
                  </a:cubicBezTo>
                  <a:cubicBezTo>
                    <a:pt x="64" y="383"/>
                    <a:pt x="63" y="383"/>
                    <a:pt x="63" y="383"/>
                  </a:cubicBezTo>
                  <a:cubicBezTo>
                    <a:pt x="63" y="383"/>
                    <a:pt x="63" y="383"/>
                    <a:pt x="63" y="384"/>
                  </a:cubicBezTo>
                  <a:close/>
                  <a:moveTo>
                    <a:pt x="88" y="250"/>
                  </a:moveTo>
                  <a:cubicBezTo>
                    <a:pt x="87" y="250"/>
                    <a:pt x="87" y="251"/>
                    <a:pt x="86" y="251"/>
                  </a:cubicBezTo>
                  <a:cubicBezTo>
                    <a:pt x="86" y="253"/>
                    <a:pt x="86" y="253"/>
                    <a:pt x="86" y="253"/>
                  </a:cubicBezTo>
                  <a:cubicBezTo>
                    <a:pt x="87" y="253"/>
                    <a:pt x="87" y="253"/>
                    <a:pt x="87" y="253"/>
                  </a:cubicBezTo>
                  <a:cubicBezTo>
                    <a:pt x="87" y="253"/>
                    <a:pt x="87" y="253"/>
                    <a:pt x="87" y="252"/>
                  </a:cubicBezTo>
                  <a:cubicBezTo>
                    <a:pt x="88" y="252"/>
                    <a:pt x="88" y="252"/>
                    <a:pt x="89" y="252"/>
                  </a:cubicBezTo>
                  <a:cubicBezTo>
                    <a:pt x="89" y="252"/>
                    <a:pt x="89" y="252"/>
                    <a:pt x="89" y="251"/>
                  </a:cubicBezTo>
                  <a:cubicBezTo>
                    <a:pt x="89" y="251"/>
                    <a:pt x="89" y="250"/>
                    <a:pt x="88" y="250"/>
                  </a:cubicBezTo>
                  <a:close/>
                  <a:moveTo>
                    <a:pt x="130" y="123"/>
                  </a:moveTo>
                  <a:cubicBezTo>
                    <a:pt x="130" y="123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3"/>
                    <a:pt x="128" y="124"/>
                    <a:pt x="128" y="125"/>
                  </a:cubicBezTo>
                  <a:cubicBezTo>
                    <a:pt x="128" y="125"/>
                    <a:pt x="128" y="125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30" y="129"/>
                    <a:pt x="130" y="127"/>
                  </a:cubicBezTo>
                  <a:cubicBezTo>
                    <a:pt x="130" y="127"/>
                    <a:pt x="129" y="127"/>
                    <a:pt x="129" y="126"/>
                  </a:cubicBezTo>
                  <a:cubicBezTo>
                    <a:pt x="129" y="125"/>
                    <a:pt x="130" y="125"/>
                    <a:pt x="130" y="123"/>
                  </a:cubicBezTo>
                  <a:close/>
                  <a:moveTo>
                    <a:pt x="28" y="70"/>
                  </a:moveTo>
                  <a:cubicBezTo>
                    <a:pt x="28" y="72"/>
                    <a:pt x="28" y="72"/>
                    <a:pt x="28" y="72"/>
                  </a:cubicBezTo>
                  <a:cubicBezTo>
                    <a:pt x="29" y="72"/>
                    <a:pt x="30" y="72"/>
                    <a:pt x="30" y="71"/>
                  </a:cubicBezTo>
                  <a:cubicBezTo>
                    <a:pt x="30" y="71"/>
                    <a:pt x="29" y="71"/>
                    <a:pt x="29" y="71"/>
                  </a:cubicBezTo>
                  <a:cubicBezTo>
                    <a:pt x="29" y="70"/>
                    <a:pt x="30" y="70"/>
                    <a:pt x="29" y="70"/>
                  </a:cubicBezTo>
                  <a:cubicBezTo>
                    <a:pt x="29" y="70"/>
                    <a:pt x="28" y="70"/>
                    <a:pt x="28" y="70"/>
                  </a:cubicBezTo>
                  <a:close/>
                  <a:moveTo>
                    <a:pt x="34" y="64"/>
                  </a:moveTo>
                  <a:cubicBezTo>
                    <a:pt x="34" y="64"/>
                    <a:pt x="34" y="64"/>
                    <a:pt x="34" y="64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6"/>
                    <a:pt x="34" y="66"/>
                    <a:pt x="34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6"/>
                    <a:pt x="36" y="66"/>
                    <a:pt x="36" y="66"/>
                  </a:cubicBezTo>
                  <a:cubicBezTo>
                    <a:pt x="36" y="66"/>
                    <a:pt x="37" y="66"/>
                    <a:pt x="37" y="66"/>
                  </a:cubicBezTo>
                  <a:cubicBezTo>
                    <a:pt x="37" y="66"/>
                    <a:pt x="36" y="65"/>
                    <a:pt x="36" y="65"/>
                  </a:cubicBezTo>
                  <a:cubicBezTo>
                    <a:pt x="36" y="65"/>
                    <a:pt x="36" y="64"/>
                    <a:pt x="36" y="64"/>
                  </a:cubicBezTo>
                  <a:cubicBezTo>
                    <a:pt x="36" y="64"/>
                    <a:pt x="35" y="64"/>
                    <a:pt x="35" y="64"/>
                  </a:cubicBezTo>
                  <a:cubicBezTo>
                    <a:pt x="35" y="64"/>
                    <a:pt x="35" y="64"/>
                    <a:pt x="34" y="64"/>
                  </a:cubicBezTo>
                  <a:close/>
                  <a:moveTo>
                    <a:pt x="19" y="49"/>
                  </a:moveTo>
                  <a:cubicBezTo>
                    <a:pt x="19" y="49"/>
                    <a:pt x="19" y="49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20" y="51"/>
                    <a:pt x="20" y="50"/>
                  </a:cubicBezTo>
                  <a:cubicBezTo>
                    <a:pt x="20" y="49"/>
                    <a:pt x="21" y="48"/>
                    <a:pt x="19" y="49"/>
                  </a:cubicBezTo>
                  <a:close/>
                  <a:moveTo>
                    <a:pt x="38" y="122"/>
                  </a:moveTo>
                  <a:cubicBezTo>
                    <a:pt x="37" y="123"/>
                    <a:pt x="37" y="124"/>
                    <a:pt x="36" y="125"/>
                  </a:cubicBezTo>
                  <a:cubicBezTo>
                    <a:pt x="35" y="125"/>
                    <a:pt x="35" y="125"/>
                    <a:pt x="35" y="126"/>
                  </a:cubicBezTo>
                  <a:cubicBezTo>
                    <a:pt x="34" y="126"/>
                    <a:pt x="34" y="127"/>
                    <a:pt x="33" y="127"/>
                  </a:cubicBezTo>
                  <a:cubicBezTo>
                    <a:pt x="33" y="128"/>
                    <a:pt x="32" y="128"/>
                    <a:pt x="32" y="128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3" y="131"/>
                    <a:pt x="33" y="131"/>
                    <a:pt x="33" y="131"/>
                  </a:cubicBezTo>
                  <a:cubicBezTo>
                    <a:pt x="34" y="130"/>
                    <a:pt x="35" y="130"/>
                    <a:pt x="35" y="130"/>
                  </a:cubicBezTo>
                  <a:cubicBezTo>
                    <a:pt x="36" y="130"/>
                    <a:pt x="36" y="130"/>
                    <a:pt x="36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28"/>
                    <a:pt x="38" y="128"/>
                    <a:pt x="39" y="128"/>
                  </a:cubicBezTo>
                  <a:cubicBezTo>
                    <a:pt x="39" y="127"/>
                    <a:pt x="39" y="127"/>
                    <a:pt x="39" y="126"/>
                  </a:cubicBezTo>
                  <a:cubicBezTo>
                    <a:pt x="39" y="125"/>
                    <a:pt x="39" y="124"/>
                    <a:pt x="38" y="122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4314825" y="3436938"/>
              <a:ext cx="66675" cy="1031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" y="5"/>
                </a:cxn>
                <a:cxn ang="0">
                  <a:pos x="14" y="5"/>
                </a:cxn>
                <a:cxn ang="0">
                  <a:pos x="24" y="18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37" y="16"/>
                </a:cxn>
                <a:cxn ang="0">
                  <a:pos x="37" y="23"/>
                </a:cxn>
                <a:cxn ang="0">
                  <a:pos x="43" y="35"/>
                </a:cxn>
                <a:cxn ang="0">
                  <a:pos x="38" y="39"/>
                </a:cxn>
                <a:cxn ang="0">
                  <a:pos x="42" y="48"/>
                </a:cxn>
                <a:cxn ang="0">
                  <a:pos x="39" y="61"/>
                </a:cxn>
                <a:cxn ang="0">
                  <a:pos x="35" y="67"/>
                </a:cxn>
                <a:cxn ang="0">
                  <a:pos x="35" y="67"/>
                </a:cxn>
                <a:cxn ang="0">
                  <a:pos x="31" y="67"/>
                </a:cxn>
                <a:cxn ang="0">
                  <a:pos x="27" y="67"/>
                </a:cxn>
                <a:cxn ang="0">
                  <a:pos x="22" y="58"/>
                </a:cxn>
                <a:cxn ang="0">
                  <a:pos x="17" y="39"/>
                </a:cxn>
                <a:cxn ang="0">
                  <a:pos x="8" y="31"/>
                </a:cxn>
                <a:cxn ang="0">
                  <a:pos x="7" y="24"/>
                </a:cxn>
                <a:cxn ang="0">
                  <a:pos x="0" y="9"/>
                </a:cxn>
              </a:cxnLst>
              <a:rect l="0" t="0" r="r" b="b"/>
              <a:pathLst>
                <a:path w="44" h="68">
                  <a:moveTo>
                    <a:pt x="0" y="9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10" y="4"/>
                    <a:pt x="9" y="0"/>
                    <a:pt x="14" y="5"/>
                  </a:cubicBezTo>
                  <a:cubicBezTo>
                    <a:pt x="16" y="8"/>
                    <a:pt x="18" y="17"/>
                    <a:pt x="24" y="18"/>
                  </a:cubicBezTo>
                  <a:cubicBezTo>
                    <a:pt x="30" y="18"/>
                    <a:pt x="30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9"/>
                    <a:pt x="37" y="14"/>
                    <a:pt x="37" y="16"/>
                  </a:cubicBezTo>
                  <a:cubicBezTo>
                    <a:pt x="37" y="19"/>
                    <a:pt x="37" y="21"/>
                    <a:pt x="37" y="23"/>
                  </a:cubicBezTo>
                  <a:cubicBezTo>
                    <a:pt x="37" y="29"/>
                    <a:pt x="42" y="31"/>
                    <a:pt x="43" y="35"/>
                  </a:cubicBezTo>
                  <a:cubicBezTo>
                    <a:pt x="44" y="39"/>
                    <a:pt x="38" y="38"/>
                    <a:pt x="38" y="39"/>
                  </a:cubicBezTo>
                  <a:cubicBezTo>
                    <a:pt x="40" y="40"/>
                    <a:pt x="42" y="46"/>
                    <a:pt x="42" y="48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4" y="66"/>
                    <a:pt x="32" y="67"/>
                    <a:pt x="31" y="67"/>
                  </a:cubicBezTo>
                  <a:cubicBezTo>
                    <a:pt x="30" y="68"/>
                    <a:pt x="28" y="67"/>
                    <a:pt x="27" y="67"/>
                  </a:cubicBezTo>
                  <a:cubicBezTo>
                    <a:pt x="24" y="65"/>
                    <a:pt x="25" y="60"/>
                    <a:pt x="22" y="58"/>
                  </a:cubicBezTo>
                  <a:cubicBezTo>
                    <a:pt x="16" y="53"/>
                    <a:pt x="17" y="47"/>
                    <a:pt x="17" y="39"/>
                  </a:cubicBezTo>
                  <a:cubicBezTo>
                    <a:pt x="17" y="34"/>
                    <a:pt x="8" y="32"/>
                    <a:pt x="8" y="31"/>
                  </a:cubicBezTo>
                  <a:cubicBezTo>
                    <a:pt x="19" y="29"/>
                    <a:pt x="12" y="30"/>
                    <a:pt x="7" y="24"/>
                  </a:cubicBezTo>
                  <a:cubicBezTo>
                    <a:pt x="4" y="19"/>
                    <a:pt x="2" y="14"/>
                    <a:pt x="0" y="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4210050" y="2744788"/>
              <a:ext cx="871538" cy="719138"/>
            </a:xfrm>
            <a:custGeom>
              <a:avLst/>
              <a:gdLst/>
              <a:ahLst/>
              <a:cxnLst>
                <a:cxn ang="0">
                  <a:pos x="57" y="443"/>
                </a:cxn>
                <a:cxn ang="0">
                  <a:pos x="32" y="333"/>
                </a:cxn>
                <a:cxn ang="0">
                  <a:pos x="21" y="275"/>
                </a:cxn>
                <a:cxn ang="0">
                  <a:pos x="15" y="251"/>
                </a:cxn>
                <a:cxn ang="0">
                  <a:pos x="17" y="230"/>
                </a:cxn>
                <a:cxn ang="0">
                  <a:pos x="8" y="220"/>
                </a:cxn>
                <a:cxn ang="0">
                  <a:pos x="11" y="195"/>
                </a:cxn>
                <a:cxn ang="0">
                  <a:pos x="11" y="185"/>
                </a:cxn>
                <a:cxn ang="0">
                  <a:pos x="13" y="181"/>
                </a:cxn>
                <a:cxn ang="0">
                  <a:pos x="0" y="147"/>
                </a:cxn>
                <a:cxn ang="0">
                  <a:pos x="16" y="131"/>
                </a:cxn>
                <a:cxn ang="0">
                  <a:pos x="24" y="142"/>
                </a:cxn>
                <a:cxn ang="0">
                  <a:pos x="36" y="140"/>
                </a:cxn>
                <a:cxn ang="0">
                  <a:pos x="49" y="133"/>
                </a:cxn>
                <a:cxn ang="0">
                  <a:pos x="53" y="111"/>
                </a:cxn>
                <a:cxn ang="0">
                  <a:pos x="80" y="99"/>
                </a:cxn>
                <a:cxn ang="0">
                  <a:pos x="70" y="65"/>
                </a:cxn>
                <a:cxn ang="0">
                  <a:pos x="83" y="43"/>
                </a:cxn>
                <a:cxn ang="0">
                  <a:pos x="93" y="33"/>
                </a:cxn>
                <a:cxn ang="0">
                  <a:pos x="80" y="26"/>
                </a:cxn>
                <a:cxn ang="0">
                  <a:pos x="95" y="7"/>
                </a:cxn>
                <a:cxn ang="0">
                  <a:pos x="125" y="5"/>
                </a:cxn>
                <a:cxn ang="0">
                  <a:pos x="176" y="44"/>
                </a:cxn>
                <a:cxn ang="0">
                  <a:pos x="237" y="57"/>
                </a:cxn>
                <a:cxn ang="0">
                  <a:pos x="275" y="47"/>
                </a:cxn>
                <a:cxn ang="0">
                  <a:pos x="335" y="34"/>
                </a:cxn>
                <a:cxn ang="0">
                  <a:pos x="398" y="32"/>
                </a:cxn>
                <a:cxn ang="0">
                  <a:pos x="438" y="32"/>
                </a:cxn>
                <a:cxn ang="0">
                  <a:pos x="494" y="33"/>
                </a:cxn>
                <a:cxn ang="0">
                  <a:pos x="531" y="35"/>
                </a:cxn>
                <a:cxn ang="0">
                  <a:pos x="553" y="50"/>
                </a:cxn>
                <a:cxn ang="0">
                  <a:pos x="538" y="79"/>
                </a:cxn>
                <a:cxn ang="0">
                  <a:pos x="547" y="101"/>
                </a:cxn>
                <a:cxn ang="0">
                  <a:pos x="544" y="147"/>
                </a:cxn>
                <a:cxn ang="0">
                  <a:pos x="538" y="159"/>
                </a:cxn>
                <a:cxn ang="0">
                  <a:pos x="553" y="172"/>
                </a:cxn>
                <a:cxn ang="0">
                  <a:pos x="566" y="186"/>
                </a:cxn>
                <a:cxn ang="0">
                  <a:pos x="545" y="192"/>
                </a:cxn>
                <a:cxn ang="0">
                  <a:pos x="528" y="229"/>
                </a:cxn>
                <a:cxn ang="0">
                  <a:pos x="527" y="242"/>
                </a:cxn>
                <a:cxn ang="0">
                  <a:pos x="504" y="237"/>
                </a:cxn>
                <a:cxn ang="0">
                  <a:pos x="499" y="186"/>
                </a:cxn>
                <a:cxn ang="0">
                  <a:pos x="474" y="184"/>
                </a:cxn>
                <a:cxn ang="0">
                  <a:pos x="437" y="188"/>
                </a:cxn>
                <a:cxn ang="0">
                  <a:pos x="410" y="161"/>
                </a:cxn>
                <a:cxn ang="0">
                  <a:pos x="388" y="186"/>
                </a:cxn>
                <a:cxn ang="0">
                  <a:pos x="369" y="203"/>
                </a:cxn>
                <a:cxn ang="0">
                  <a:pos x="361" y="234"/>
                </a:cxn>
                <a:cxn ang="0">
                  <a:pos x="335" y="264"/>
                </a:cxn>
                <a:cxn ang="0">
                  <a:pos x="321" y="270"/>
                </a:cxn>
                <a:cxn ang="0">
                  <a:pos x="299" y="284"/>
                </a:cxn>
                <a:cxn ang="0">
                  <a:pos x="278" y="310"/>
                </a:cxn>
                <a:cxn ang="0">
                  <a:pos x="264" y="345"/>
                </a:cxn>
                <a:cxn ang="0">
                  <a:pos x="208" y="336"/>
                </a:cxn>
                <a:cxn ang="0">
                  <a:pos x="169" y="377"/>
                </a:cxn>
                <a:cxn ang="0">
                  <a:pos x="137" y="390"/>
                </a:cxn>
                <a:cxn ang="0">
                  <a:pos x="114" y="403"/>
                </a:cxn>
                <a:cxn ang="0">
                  <a:pos x="119" y="421"/>
                </a:cxn>
                <a:cxn ang="0">
                  <a:pos x="113" y="442"/>
                </a:cxn>
                <a:cxn ang="0">
                  <a:pos x="103" y="457"/>
                </a:cxn>
                <a:cxn ang="0">
                  <a:pos x="73" y="456"/>
                </a:cxn>
              </a:cxnLst>
              <a:rect l="0" t="0" r="r" b="b"/>
              <a:pathLst>
                <a:path w="568" h="469">
                  <a:moveTo>
                    <a:pt x="68" y="460"/>
                  </a:moveTo>
                  <a:cubicBezTo>
                    <a:pt x="67" y="459"/>
                    <a:pt x="67" y="458"/>
                    <a:pt x="66" y="456"/>
                  </a:cubicBezTo>
                  <a:cubicBezTo>
                    <a:pt x="63" y="449"/>
                    <a:pt x="62" y="448"/>
                    <a:pt x="57" y="443"/>
                  </a:cubicBezTo>
                  <a:cubicBezTo>
                    <a:pt x="55" y="440"/>
                    <a:pt x="54" y="436"/>
                    <a:pt x="53" y="432"/>
                  </a:cubicBezTo>
                  <a:cubicBezTo>
                    <a:pt x="42" y="381"/>
                    <a:pt x="42" y="381"/>
                    <a:pt x="42" y="381"/>
                  </a:cubicBezTo>
                  <a:cubicBezTo>
                    <a:pt x="38" y="365"/>
                    <a:pt x="33" y="350"/>
                    <a:pt x="32" y="333"/>
                  </a:cubicBezTo>
                  <a:cubicBezTo>
                    <a:pt x="31" y="323"/>
                    <a:pt x="30" y="303"/>
                    <a:pt x="25" y="295"/>
                  </a:cubicBezTo>
                  <a:cubicBezTo>
                    <a:pt x="23" y="293"/>
                    <a:pt x="19" y="287"/>
                    <a:pt x="19" y="284"/>
                  </a:cubicBezTo>
                  <a:cubicBezTo>
                    <a:pt x="18" y="281"/>
                    <a:pt x="17" y="276"/>
                    <a:pt x="21" y="275"/>
                  </a:cubicBezTo>
                  <a:cubicBezTo>
                    <a:pt x="24" y="275"/>
                    <a:pt x="18" y="271"/>
                    <a:pt x="17" y="270"/>
                  </a:cubicBezTo>
                  <a:cubicBezTo>
                    <a:pt x="16" y="265"/>
                    <a:pt x="9" y="255"/>
                    <a:pt x="19" y="255"/>
                  </a:cubicBezTo>
                  <a:cubicBezTo>
                    <a:pt x="19" y="254"/>
                    <a:pt x="16" y="253"/>
                    <a:pt x="15" y="251"/>
                  </a:cubicBezTo>
                  <a:cubicBezTo>
                    <a:pt x="14" y="248"/>
                    <a:pt x="14" y="245"/>
                    <a:pt x="13" y="243"/>
                  </a:cubicBezTo>
                  <a:cubicBezTo>
                    <a:pt x="9" y="235"/>
                    <a:pt x="10" y="237"/>
                    <a:pt x="19" y="237"/>
                  </a:cubicBezTo>
                  <a:cubicBezTo>
                    <a:pt x="23" y="237"/>
                    <a:pt x="19" y="232"/>
                    <a:pt x="17" y="230"/>
                  </a:cubicBezTo>
                  <a:cubicBezTo>
                    <a:pt x="12" y="226"/>
                    <a:pt x="20" y="224"/>
                    <a:pt x="24" y="222"/>
                  </a:cubicBezTo>
                  <a:cubicBezTo>
                    <a:pt x="30" y="216"/>
                    <a:pt x="20" y="222"/>
                    <a:pt x="20" y="213"/>
                  </a:cubicBezTo>
                  <a:cubicBezTo>
                    <a:pt x="20" y="204"/>
                    <a:pt x="13" y="232"/>
                    <a:pt x="8" y="220"/>
                  </a:cubicBezTo>
                  <a:cubicBezTo>
                    <a:pt x="6" y="215"/>
                    <a:pt x="9" y="211"/>
                    <a:pt x="8" y="206"/>
                  </a:cubicBezTo>
                  <a:cubicBezTo>
                    <a:pt x="7" y="200"/>
                    <a:pt x="6" y="199"/>
                    <a:pt x="13" y="199"/>
                  </a:cubicBezTo>
                  <a:cubicBezTo>
                    <a:pt x="17" y="199"/>
                    <a:pt x="12" y="196"/>
                    <a:pt x="11" y="195"/>
                  </a:cubicBezTo>
                  <a:cubicBezTo>
                    <a:pt x="9" y="194"/>
                    <a:pt x="6" y="196"/>
                    <a:pt x="5" y="194"/>
                  </a:cubicBezTo>
                  <a:cubicBezTo>
                    <a:pt x="4" y="192"/>
                    <a:pt x="5" y="191"/>
                    <a:pt x="5" y="190"/>
                  </a:cubicBezTo>
                  <a:cubicBezTo>
                    <a:pt x="5" y="187"/>
                    <a:pt x="9" y="186"/>
                    <a:pt x="11" y="185"/>
                  </a:cubicBezTo>
                  <a:cubicBezTo>
                    <a:pt x="12" y="185"/>
                    <a:pt x="14" y="184"/>
                    <a:pt x="15" y="183"/>
                  </a:cubicBezTo>
                  <a:cubicBezTo>
                    <a:pt x="14" y="183"/>
                    <a:pt x="14" y="181"/>
                    <a:pt x="13" y="181"/>
                  </a:cubicBezTo>
                  <a:cubicBezTo>
                    <a:pt x="13" y="181"/>
                    <a:pt x="13" y="181"/>
                    <a:pt x="13" y="181"/>
                  </a:cubicBezTo>
                  <a:cubicBezTo>
                    <a:pt x="7" y="183"/>
                    <a:pt x="3" y="185"/>
                    <a:pt x="2" y="177"/>
                  </a:cubicBezTo>
                  <a:cubicBezTo>
                    <a:pt x="1" y="172"/>
                    <a:pt x="1" y="166"/>
                    <a:pt x="1" y="161"/>
                  </a:cubicBezTo>
                  <a:cubicBezTo>
                    <a:pt x="0" y="156"/>
                    <a:pt x="0" y="152"/>
                    <a:pt x="0" y="147"/>
                  </a:cubicBezTo>
                  <a:cubicBezTo>
                    <a:pt x="0" y="144"/>
                    <a:pt x="1" y="141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6" y="134"/>
                    <a:pt x="17" y="137"/>
                    <a:pt x="18" y="139"/>
                  </a:cubicBezTo>
                  <a:cubicBezTo>
                    <a:pt x="19" y="142"/>
                    <a:pt x="21" y="141"/>
                    <a:pt x="24" y="142"/>
                  </a:cubicBezTo>
                  <a:cubicBezTo>
                    <a:pt x="26" y="143"/>
                    <a:pt x="27" y="143"/>
                    <a:pt x="29" y="144"/>
                  </a:cubicBezTo>
                  <a:cubicBezTo>
                    <a:pt x="31" y="146"/>
                    <a:pt x="33" y="146"/>
                    <a:pt x="35" y="145"/>
                  </a:cubicBezTo>
                  <a:cubicBezTo>
                    <a:pt x="37" y="143"/>
                    <a:pt x="35" y="141"/>
                    <a:pt x="36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7" y="137"/>
                    <a:pt x="36" y="135"/>
                    <a:pt x="40" y="134"/>
                  </a:cubicBezTo>
                  <a:cubicBezTo>
                    <a:pt x="43" y="133"/>
                    <a:pt x="46" y="134"/>
                    <a:pt x="49" y="133"/>
                  </a:cubicBezTo>
                  <a:cubicBezTo>
                    <a:pt x="54" y="131"/>
                    <a:pt x="48" y="126"/>
                    <a:pt x="48" y="123"/>
                  </a:cubicBezTo>
                  <a:cubicBezTo>
                    <a:pt x="48" y="121"/>
                    <a:pt x="50" y="120"/>
                    <a:pt x="51" y="118"/>
                  </a:cubicBezTo>
                  <a:cubicBezTo>
                    <a:pt x="53" y="116"/>
                    <a:pt x="53" y="113"/>
                    <a:pt x="53" y="111"/>
                  </a:cubicBezTo>
                  <a:cubicBezTo>
                    <a:pt x="53" y="108"/>
                    <a:pt x="50" y="104"/>
                    <a:pt x="51" y="101"/>
                  </a:cubicBezTo>
                  <a:cubicBezTo>
                    <a:pt x="52" y="94"/>
                    <a:pt x="69" y="115"/>
                    <a:pt x="75" y="106"/>
                  </a:cubicBezTo>
                  <a:cubicBezTo>
                    <a:pt x="78" y="102"/>
                    <a:pt x="73" y="99"/>
                    <a:pt x="80" y="99"/>
                  </a:cubicBezTo>
                  <a:cubicBezTo>
                    <a:pt x="91" y="98"/>
                    <a:pt x="81" y="81"/>
                    <a:pt x="79" y="76"/>
                  </a:cubicBezTo>
                  <a:cubicBezTo>
                    <a:pt x="77" y="72"/>
                    <a:pt x="72" y="71"/>
                    <a:pt x="69" y="69"/>
                  </a:cubicBezTo>
                  <a:cubicBezTo>
                    <a:pt x="67" y="66"/>
                    <a:pt x="62" y="65"/>
                    <a:pt x="70" y="65"/>
                  </a:cubicBezTo>
                  <a:cubicBezTo>
                    <a:pt x="76" y="65"/>
                    <a:pt x="75" y="64"/>
                    <a:pt x="75" y="59"/>
                  </a:cubicBezTo>
                  <a:cubicBezTo>
                    <a:pt x="75" y="58"/>
                    <a:pt x="82" y="57"/>
                    <a:pt x="83" y="52"/>
                  </a:cubicBezTo>
                  <a:cubicBezTo>
                    <a:pt x="84" y="49"/>
                    <a:pt x="82" y="46"/>
                    <a:pt x="83" y="43"/>
                  </a:cubicBezTo>
                  <a:cubicBezTo>
                    <a:pt x="87" y="43"/>
                    <a:pt x="91" y="45"/>
                    <a:pt x="96" y="43"/>
                  </a:cubicBezTo>
                  <a:cubicBezTo>
                    <a:pt x="99" y="42"/>
                    <a:pt x="119" y="31"/>
                    <a:pt x="104" y="33"/>
                  </a:cubicBezTo>
                  <a:cubicBezTo>
                    <a:pt x="100" y="34"/>
                    <a:pt x="98" y="34"/>
                    <a:pt x="93" y="33"/>
                  </a:cubicBezTo>
                  <a:cubicBezTo>
                    <a:pt x="90" y="33"/>
                    <a:pt x="86" y="39"/>
                    <a:pt x="81" y="39"/>
                  </a:cubicBezTo>
                  <a:cubicBezTo>
                    <a:pt x="77" y="39"/>
                    <a:pt x="74" y="36"/>
                    <a:pt x="76" y="32"/>
                  </a:cubicBezTo>
                  <a:cubicBezTo>
                    <a:pt x="77" y="28"/>
                    <a:pt x="76" y="28"/>
                    <a:pt x="80" y="26"/>
                  </a:cubicBezTo>
                  <a:cubicBezTo>
                    <a:pt x="86" y="23"/>
                    <a:pt x="79" y="22"/>
                    <a:pt x="78" y="20"/>
                  </a:cubicBezTo>
                  <a:cubicBezTo>
                    <a:pt x="75" y="14"/>
                    <a:pt x="82" y="12"/>
                    <a:pt x="86" y="10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103" y="7"/>
                    <a:pt x="110" y="0"/>
                    <a:pt x="118" y="0"/>
                  </a:cubicBezTo>
                  <a:cubicBezTo>
                    <a:pt x="119" y="3"/>
                    <a:pt x="125" y="4"/>
                    <a:pt x="125" y="5"/>
                  </a:cubicBezTo>
                  <a:cubicBezTo>
                    <a:pt x="125" y="12"/>
                    <a:pt x="121" y="23"/>
                    <a:pt x="132" y="27"/>
                  </a:cubicBezTo>
                  <a:cubicBezTo>
                    <a:pt x="141" y="31"/>
                    <a:pt x="145" y="30"/>
                    <a:pt x="154" y="30"/>
                  </a:cubicBezTo>
                  <a:cubicBezTo>
                    <a:pt x="162" y="30"/>
                    <a:pt x="165" y="44"/>
                    <a:pt x="176" y="44"/>
                  </a:cubicBezTo>
                  <a:cubicBezTo>
                    <a:pt x="183" y="44"/>
                    <a:pt x="188" y="47"/>
                    <a:pt x="195" y="47"/>
                  </a:cubicBezTo>
                  <a:cubicBezTo>
                    <a:pt x="219" y="47"/>
                    <a:pt x="219" y="47"/>
                    <a:pt x="219" y="47"/>
                  </a:cubicBezTo>
                  <a:cubicBezTo>
                    <a:pt x="231" y="47"/>
                    <a:pt x="235" y="43"/>
                    <a:pt x="237" y="57"/>
                  </a:cubicBezTo>
                  <a:cubicBezTo>
                    <a:pt x="239" y="66"/>
                    <a:pt x="244" y="73"/>
                    <a:pt x="253" y="69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81" y="55"/>
                    <a:pt x="265" y="52"/>
                    <a:pt x="275" y="47"/>
                  </a:cubicBezTo>
                  <a:cubicBezTo>
                    <a:pt x="288" y="39"/>
                    <a:pt x="288" y="26"/>
                    <a:pt x="306" y="22"/>
                  </a:cubicBezTo>
                  <a:cubicBezTo>
                    <a:pt x="314" y="20"/>
                    <a:pt x="328" y="13"/>
                    <a:pt x="333" y="22"/>
                  </a:cubicBezTo>
                  <a:cubicBezTo>
                    <a:pt x="334" y="24"/>
                    <a:pt x="338" y="34"/>
                    <a:pt x="335" y="34"/>
                  </a:cubicBezTo>
                  <a:cubicBezTo>
                    <a:pt x="315" y="34"/>
                    <a:pt x="336" y="50"/>
                    <a:pt x="342" y="49"/>
                  </a:cubicBezTo>
                  <a:cubicBezTo>
                    <a:pt x="358" y="49"/>
                    <a:pt x="367" y="48"/>
                    <a:pt x="381" y="38"/>
                  </a:cubicBezTo>
                  <a:cubicBezTo>
                    <a:pt x="382" y="37"/>
                    <a:pt x="398" y="26"/>
                    <a:pt x="398" y="32"/>
                  </a:cubicBezTo>
                  <a:cubicBezTo>
                    <a:pt x="398" y="40"/>
                    <a:pt x="406" y="36"/>
                    <a:pt x="412" y="38"/>
                  </a:cubicBezTo>
                  <a:cubicBezTo>
                    <a:pt x="415" y="39"/>
                    <a:pt x="426" y="40"/>
                    <a:pt x="429" y="37"/>
                  </a:cubicBezTo>
                  <a:cubicBezTo>
                    <a:pt x="434" y="32"/>
                    <a:pt x="432" y="34"/>
                    <a:pt x="438" y="32"/>
                  </a:cubicBezTo>
                  <a:cubicBezTo>
                    <a:pt x="446" y="28"/>
                    <a:pt x="450" y="21"/>
                    <a:pt x="459" y="25"/>
                  </a:cubicBezTo>
                  <a:cubicBezTo>
                    <a:pt x="465" y="27"/>
                    <a:pt x="467" y="24"/>
                    <a:pt x="472" y="30"/>
                  </a:cubicBezTo>
                  <a:cubicBezTo>
                    <a:pt x="479" y="39"/>
                    <a:pt x="482" y="26"/>
                    <a:pt x="494" y="33"/>
                  </a:cubicBezTo>
                  <a:cubicBezTo>
                    <a:pt x="496" y="35"/>
                    <a:pt x="505" y="34"/>
                    <a:pt x="508" y="35"/>
                  </a:cubicBezTo>
                  <a:cubicBezTo>
                    <a:pt x="515" y="35"/>
                    <a:pt x="516" y="28"/>
                    <a:pt x="523" y="28"/>
                  </a:cubicBezTo>
                  <a:cubicBezTo>
                    <a:pt x="527" y="29"/>
                    <a:pt x="529" y="31"/>
                    <a:pt x="531" y="35"/>
                  </a:cubicBezTo>
                  <a:cubicBezTo>
                    <a:pt x="532" y="36"/>
                    <a:pt x="533" y="38"/>
                    <a:pt x="534" y="40"/>
                  </a:cubicBezTo>
                  <a:cubicBezTo>
                    <a:pt x="538" y="45"/>
                    <a:pt x="547" y="48"/>
                    <a:pt x="553" y="50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2" y="56"/>
                    <a:pt x="544" y="58"/>
                    <a:pt x="541" y="63"/>
                  </a:cubicBezTo>
                  <a:cubicBezTo>
                    <a:pt x="538" y="67"/>
                    <a:pt x="539" y="70"/>
                    <a:pt x="538" y="74"/>
                  </a:cubicBezTo>
                  <a:cubicBezTo>
                    <a:pt x="538" y="75"/>
                    <a:pt x="537" y="77"/>
                    <a:pt x="538" y="79"/>
                  </a:cubicBezTo>
                  <a:cubicBezTo>
                    <a:pt x="539" y="81"/>
                    <a:pt x="544" y="79"/>
                    <a:pt x="544" y="83"/>
                  </a:cubicBezTo>
                  <a:cubicBezTo>
                    <a:pt x="544" y="87"/>
                    <a:pt x="542" y="93"/>
                    <a:pt x="541" y="97"/>
                  </a:cubicBezTo>
                  <a:cubicBezTo>
                    <a:pt x="538" y="107"/>
                    <a:pt x="542" y="103"/>
                    <a:pt x="547" y="101"/>
                  </a:cubicBezTo>
                  <a:cubicBezTo>
                    <a:pt x="548" y="109"/>
                    <a:pt x="548" y="114"/>
                    <a:pt x="547" y="122"/>
                  </a:cubicBezTo>
                  <a:cubicBezTo>
                    <a:pt x="546" y="128"/>
                    <a:pt x="542" y="128"/>
                    <a:pt x="538" y="131"/>
                  </a:cubicBezTo>
                  <a:cubicBezTo>
                    <a:pt x="527" y="140"/>
                    <a:pt x="546" y="138"/>
                    <a:pt x="544" y="147"/>
                  </a:cubicBezTo>
                  <a:cubicBezTo>
                    <a:pt x="543" y="149"/>
                    <a:pt x="543" y="153"/>
                    <a:pt x="542" y="154"/>
                  </a:cubicBezTo>
                  <a:cubicBezTo>
                    <a:pt x="541" y="156"/>
                    <a:pt x="536" y="152"/>
                    <a:pt x="536" y="156"/>
                  </a:cubicBezTo>
                  <a:cubicBezTo>
                    <a:pt x="536" y="157"/>
                    <a:pt x="538" y="158"/>
                    <a:pt x="538" y="159"/>
                  </a:cubicBezTo>
                  <a:cubicBezTo>
                    <a:pt x="538" y="161"/>
                    <a:pt x="536" y="162"/>
                    <a:pt x="536" y="164"/>
                  </a:cubicBezTo>
                  <a:cubicBezTo>
                    <a:pt x="537" y="167"/>
                    <a:pt x="543" y="160"/>
                    <a:pt x="545" y="165"/>
                  </a:cubicBezTo>
                  <a:cubicBezTo>
                    <a:pt x="547" y="168"/>
                    <a:pt x="551" y="169"/>
                    <a:pt x="553" y="172"/>
                  </a:cubicBezTo>
                  <a:cubicBezTo>
                    <a:pt x="555" y="174"/>
                    <a:pt x="553" y="175"/>
                    <a:pt x="552" y="176"/>
                  </a:cubicBezTo>
                  <a:cubicBezTo>
                    <a:pt x="549" y="180"/>
                    <a:pt x="558" y="180"/>
                    <a:pt x="559" y="180"/>
                  </a:cubicBezTo>
                  <a:cubicBezTo>
                    <a:pt x="563" y="181"/>
                    <a:pt x="564" y="183"/>
                    <a:pt x="566" y="186"/>
                  </a:cubicBezTo>
                  <a:cubicBezTo>
                    <a:pt x="568" y="191"/>
                    <a:pt x="562" y="198"/>
                    <a:pt x="557" y="200"/>
                  </a:cubicBezTo>
                  <a:cubicBezTo>
                    <a:pt x="554" y="201"/>
                    <a:pt x="554" y="202"/>
                    <a:pt x="551" y="198"/>
                  </a:cubicBezTo>
                  <a:cubicBezTo>
                    <a:pt x="549" y="196"/>
                    <a:pt x="546" y="195"/>
                    <a:pt x="545" y="192"/>
                  </a:cubicBezTo>
                  <a:cubicBezTo>
                    <a:pt x="545" y="192"/>
                    <a:pt x="537" y="200"/>
                    <a:pt x="536" y="201"/>
                  </a:cubicBezTo>
                  <a:cubicBezTo>
                    <a:pt x="530" y="207"/>
                    <a:pt x="530" y="213"/>
                    <a:pt x="528" y="221"/>
                  </a:cubicBezTo>
                  <a:cubicBezTo>
                    <a:pt x="526" y="224"/>
                    <a:pt x="526" y="226"/>
                    <a:pt x="528" y="229"/>
                  </a:cubicBezTo>
                  <a:cubicBezTo>
                    <a:pt x="532" y="233"/>
                    <a:pt x="529" y="233"/>
                    <a:pt x="528" y="237"/>
                  </a:cubicBezTo>
                  <a:cubicBezTo>
                    <a:pt x="527" y="242"/>
                    <a:pt x="527" y="242"/>
                    <a:pt x="527" y="242"/>
                  </a:cubicBezTo>
                  <a:cubicBezTo>
                    <a:pt x="527" y="242"/>
                    <a:pt x="527" y="242"/>
                    <a:pt x="527" y="242"/>
                  </a:cubicBezTo>
                  <a:cubicBezTo>
                    <a:pt x="522" y="242"/>
                    <a:pt x="519" y="244"/>
                    <a:pt x="514" y="244"/>
                  </a:cubicBezTo>
                  <a:cubicBezTo>
                    <a:pt x="512" y="243"/>
                    <a:pt x="510" y="240"/>
                    <a:pt x="508" y="239"/>
                  </a:cubicBezTo>
                  <a:cubicBezTo>
                    <a:pt x="506" y="239"/>
                    <a:pt x="505" y="238"/>
                    <a:pt x="504" y="237"/>
                  </a:cubicBezTo>
                  <a:cubicBezTo>
                    <a:pt x="502" y="236"/>
                    <a:pt x="503" y="231"/>
                    <a:pt x="503" y="228"/>
                  </a:cubicBezTo>
                  <a:cubicBezTo>
                    <a:pt x="503" y="220"/>
                    <a:pt x="500" y="212"/>
                    <a:pt x="501" y="204"/>
                  </a:cubicBezTo>
                  <a:cubicBezTo>
                    <a:pt x="502" y="196"/>
                    <a:pt x="507" y="189"/>
                    <a:pt x="499" y="186"/>
                  </a:cubicBezTo>
                  <a:cubicBezTo>
                    <a:pt x="497" y="186"/>
                    <a:pt x="495" y="183"/>
                    <a:pt x="494" y="182"/>
                  </a:cubicBezTo>
                  <a:cubicBezTo>
                    <a:pt x="491" y="180"/>
                    <a:pt x="486" y="174"/>
                    <a:pt x="482" y="179"/>
                  </a:cubicBezTo>
                  <a:cubicBezTo>
                    <a:pt x="481" y="181"/>
                    <a:pt x="476" y="185"/>
                    <a:pt x="474" y="184"/>
                  </a:cubicBezTo>
                  <a:cubicBezTo>
                    <a:pt x="469" y="181"/>
                    <a:pt x="472" y="184"/>
                    <a:pt x="467" y="186"/>
                  </a:cubicBezTo>
                  <a:cubicBezTo>
                    <a:pt x="463" y="185"/>
                    <a:pt x="450" y="169"/>
                    <a:pt x="450" y="182"/>
                  </a:cubicBezTo>
                  <a:cubicBezTo>
                    <a:pt x="450" y="190"/>
                    <a:pt x="445" y="191"/>
                    <a:pt x="437" y="188"/>
                  </a:cubicBezTo>
                  <a:cubicBezTo>
                    <a:pt x="432" y="187"/>
                    <a:pt x="433" y="180"/>
                    <a:pt x="432" y="177"/>
                  </a:cubicBezTo>
                  <a:cubicBezTo>
                    <a:pt x="431" y="170"/>
                    <a:pt x="423" y="172"/>
                    <a:pt x="419" y="169"/>
                  </a:cubicBezTo>
                  <a:cubicBezTo>
                    <a:pt x="416" y="166"/>
                    <a:pt x="415" y="162"/>
                    <a:pt x="410" y="161"/>
                  </a:cubicBezTo>
                  <a:cubicBezTo>
                    <a:pt x="404" y="161"/>
                    <a:pt x="401" y="162"/>
                    <a:pt x="396" y="158"/>
                  </a:cubicBezTo>
                  <a:cubicBezTo>
                    <a:pt x="382" y="148"/>
                    <a:pt x="393" y="165"/>
                    <a:pt x="388" y="173"/>
                  </a:cubicBezTo>
                  <a:cubicBezTo>
                    <a:pt x="384" y="179"/>
                    <a:pt x="382" y="180"/>
                    <a:pt x="388" y="186"/>
                  </a:cubicBezTo>
                  <a:cubicBezTo>
                    <a:pt x="394" y="192"/>
                    <a:pt x="379" y="193"/>
                    <a:pt x="378" y="196"/>
                  </a:cubicBezTo>
                  <a:cubicBezTo>
                    <a:pt x="377" y="198"/>
                    <a:pt x="380" y="204"/>
                    <a:pt x="378" y="205"/>
                  </a:cubicBezTo>
                  <a:cubicBezTo>
                    <a:pt x="376" y="207"/>
                    <a:pt x="371" y="204"/>
                    <a:pt x="369" y="203"/>
                  </a:cubicBezTo>
                  <a:cubicBezTo>
                    <a:pt x="355" y="197"/>
                    <a:pt x="359" y="201"/>
                    <a:pt x="354" y="213"/>
                  </a:cubicBezTo>
                  <a:cubicBezTo>
                    <a:pt x="347" y="217"/>
                    <a:pt x="344" y="220"/>
                    <a:pt x="350" y="227"/>
                  </a:cubicBezTo>
                  <a:cubicBezTo>
                    <a:pt x="352" y="229"/>
                    <a:pt x="363" y="232"/>
                    <a:pt x="361" y="234"/>
                  </a:cubicBezTo>
                  <a:cubicBezTo>
                    <a:pt x="359" y="236"/>
                    <a:pt x="356" y="239"/>
                    <a:pt x="353" y="242"/>
                  </a:cubicBezTo>
                  <a:cubicBezTo>
                    <a:pt x="349" y="245"/>
                    <a:pt x="350" y="247"/>
                    <a:pt x="348" y="252"/>
                  </a:cubicBezTo>
                  <a:cubicBezTo>
                    <a:pt x="346" y="260"/>
                    <a:pt x="338" y="258"/>
                    <a:pt x="335" y="264"/>
                  </a:cubicBezTo>
                  <a:cubicBezTo>
                    <a:pt x="333" y="267"/>
                    <a:pt x="335" y="271"/>
                    <a:pt x="334" y="275"/>
                  </a:cubicBezTo>
                  <a:cubicBezTo>
                    <a:pt x="334" y="275"/>
                    <a:pt x="334" y="275"/>
                    <a:pt x="334" y="275"/>
                  </a:cubicBezTo>
                  <a:cubicBezTo>
                    <a:pt x="331" y="274"/>
                    <a:pt x="323" y="275"/>
                    <a:pt x="321" y="270"/>
                  </a:cubicBezTo>
                  <a:cubicBezTo>
                    <a:pt x="321" y="267"/>
                    <a:pt x="321" y="256"/>
                    <a:pt x="315" y="263"/>
                  </a:cubicBezTo>
                  <a:cubicBezTo>
                    <a:pt x="311" y="267"/>
                    <a:pt x="313" y="272"/>
                    <a:pt x="313" y="277"/>
                  </a:cubicBezTo>
                  <a:cubicBezTo>
                    <a:pt x="312" y="284"/>
                    <a:pt x="304" y="282"/>
                    <a:pt x="299" y="284"/>
                  </a:cubicBezTo>
                  <a:cubicBezTo>
                    <a:pt x="296" y="286"/>
                    <a:pt x="294" y="290"/>
                    <a:pt x="292" y="293"/>
                  </a:cubicBezTo>
                  <a:cubicBezTo>
                    <a:pt x="291" y="297"/>
                    <a:pt x="292" y="302"/>
                    <a:pt x="288" y="304"/>
                  </a:cubicBezTo>
                  <a:cubicBezTo>
                    <a:pt x="285" y="306"/>
                    <a:pt x="278" y="306"/>
                    <a:pt x="278" y="310"/>
                  </a:cubicBezTo>
                  <a:cubicBezTo>
                    <a:pt x="277" y="324"/>
                    <a:pt x="267" y="311"/>
                    <a:pt x="260" y="315"/>
                  </a:cubicBezTo>
                  <a:cubicBezTo>
                    <a:pt x="253" y="320"/>
                    <a:pt x="258" y="325"/>
                    <a:pt x="256" y="330"/>
                  </a:cubicBezTo>
                  <a:cubicBezTo>
                    <a:pt x="253" y="339"/>
                    <a:pt x="267" y="341"/>
                    <a:pt x="264" y="345"/>
                  </a:cubicBezTo>
                  <a:cubicBezTo>
                    <a:pt x="263" y="346"/>
                    <a:pt x="237" y="348"/>
                    <a:pt x="234" y="347"/>
                  </a:cubicBezTo>
                  <a:cubicBezTo>
                    <a:pt x="230" y="344"/>
                    <a:pt x="232" y="341"/>
                    <a:pt x="226" y="342"/>
                  </a:cubicBezTo>
                  <a:cubicBezTo>
                    <a:pt x="219" y="343"/>
                    <a:pt x="214" y="338"/>
                    <a:pt x="208" y="336"/>
                  </a:cubicBezTo>
                  <a:cubicBezTo>
                    <a:pt x="204" y="344"/>
                    <a:pt x="207" y="365"/>
                    <a:pt x="207" y="375"/>
                  </a:cubicBezTo>
                  <a:cubicBezTo>
                    <a:pt x="204" y="376"/>
                    <a:pt x="197" y="368"/>
                    <a:pt x="191" y="370"/>
                  </a:cubicBezTo>
                  <a:cubicBezTo>
                    <a:pt x="185" y="372"/>
                    <a:pt x="174" y="380"/>
                    <a:pt x="169" y="377"/>
                  </a:cubicBezTo>
                  <a:cubicBezTo>
                    <a:pt x="166" y="375"/>
                    <a:pt x="161" y="369"/>
                    <a:pt x="158" y="369"/>
                  </a:cubicBezTo>
                  <a:cubicBezTo>
                    <a:pt x="154" y="373"/>
                    <a:pt x="154" y="378"/>
                    <a:pt x="149" y="382"/>
                  </a:cubicBezTo>
                  <a:cubicBezTo>
                    <a:pt x="137" y="390"/>
                    <a:pt x="137" y="390"/>
                    <a:pt x="137" y="390"/>
                  </a:cubicBezTo>
                  <a:cubicBezTo>
                    <a:pt x="135" y="392"/>
                    <a:pt x="135" y="396"/>
                    <a:pt x="133" y="397"/>
                  </a:cubicBezTo>
                  <a:cubicBezTo>
                    <a:pt x="130" y="399"/>
                    <a:pt x="128" y="394"/>
                    <a:pt x="126" y="394"/>
                  </a:cubicBezTo>
                  <a:cubicBezTo>
                    <a:pt x="120" y="393"/>
                    <a:pt x="118" y="401"/>
                    <a:pt x="114" y="403"/>
                  </a:cubicBezTo>
                  <a:cubicBezTo>
                    <a:pt x="112" y="405"/>
                    <a:pt x="108" y="403"/>
                    <a:pt x="107" y="404"/>
                  </a:cubicBezTo>
                  <a:cubicBezTo>
                    <a:pt x="107" y="407"/>
                    <a:pt x="112" y="409"/>
                    <a:pt x="113" y="411"/>
                  </a:cubicBezTo>
                  <a:cubicBezTo>
                    <a:pt x="115" y="414"/>
                    <a:pt x="116" y="419"/>
                    <a:pt x="119" y="421"/>
                  </a:cubicBezTo>
                  <a:cubicBezTo>
                    <a:pt x="119" y="424"/>
                    <a:pt x="124" y="426"/>
                    <a:pt x="122" y="429"/>
                  </a:cubicBezTo>
                  <a:cubicBezTo>
                    <a:pt x="120" y="432"/>
                    <a:pt x="118" y="430"/>
                    <a:pt x="119" y="435"/>
                  </a:cubicBezTo>
                  <a:cubicBezTo>
                    <a:pt x="121" y="442"/>
                    <a:pt x="114" y="436"/>
                    <a:pt x="113" y="442"/>
                  </a:cubicBezTo>
                  <a:cubicBezTo>
                    <a:pt x="112" y="444"/>
                    <a:pt x="112" y="448"/>
                    <a:pt x="112" y="451"/>
                  </a:cubicBezTo>
                  <a:cubicBezTo>
                    <a:pt x="112" y="457"/>
                    <a:pt x="108" y="456"/>
                    <a:pt x="103" y="457"/>
                  </a:cubicBezTo>
                  <a:cubicBezTo>
                    <a:pt x="103" y="457"/>
                    <a:pt x="103" y="457"/>
                    <a:pt x="103" y="457"/>
                  </a:cubicBezTo>
                  <a:cubicBezTo>
                    <a:pt x="98" y="457"/>
                    <a:pt x="98" y="469"/>
                    <a:pt x="92" y="469"/>
                  </a:cubicBezTo>
                  <a:cubicBezTo>
                    <a:pt x="86" y="468"/>
                    <a:pt x="84" y="459"/>
                    <a:pt x="82" y="456"/>
                  </a:cubicBezTo>
                  <a:cubicBezTo>
                    <a:pt x="77" y="451"/>
                    <a:pt x="78" y="455"/>
                    <a:pt x="73" y="456"/>
                  </a:cubicBezTo>
                  <a:cubicBezTo>
                    <a:pt x="68" y="460"/>
                    <a:pt x="68" y="460"/>
                    <a:pt x="68" y="46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4222750" y="2917825"/>
              <a:ext cx="42863" cy="5080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2"/>
                </a:cxn>
                <a:cxn ang="0">
                  <a:pos x="7" y="4"/>
                </a:cxn>
                <a:cxn ang="0">
                  <a:pos x="8" y="7"/>
                </a:cxn>
                <a:cxn ang="0">
                  <a:pos x="4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8" y="18"/>
                </a:cxn>
                <a:cxn ang="0">
                  <a:pos x="14" y="11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24" y="24"/>
                </a:cxn>
                <a:cxn ang="0">
                  <a:pos x="28" y="27"/>
                </a:cxn>
                <a:cxn ang="0">
                  <a:pos x="27" y="32"/>
                </a:cxn>
                <a:cxn ang="0">
                  <a:pos x="21" y="31"/>
                </a:cxn>
                <a:cxn ang="0">
                  <a:pos x="16" y="29"/>
                </a:cxn>
                <a:cxn ang="0">
                  <a:pos x="10" y="26"/>
                </a:cxn>
                <a:cxn ang="0">
                  <a:pos x="8" y="18"/>
                </a:cxn>
              </a:cxnLst>
              <a:rect l="0" t="0" r="r" b="b"/>
              <a:pathLst>
                <a:path w="28" h="33">
                  <a:moveTo>
                    <a:pt x="0" y="10"/>
                  </a:moveTo>
                  <a:cubicBezTo>
                    <a:pt x="1" y="7"/>
                    <a:pt x="3" y="3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6" y="2"/>
                    <a:pt x="6" y="2"/>
                  </a:cubicBezTo>
                  <a:cubicBezTo>
                    <a:pt x="6" y="3"/>
                    <a:pt x="7" y="4"/>
                    <a:pt x="7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8" y="9"/>
                    <a:pt x="6" y="9"/>
                    <a:pt x="4" y="10"/>
                  </a:cubicBezTo>
                  <a:cubicBezTo>
                    <a:pt x="2" y="11"/>
                    <a:pt x="2" y="11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lose/>
                  <a:moveTo>
                    <a:pt x="8" y="18"/>
                  </a:moveTo>
                  <a:cubicBezTo>
                    <a:pt x="10" y="16"/>
                    <a:pt x="12" y="12"/>
                    <a:pt x="14" y="11"/>
                  </a:cubicBezTo>
                  <a:cubicBezTo>
                    <a:pt x="18" y="10"/>
                    <a:pt x="23" y="8"/>
                    <a:pt x="23" y="13"/>
                  </a:cubicBezTo>
                  <a:cubicBezTo>
                    <a:pt x="23" y="15"/>
                    <a:pt x="22" y="17"/>
                    <a:pt x="22" y="18"/>
                  </a:cubicBezTo>
                  <a:cubicBezTo>
                    <a:pt x="22" y="20"/>
                    <a:pt x="23" y="22"/>
                    <a:pt x="24" y="24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31"/>
                    <a:pt x="27" y="32"/>
                  </a:cubicBezTo>
                  <a:cubicBezTo>
                    <a:pt x="25" y="33"/>
                    <a:pt x="23" y="33"/>
                    <a:pt x="21" y="31"/>
                  </a:cubicBezTo>
                  <a:cubicBezTo>
                    <a:pt x="19" y="30"/>
                    <a:pt x="18" y="30"/>
                    <a:pt x="16" y="29"/>
                  </a:cubicBezTo>
                  <a:cubicBezTo>
                    <a:pt x="13" y="28"/>
                    <a:pt x="11" y="29"/>
                    <a:pt x="10" y="26"/>
                  </a:cubicBezTo>
                  <a:cubicBezTo>
                    <a:pt x="9" y="24"/>
                    <a:pt x="8" y="21"/>
                    <a:pt x="8" y="18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4687888" y="2971800"/>
              <a:ext cx="484188" cy="463550"/>
            </a:xfrm>
            <a:custGeom>
              <a:avLst/>
              <a:gdLst/>
              <a:ahLst/>
              <a:cxnLst>
                <a:cxn ang="0">
                  <a:pos x="291" y="191"/>
                </a:cxn>
                <a:cxn ang="0">
                  <a:pos x="299" y="179"/>
                </a:cxn>
                <a:cxn ang="0">
                  <a:pos x="314" y="156"/>
                </a:cxn>
                <a:cxn ang="0">
                  <a:pos x="292" y="159"/>
                </a:cxn>
                <a:cxn ang="0">
                  <a:pos x="288" y="164"/>
                </a:cxn>
                <a:cxn ang="0">
                  <a:pos x="262" y="163"/>
                </a:cxn>
                <a:cxn ang="0">
                  <a:pos x="262" y="163"/>
                </a:cxn>
                <a:cxn ang="0">
                  <a:pos x="259" y="144"/>
                </a:cxn>
                <a:cxn ang="0">
                  <a:pos x="251" y="130"/>
                </a:cxn>
                <a:cxn ang="0">
                  <a:pos x="239" y="112"/>
                </a:cxn>
                <a:cxn ang="0">
                  <a:pos x="220" y="103"/>
                </a:cxn>
                <a:cxn ang="0">
                  <a:pos x="215" y="94"/>
                </a:cxn>
                <a:cxn ang="0">
                  <a:pos x="196" y="91"/>
                </a:cxn>
                <a:cxn ang="0">
                  <a:pos x="191" y="80"/>
                </a:cxn>
                <a:cxn ang="0">
                  <a:pos x="187" y="38"/>
                </a:cxn>
                <a:cxn ang="0">
                  <a:pos x="170" y="31"/>
                </a:cxn>
                <a:cxn ang="0">
                  <a:pos x="155" y="38"/>
                </a:cxn>
                <a:cxn ang="0">
                  <a:pos x="125" y="40"/>
                </a:cxn>
                <a:cxn ang="0">
                  <a:pos x="107" y="21"/>
                </a:cxn>
                <a:cxn ang="0">
                  <a:pos x="84" y="10"/>
                </a:cxn>
                <a:cxn ang="0">
                  <a:pos x="76" y="38"/>
                </a:cxn>
                <a:cxn ang="0">
                  <a:pos x="66" y="57"/>
                </a:cxn>
                <a:cxn ang="0">
                  <a:pos x="42" y="65"/>
                </a:cxn>
                <a:cxn ang="0">
                  <a:pos x="49" y="86"/>
                </a:cxn>
                <a:cxn ang="0">
                  <a:pos x="36" y="104"/>
                </a:cxn>
                <a:cxn ang="0">
                  <a:pos x="22" y="127"/>
                </a:cxn>
                <a:cxn ang="0">
                  <a:pos x="22" y="139"/>
                </a:cxn>
                <a:cxn ang="0">
                  <a:pos x="27" y="158"/>
                </a:cxn>
                <a:cxn ang="0">
                  <a:pos x="19" y="175"/>
                </a:cxn>
                <a:cxn ang="0">
                  <a:pos x="33" y="188"/>
                </a:cxn>
                <a:cxn ang="0">
                  <a:pos x="20" y="197"/>
                </a:cxn>
                <a:cxn ang="0">
                  <a:pos x="22" y="214"/>
                </a:cxn>
                <a:cxn ang="0">
                  <a:pos x="22" y="231"/>
                </a:cxn>
                <a:cxn ang="0">
                  <a:pos x="9" y="257"/>
                </a:cxn>
                <a:cxn ang="0">
                  <a:pos x="23" y="294"/>
                </a:cxn>
                <a:cxn ang="0">
                  <a:pos x="23" y="295"/>
                </a:cxn>
                <a:cxn ang="0">
                  <a:pos x="42" y="299"/>
                </a:cxn>
                <a:cxn ang="0">
                  <a:pos x="59" y="299"/>
                </a:cxn>
                <a:cxn ang="0">
                  <a:pos x="76" y="291"/>
                </a:cxn>
                <a:cxn ang="0">
                  <a:pos x="98" y="283"/>
                </a:cxn>
                <a:cxn ang="0">
                  <a:pos x="116" y="279"/>
                </a:cxn>
                <a:cxn ang="0">
                  <a:pos x="132" y="273"/>
                </a:cxn>
                <a:cxn ang="0">
                  <a:pos x="141" y="257"/>
                </a:cxn>
                <a:cxn ang="0">
                  <a:pos x="156" y="246"/>
                </a:cxn>
                <a:cxn ang="0">
                  <a:pos x="171" y="241"/>
                </a:cxn>
                <a:cxn ang="0">
                  <a:pos x="187" y="242"/>
                </a:cxn>
                <a:cxn ang="0">
                  <a:pos x="198" y="220"/>
                </a:cxn>
                <a:cxn ang="0">
                  <a:pos x="207" y="216"/>
                </a:cxn>
                <a:cxn ang="0">
                  <a:pos x="220" y="227"/>
                </a:cxn>
                <a:cxn ang="0">
                  <a:pos x="231" y="223"/>
                </a:cxn>
                <a:cxn ang="0">
                  <a:pos x="230" y="211"/>
                </a:cxn>
                <a:cxn ang="0">
                  <a:pos x="252" y="214"/>
                </a:cxn>
                <a:cxn ang="0">
                  <a:pos x="272" y="201"/>
                </a:cxn>
                <a:cxn ang="0">
                  <a:pos x="284" y="191"/>
                </a:cxn>
              </a:cxnLst>
              <a:rect l="0" t="0" r="r" b="b"/>
              <a:pathLst>
                <a:path w="316" h="302">
                  <a:moveTo>
                    <a:pt x="284" y="191"/>
                  </a:moveTo>
                  <a:cubicBezTo>
                    <a:pt x="291" y="191"/>
                    <a:pt x="291" y="191"/>
                    <a:pt x="291" y="191"/>
                  </a:cubicBezTo>
                  <a:cubicBezTo>
                    <a:pt x="294" y="193"/>
                    <a:pt x="297" y="189"/>
                    <a:pt x="297" y="186"/>
                  </a:cubicBezTo>
                  <a:cubicBezTo>
                    <a:pt x="298" y="183"/>
                    <a:pt x="298" y="182"/>
                    <a:pt x="299" y="179"/>
                  </a:cubicBezTo>
                  <a:cubicBezTo>
                    <a:pt x="301" y="177"/>
                    <a:pt x="302" y="171"/>
                    <a:pt x="303" y="168"/>
                  </a:cubicBezTo>
                  <a:cubicBezTo>
                    <a:pt x="305" y="162"/>
                    <a:pt x="316" y="161"/>
                    <a:pt x="314" y="156"/>
                  </a:cubicBezTo>
                  <a:cubicBezTo>
                    <a:pt x="314" y="156"/>
                    <a:pt x="314" y="156"/>
                    <a:pt x="314" y="156"/>
                  </a:cubicBezTo>
                  <a:cubicBezTo>
                    <a:pt x="308" y="160"/>
                    <a:pt x="299" y="163"/>
                    <a:pt x="292" y="159"/>
                  </a:cubicBezTo>
                  <a:cubicBezTo>
                    <a:pt x="292" y="159"/>
                    <a:pt x="292" y="159"/>
                    <a:pt x="292" y="159"/>
                  </a:cubicBezTo>
                  <a:cubicBezTo>
                    <a:pt x="291" y="160"/>
                    <a:pt x="290" y="163"/>
                    <a:pt x="288" y="164"/>
                  </a:cubicBezTo>
                  <a:cubicBezTo>
                    <a:pt x="286" y="164"/>
                    <a:pt x="284" y="162"/>
                    <a:pt x="281" y="161"/>
                  </a:cubicBezTo>
                  <a:cubicBezTo>
                    <a:pt x="273" y="156"/>
                    <a:pt x="265" y="171"/>
                    <a:pt x="262" y="163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0" y="158"/>
                    <a:pt x="260" y="148"/>
                    <a:pt x="259" y="144"/>
                  </a:cubicBezTo>
                  <a:cubicBezTo>
                    <a:pt x="259" y="141"/>
                    <a:pt x="262" y="134"/>
                    <a:pt x="257" y="137"/>
                  </a:cubicBezTo>
                  <a:cubicBezTo>
                    <a:pt x="249" y="140"/>
                    <a:pt x="253" y="127"/>
                    <a:pt x="251" y="130"/>
                  </a:cubicBezTo>
                  <a:cubicBezTo>
                    <a:pt x="249" y="133"/>
                    <a:pt x="249" y="139"/>
                    <a:pt x="245" y="135"/>
                  </a:cubicBezTo>
                  <a:cubicBezTo>
                    <a:pt x="240" y="127"/>
                    <a:pt x="248" y="120"/>
                    <a:pt x="239" y="112"/>
                  </a:cubicBezTo>
                  <a:cubicBezTo>
                    <a:pt x="237" y="110"/>
                    <a:pt x="230" y="100"/>
                    <a:pt x="228" y="100"/>
                  </a:cubicBezTo>
                  <a:cubicBezTo>
                    <a:pt x="225" y="100"/>
                    <a:pt x="222" y="104"/>
                    <a:pt x="220" y="103"/>
                  </a:cubicBezTo>
                  <a:cubicBezTo>
                    <a:pt x="217" y="102"/>
                    <a:pt x="215" y="97"/>
                    <a:pt x="215" y="94"/>
                  </a:cubicBezTo>
                  <a:cubicBezTo>
                    <a:pt x="215" y="94"/>
                    <a:pt x="215" y="94"/>
                    <a:pt x="215" y="94"/>
                  </a:cubicBezTo>
                  <a:cubicBezTo>
                    <a:pt x="210" y="94"/>
                    <a:pt x="207" y="96"/>
                    <a:pt x="202" y="96"/>
                  </a:cubicBezTo>
                  <a:cubicBezTo>
                    <a:pt x="200" y="95"/>
                    <a:pt x="198" y="92"/>
                    <a:pt x="196" y="91"/>
                  </a:cubicBezTo>
                  <a:cubicBezTo>
                    <a:pt x="194" y="91"/>
                    <a:pt x="193" y="90"/>
                    <a:pt x="192" y="89"/>
                  </a:cubicBezTo>
                  <a:cubicBezTo>
                    <a:pt x="190" y="88"/>
                    <a:pt x="191" y="83"/>
                    <a:pt x="191" y="80"/>
                  </a:cubicBezTo>
                  <a:cubicBezTo>
                    <a:pt x="191" y="72"/>
                    <a:pt x="188" y="64"/>
                    <a:pt x="189" y="56"/>
                  </a:cubicBezTo>
                  <a:cubicBezTo>
                    <a:pt x="190" y="48"/>
                    <a:pt x="195" y="41"/>
                    <a:pt x="187" y="38"/>
                  </a:cubicBezTo>
                  <a:cubicBezTo>
                    <a:pt x="185" y="38"/>
                    <a:pt x="183" y="35"/>
                    <a:pt x="182" y="34"/>
                  </a:cubicBezTo>
                  <a:cubicBezTo>
                    <a:pt x="179" y="32"/>
                    <a:pt x="174" y="26"/>
                    <a:pt x="170" y="31"/>
                  </a:cubicBezTo>
                  <a:cubicBezTo>
                    <a:pt x="169" y="33"/>
                    <a:pt x="164" y="37"/>
                    <a:pt x="162" y="36"/>
                  </a:cubicBezTo>
                  <a:cubicBezTo>
                    <a:pt x="157" y="33"/>
                    <a:pt x="160" y="36"/>
                    <a:pt x="155" y="38"/>
                  </a:cubicBezTo>
                  <a:cubicBezTo>
                    <a:pt x="151" y="37"/>
                    <a:pt x="138" y="21"/>
                    <a:pt x="138" y="34"/>
                  </a:cubicBezTo>
                  <a:cubicBezTo>
                    <a:pt x="138" y="42"/>
                    <a:pt x="133" y="43"/>
                    <a:pt x="125" y="40"/>
                  </a:cubicBezTo>
                  <a:cubicBezTo>
                    <a:pt x="120" y="39"/>
                    <a:pt x="121" y="32"/>
                    <a:pt x="120" y="29"/>
                  </a:cubicBezTo>
                  <a:cubicBezTo>
                    <a:pt x="119" y="22"/>
                    <a:pt x="111" y="24"/>
                    <a:pt x="107" y="21"/>
                  </a:cubicBezTo>
                  <a:cubicBezTo>
                    <a:pt x="104" y="18"/>
                    <a:pt x="103" y="14"/>
                    <a:pt x="98" y="13"/>
                  </a:cubicBezTo>
                  <a:cubicBezTo>
                    <a:pt x="92" y="13"/>
                    <a:pt x="89" y="14"/>
                    <a:pt x="84" y="10"/>
                  </a:cubicBezTo>
                  <a:cubicBezTo>
                    <a:pt x="70" y="0"/>
                    <a:pt x="81" y="17"/>
                    <a:pt x="76" y="25"/>
                  </a:cubicBezTo>
                  <a:cubicBezTo>
                    <a:pt x="72" y="31"/>
                    <a:pt x="70" y="32"/>
                    <a:pt x="76" y="38"/>
                  </a:cubicBezTo>
                  <a:cubicBezTo>
                    <a:pt x="82" y="44"/>
                    <a:pt x="67" y="45"/>
                    <a:pt x="66" y="48"/>
                  </a:cubicBezTo>
                  <a:cubicBezTo>
                    <a:pt x="65" y="50"/>
                    <a:pt x="68" y="56"/>
                    <a:pt x="66" y="57"/>
                  </a:cubicBezTo>
                  <a:cubicBezTo>
                    <a:pt x="64" y="59"/>
                    <a:pt x="59" y="56"/>
                    <a:pt x="57" y="55"/>
                  </a:cubicBezTo>
                  <a:cubicBezTo>
                    <a:pt x="43" y="49"/>
                    <a:pt x="47" y="53"/>
                    <a:pt x="42" y="65"/>
                  </a:cubicBezTo>
                  <a:cubicBezTo>
                    <a:pt x="35" y="69"/>
                    <a:pt x="32" y="72"/>
                    <a:pt x="38" y="79"/>
                  </a:cubicBezTo>
                  <a:cubicBezTo>
                    <a:pt x="40" y="81"/>
                    <a:pt x="51" y="84"/>
                    <a:pt x="49" y="86"/>
                  </a:cubicBezTo>
                  <a:cubicBezTo>
                    <a:pt x="47" y="88"/>
                    <a:pt x="44" y="91"/>
                    <a:pt x="41" y="94"/>
                  </a:cubicBezTo>
                  <a:cubicBezTo>
                    <a:pt x="37" y="97"/>
                    <a:pt x="38" y="99"/>
                    <a:pt x="36" y="104"/>
                  </a:cubicBezTo>
                  <a:cubicBezTo>
                    <a:pt x="34" y="112"/>
                    <a:pt x="26" y="110"/>
                    <a:pt x="23" y="116"/>
                  </a:cubicBezTo>
                  <a:cubicBezTo>
                    <a:pt x="21" y="119"/>
                    <a:pt x="23" y="123"/>
                    <a:pt x="22" y="127"/>
                  </a:cubicBezTo>
                  <a:cubicBezTo>
                    <a:pt x="22" y="127"/>
                    <a:pt x="22" y="127"/>
                    <a:pt x="22" y="127"/>
                  </a:cubicBezTo>
                  <a:cubicBezTo>
                    <a:pt x="23" y="130"/>
                    <a:pt x="20" y="135"/>
                    <a:pt x="22" y="139"/>
                  </a:cubicBezTo>
                  <a:cubicBezTo>
                    <a:pt x="23" y="140"/>
                    <a:pt x="23" y="145"/>
                    <a:pt x="25" y="146"/>
                  </a:cubicBezTo>
                  <a:cubicBezTo>
                    <a:pt x="34" y="150"/>
                    <a:pt x="27" y="152"/>
                    <a:pt x="27" y="158"/>
                  </a:cubicBezTo>
                  <a:cubicBezTo>
                    <a:pt x="27" y="160"/>
                    <a:pt x="29" y="161"/>
                    <a:pt x="27" y="163"/>
                  </a:cubicBezTo>
                  <a:cubicBezTo>
                    <a:pt x="24" y="167"/>
                    <a:pt x="21" y="170"/>
                    <a:pt x="19" y="175"/>
                  </a:cubicBezTo>
                  <a:cubicBezTo>
                    <a:pt x="18" y="178"/>
                    <a:pt x="15" y="180"/>
                    <a:pt x="20" y="182"/>
                  </a:cubicBezTo>
                  <a:cubicBezTo>
                    <a:pt x="23" y="183"/>
                    <a:pt x="32" y="184"/>
                    <a:pt x="33" y="188"/>
                  </a:cubicBezTo>
                  <a:cubicBezTo>
                    <a:pt x="33" y="190"/>
                    <a:pt x="29" y="191"/>
                    <a:pt x="28" y="191"/>
                  </a:cubicBezTo>
                  <a:cubicBezTo>
                    <a:pt x="24" y="192"/>
                    <a:pt x="23" y="194"/>
                    <a:pt x="20" y="197"/>
                  </a:cubicBezTo>
                  <a:cubicBezTo>
                    <a:pt x="18" y="201"/>
                    <a:pt x="15" y="204"/>
                    <a:pt x="13" y="209"/>
                  </a:cubicBezTo>
                  <a:cubicBezTo>
                    <a:pt x="11" y="214"/>
                    <a:pt x="20" y="211"/>
                    <a:pt x="22" y="214"/>
                  </a:cubicBezTo>
                  <a:cubicBezTo>
                    <a:pt x="22" y="215"/>
                    <a:pt x="20" y="222"/>
                    <a:pt x="20" y="224"/>
                  </a:cubicBezTo>
                  <a:cubicBezTo>
                    <a:pt x="20" y="226"/>
                    <a:pt x="22" y="229"/>
                    <a:pt x="22" y="231"/>
                  </a:cubicBezTo>
                  <a:cubicBezTo>
                    <a:pt x="21" y="233"/>
                    <a:pt x="19" y="234"/>
                    <a:pt x="18" y="237"/>
                  </a:cubicBezTo>
                  <a:cubicBezTo>
                    <a:pt x="17" y="246"/>
                    <a:pt x="23" y="253"/>
                    <a:pt x="9" y="257"/>
                  </a:cubicBezTo>
                  <a:cubicBezTo>
                    <a:pt x="0" y="259"/>
                    <a:pt x="23" y="267"/>
                    <a:pt x="25" y="268"/>
                  </a:cubicBezTo>
                  <a:cubicBezTo>
                    <a:pt x="25" y="276"/>
                    <a:pt x="23" y="285"/>
                    <a:pt x="23" y="294"/>
                  </a:cubicBezTo>
                  <a:cubicBezTo>
                    <a:pt x="23" y="294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297"/>
                    <a:pt x="29" y="297"/>
                    <a:pt x="29" y="297"/>
                  </a:cubicBezTo>
                  <a:cubicBezTo>
                    <a:pt x="34" y="297"/>
                    <a:pt x="37" y="299"/>
                    <a:pt x="42" y="299"/>
                  </a:cubicBezTo>
                  <a:cubicBezTo>
                    <a:pt x="45" y="299"/>
                    <a:pt x="49" y="296"/>
                    <a:pt x="52" y="298"/>
                  </a:cubicBezTo>
                  <a:cubicBezTo>
                    <a:pt x="55" y="300"/>
                    <a:pt x="56" y="298"/>
                    <a:pt x="59" y="299"/>
                  </a:cubicBezTo>
                  <a:cubicBezTo>
                    <a:pt x="63" y="300"/>
                    <a:pt x="64" y="302"/>
                    <a:pt x="67" y="299"/>
                  </a:cubicBezTo>
                  <a:cubicBezTo>
                    <a:pt x="70" y="296"/>
                    <a:pt x="73" y="294"/>
                    <a:pt x="76" y="291"/>
                  </a:cubicBezTo>
                  <a:cubicBezTo>
                    <a:pt x="79" y="287"/>
                    <a:pt x="82" y="283"/>
                    <a:pt x="88" y="285"/>
                  </a:cubicBezTo>
                  <a:cubicBezTo>
                    <a:pt x="96" y="288"/>
                    <a:pt x="93" y="283"/>
                    <a:pt x="98" y="283"/>
                  </a:cubicBezTo>
                  <a:cubicBezTo>
                    <a:pt x="103" y="283"/>
                    <a:pt x="108" y="293"/>
                    <a:pt x="112" y="286"/>
                  </a:cubicBezTo>
                  <a:cubicBezTo>
                    <a:pt x="113" y="285"/>
                    <a:pt x="114" y="279"/>
                    <a:pt x="116" y="279"/>
                  </a:cubicBezTo>
                  <a:cubicBezTo>
                    <a:pt x="119" y="280"/>
                    <a:pt x="120" y="278"/>
                    <a:pt x="121" y="276"/>
                  </a:cubicBezTo>
                  <a:cubicBezTo>
                    <a:pt x="126" y="276"/>
                    <a:pt x="126" y="270"/>
                    <a:pt x="132" y="273"/>
                  </a:cubicBezTo>
                  <a:cubicBezTo>
                    <a:pt x="138" y="277"/>
                    <a:pt x="143" y="271"/>
                    <a:pt x="141" y="265"/>
                  </a:cubicBezTo>
                  <a:cubicBezTo>
                    <a:pt x="141" y="261"/>
                    <a:pt x="138" y="259"/>
                    <a:pt x="141" y="257"/>
                  </a:cubicBezTo>
                  <a:cubicBezTo>
                    <a:pt x="143" y="255"/>
                    <a:pt x="141" y="253"/>
                    <a:pt x="143" y="251"/>
                  </a:cubicBezTo>
                  <a:cubicBezTo>
                    <a:pt x="148" y="247"/>
                    <a:pt x="153" y="249"/>
                    <a:pt x="156" y="246"/>
                  </a:cubicBezTo>
                  <a:cubicBezTo>
                    <a:pt x="159" y="244"/>
                    <a:pt x="161" y="244"/>
                    <a:pt x="165" y="242"/>
                  </a:cubicBezTo>
                  <a:cubicBezTo>
                    <a:pt x="167" y="240"/>
                    <a:pt x="168" y="243"/>
                    <a:pt x="171" y="241"/>
                  </a:cubicBezTo>
                  <a:cubicBezTo>
                    <a:pt x="172" y="241"/>
                    <a:pt x="180" y="237"/>
                    <a:pt x="180" y="238"/>
                  </a:cubicBezTo>
                  <a:cubicBezTo>
                    <a:pt x="183" y="241"/>
                    <a:pt x="184" y="237"/>
                    <a:pt x="187" y="242"/>
                  </a:cubicBezTo>
                  <a:cubicBezTo>
                    <a:pt x="194" y="245"/>
                    <a:pt x="200" y="234"/>
                    <a:pt x="198" y="228"/>
                  </a:cubicBezTo>
                  <a:cubicBezTo>
                    <a:pt x="193" y="228"/>
                    <a:pt x="197" y="223"/>
                    <a:pt x="198" y="220"/>
                  </a:cubicBezTo>
                  <a:cubicBezTo>
                    <a:pt x="198" y="219"/>
                    <a:pt x="201" y="220"/>
                    <a:pt x="202" y="219"/>
                  </a:cubicBezTo>
                  <a:cubicBezTo>
                    <a:pt x="207" y="216"/>
                    <a:pt x="207" y="216"/>
                    <a:pt x="207" y="216"/>
                  </a:cubicBezTo>
                  <a:cubicBezTo>
                    <a:pt x="209" y="217"/>
                    <a:pt x="211" y="216"/>
                    <a:pt x="213" y="217"/>
                  </a:cubicBezTo>
                  <a:cubicBezTo>
                    <a:pt x="216" y="219"/>
                    <a:pt x="214" y="227"/>
                    <a:pt x="220" y="227"/>
                  </a:cubicBezTo>
                  <a:cubicBezTo>
                    <a:pt x="226" y="227"/>
                    <a:pt x="225" y="230"/>
                    <a:pt x="228" y="233"/>
                  </a:cubicBezTo>
                  <a:cubicBezTo>
                    <a:pt x="231" y="237"/>
                    <a:pt x="241" y="223"/>
                    <a:pt x="231" y="223"/>
                  </a:cubicBezTo>
                  <a:cubicBezTo>
                    <a:pt x="225" y="223"/>
                    <a:pt x="221" y="221"/>
                    <a:pt x="222" y="216"/>
                  </a:cubicBezTo>
                  <a:cubicBezTo>
                    <a:pt x="223" y="208"/>
                    <a:pt x="225" y="219"/>
                    <a:pt x="230" y="211"/>
                  </a:cubicBezTo>
                  <a:cubicBezTo>
                    <a:pt x="232" y="208"/>
                    <a:pt x="235" y="206"/>
                    <a:pt x="238" y="208"/>
                  </a:cubicBezTo>
                  <a:cubicBezTo>
                    <a:pt x="240" y="211"/>
                    <a:pt x="249" y="215"/>
                    <a:pt x="252" y="214"/>
                  </a:cubicBezTo>
                  <a:cubicBezTo>
                    <a:pt x="258" y="212"/>
                    <a:pt x="253" y="202"/>
                    <a:pt x="263" y="202"/>
                  </a:cubicBezTo>
                  <a:cubicBezTo>
                    <a:pt x="266" y="202"/>
                    <a:pt x="268" y="202"/>
                    <a:pt x="272" y="201"/>
                  </a:cubicBezTo>
                  <a:cubicBezTo>
                    <a:pt x="279" y="199"/>
                    <a:pt x="274" y="195"/>
                    <a:pt x="281" y="194"/>
                  </a:cubicBezTo>
                  <a:cubicBezTo>
                    <a:pt x="282" y="193"/>
                    <a:pt x="284" y="192"/>
                    <a:pt x="284" y="19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4630738" y="3067050"/>
              <a:ext cx="860425" cy="723900"/>
            </a:xfrm>
            <a:custGeom>
              <a:avLst/>
              <a:gdLst/>
              <a:ahLst/>
              <a:cxnLst>
                <a:cxn ang="0">
                  <a:pos x="370" y="83"/>
                </a:cxn>
                <a:cxn ang="0">
                  <a:pos x="408" y="52"/>
                </a:cxn>
                <a:cxn ang="0">
                  <a:pos x="430" y="56"/>
                </a:cxn>
                <a:cxn ang="0">
                  <a:pos x="465" y="23"/>
                </a:cxn>
                <a:cxn ang="0">
                  <a:pos x="476" y="7"/>
                </a:cxn>
                <a:cxn ang="0">
                  <a:pos x="494" y="14"/>
                </a:cxn>
                <a:cxn ang="0">
                  <a:pos x="531" y="23"/>
                </a:cxn>
                <a:cxn ang="0">
                  <a:pos x="550" y="5"/>
                </a:cxn>
                <a:cxn ang="0">
                  <a:pos x="554" y="16"/>
                </a:cxn>
                <a:cxn ang="0">
                  <a:pos x="518" y="61"/>
                </a:cxn>
                <a:cxn ang="0">
                  <a:pos x="443" y="119"/>
                </a:cxn>
                <a:cxn ang="0">
                  <a:pos x="391" y="180"/>
                </a:cxn>
                <a:cxn ang="0">
                  <a:pos x="348" y="202"/>
                </a:cxn>
                <a:cxn ang="0">
                  <a:pos x="319" y="206"/>
                </a:cxn>
                <a:cxn ang="0">
                  <a:pos x="290" y="241"/>
                </a:cxn>
                <a:cxn ang="0">
                  <a:pos x="245" y="338"/>
                </a:cxn>
                <a:cxn ang="0">
                  <a:pos x="248" y="389"/>
                </a:cxn>
                <a:cxn ang="0">
                  <a:pos x="238" y="402"/>
                </a:cxn>
                <a:cxn ang="0">
                  <a:pos x="229" y="417"/>
                </a:cxn>
                <a:cxn ang="0">
                  <a:pos x="163" y="441"/>
                </a:cxn>
                <a:cxn ang="0">
                  <a:pos x="120" y="471"/>
                </a:cxn>
                <a:cxn ang="0">
                  <a:pos x="120" y="450"/>
                </a:cxn>
                <a:cxn ang="0">
                  <a:pos x="120" y="417"/>
                </a:cxn>
                <a:cxn ang="0">
                  <a:pos x="100" y="394"/>
                </a:cxn>
                <a:cxn ang="0">
                  <a:pos x="92" y="376"/>
                </a:cxn>
                <a:cxn ang="0">
                  <a:pos x="68" y="389"/>
                </a:cxn>
                <a:cxn ang="0">
                  <a:pos x="38" y="381"/>
                </a:cxn>
                <a:cxn ang="0">
                  <a:pos x="19" y="365"/>
                </a:cxn>
                <a:cxn ang="0">
                  <a:pos x="45" y="373"/>
                </a:cxn>
                <a:cxn ang="0">
                  <a:pos x="54" y="364"/>
                </a:cxn>
                <a:cxn ang="0">
                  <a:pos x="33" y="352"/>
                </a:cxn>
                <a:cxn ang="0">
                  <a:pos x="9" y="334"/>
                </a:cxn>
                <a:cxn ang="0">
                  <a:pos x="6" y="304"/>
                </a:cxn>
                <a:cxn ang="0">
                  <a:pos x="29" y="288"/>
                </a:cxn>
                <a:cxn ang="0">
                  <a:pos x="29" y="249"/>
                </a:cxn>
                <a:cxn ang="0">
                  <a:pos x="47" y="233"/>
                </a:cxn>
                <a:cxn ang="0">
                  <a:pos x="67" y="235"/>
                </a:cxn>
                <a:cxn ang="0">
                  <a:pos x="97" y="237"/>
                </a:cxn>
                <a:cxn ang="0">
                  <a:pos x="126" y="223"/>
                </a:cxn>
                <a:cxn ang="0">
                  <a:pos x="154" y="217"/>
                </a:cxn>
                <a:cxn ang="0">
                  <a:pos x="179" y="203"/>
                </a:cxn>
                <a:cxn ang="0">
                  <a:pos x="194" y="184"/>
                </a:cxn>
                <a:cxn ang="0">
                  <a:pos x="218" y="176"/>
                </a:cxn>
                <a:cxn ang="0">
                  <a:pos x="236" y="158"/>
                </a:cxn>
                <a:cxn ang="0">
                  <a:pos x="251" y="155"/>
                </a:cxn>
                <a:cxn ang="0">
                  <a:pos x="269" y="161"/>
                </a:cxn>
                <a:cxn ang="0">
                  <a:pos x="276" y="146"/>
                </a:cxn>
                <a:cxn ang="0">
                  <a:pos x="310" y="139"/>
                </a:cxn>
                <a:cxn ang="0">
                  <a:pos x="322" y="129"/>
                </a:cxn>
                <a:cxn ang="0">
                  <a:pos x="337" y="117"/>
                </a:cxn>
              </a:cxnLst>
              <a:rect l="0" t="0" r="r" b="b"/>
              <a:pathLst>
                <a:path w="562" h="472">
                  <a:moveTo>
                    <a:pt x="352" y="94"/>
                  </a:moveTo>
                  <a:cubicBezTo>
                    <a:pt x="353" y="93"/>
                    <a:pt x="354" y="93"/>
                    <a:pt x="355" y="92"/>
                  </a:cubicBezTo>
                  <a:cubicBezTo>
                    <a:pt x="360" y="89"/>
                    <a:pt x="366" y="87"/>
                    <a:pt x="370" y="83"/>
                  </a:cubicBezTo>
                  <a:cubicBezTo>
                    <a:pt x="379" y="77"/>
                    <a:pt x="383" y="90"/>
                    <a:pt x="389" y="84"/>
                  </a:cubicBezTo>
                  <a:cubicBezTo>
                    <a:pt x="399" y="75"/>
                    <a:pt x="390" y="69"/>
                    <a:pt x="394" y="59"/>
                  </a:cubicBezTo>
                  <a:cubicBezTo>
                    <a:pt x="397" y="56"/>
                    <a:pt x="405" y="35"/>
                    <a:pt x="408" y="52"/>
                  </a:cubicBezTo>
                  <a:cubicBezTo>
                    <a:pt x="408" y="55"/>
                    <a:pt x="412" y="55"/>
                    <a:pt x="412" y="58"/>
                  </a:cubicBezTo>
                  <a:cubicBezTo>
                    <a:pt x="412" y="61"/>
                    <a:pt x="412" y="63"/>
                    <a:pt x="413" y="66"/>
                  </a:cubicBezTo>
                  <a:cubicBezTo>
                    <a:pt x="420" y="67"/>
                    <a:pt x="419" y="48"/>
                    <a:pt x="430" y="56"/>
                  </a:cubicBezTo>
                  <a:cubicBezTo>
                    <a:pt x="433" y="57"/>
                    <a:pt x="449" y="62"/>
                    <a:pt x="447" y="54"/>
                  </a:cubicBezTo>
                  <a:cubicBezTo>
                    <a:pt x="445" y="45"/>
                    <a:pt x="439" y="34"/>
                    <a:pt x="451" y="30"/>
                  </a:cubicBezTo>
                  <a:cubicBezTo>
                    <a:pt x="457" y="28"/>
                    <a:pt x="461" y="27"/>
                    <a:pt x="465" y="23"/>
                  </a:cubicBezTo>
                  <a:cubicBezTo>
                    <a:pt x="468" y="18"/>
                    <a:pt x="463" y="16"/>
                    <a:pt x="463" y="12"/>
                  </a:cubicBezTo>
                  <a:cubicBezTo>
                    <a:pt x="465" y="10"/>
                    <a:pt x="469" y="12"/>
                    <a:pt x="472" y="10"/>
                  </a:cubicBezTo>
                  <a:cubicBezTo>
                    <a:pt x="473" y="9"/>
                    <a:pt x="474" y="4"/>
                    <a:pt x="476" y="7"/>
                  </a:cubicBezTo>
                  <a:cubicBezTo>
                    <a:pt x="483" y="15"/>
                    <a:pt x="481" y="1"/>
                    <a:pt x="484" y="0"/>
                  </a:cubicBezTo>
                  <a:cubicBezTo>
                    <a:pt x="485" y="0"/>
                    <a:pt x="486" y="9"/>
                    <a:pt x="488" y="10"/>
                  </a:cubicBezTo>
                  <a:cubicBezTo>
                    <a:pt x="490" y="13"/>
                    <a:pt x="492" y="12"/>
                    <a:pt x="494" y="14"/>
                  </a:cubicBezTo>
                  <a:cubicBezTo>
                    <a:pt x="497" y="15"/>
                    <a:pt x="498" y="21"/>
                    <a:pt x="501" y="24"/>
                  </a:cubicBezTo>
                  <a:cubicBezTo>
                    <a:pt x="505" y="28"/>
                    <a:pt x="515" y="28"/>
                    <a:pt x="520" y="28"/>
                  </a:cubicBezTo>
                  <a:cubicBezTo>
                    <a:pt x="527" y="28"/>
                    <a:pt x="528" y="30"/>
                    <a:pt x="531" y="23"/>
                  </a:cubicBezTo>
                  <a:cubicBezTo>
                    <a:pt x="532" y="20"/>
                    <a:pt x="534" y="16"/>
                    <a:pt x="536" y="14"/>
                  </a:cubicBezTo>
                  <a:cubicBezTo>
                    <a:pt x="538" y="12"/>
                    <a:pt x="540" y="13"/>
                    <a:pt x="542" y="12"/>
                  </a:cubicBezTo>
                  <a:cubicBezTo>
                    <a:pt x="545" y="11"/>
                    <a:pt x="547" y="7"/>
                    <a:pt x="550" y="5"/>
                  </a:cubicBezTo>
                  <a:cubicBezTo>
                    <a:pt x="552" y="3"/>
                    <a:pt x="558" y="2"/>
                    <a:pt x="562" y="4"/>
                  </a:cubicBezTo>
                  <a:cubicBezTo>
                    <a:pt x="562" y="4"/>
                    <a:pt x="562" y="4"/>
                    <a:pt x="562" y="4"/>
                  </a:cubicBezTo>
                  <a:cubicBezTo>
                    <a:pt x="560" y="8"/>
                    <a:pt x="557" y="12"/>
                    <a:pt x="554" y="16"/>
                  </a:cubicBezTo>
                  <a:cubicBezTo>
                    <a:pt x="536" y="39"/>
                    <a:pt x="536" y="39"/>
                    <a:pt x="536" y="39"/>
                  </a:cubicBezTo>
                  <a:cubicBezTo>
                    <a:pt x="531" y="45"/>
                    <a:pt x="532" y="43"/>
                    <a:pt x="527" y="46"/>
                  </a:cubicBezTo>
                  <a:cubicBezTo>
                    <a:pt x="524" y="48"/>
                    <a:pt x="525" y="58"/>
                    <a:pt x="518" y="61"/>
                  </a:cubicBezTo>
                  <a:cubicBezTo>
                    <a:pt x="486" y="78"/>
                    <a:pt x="486" y="78"/>
                    <a:pt x="486" y="78"/>
                  </a:cubicBezTo>
                  <a:cubicBezTo>
                    <a:pt x="480" y="81"/>
                    <a:pt x="476" y="88"/>
                    <a:pt x="470" y="92"/>
                  </a:cubicBezTo>
                  <a:cubicBezTo>
                    <a:pt x="462" y="105"/>
                    <a:pt x="456" y="112"/>
                    <a:pt x="443" y="119"/>
                  </a:cubicBezTo>
                  <a:cubicBezTo>
                    <a:pt x="400" y="145"/>
                    <a:pt x="400" y="145"/>
                    <a:pt x="400" y="145"/>
                  </a:cubicBezTo>
                  <a:cubicBezTo>
                    <a:pt x="396" y="148"/>
                    <a:pt x="386" y="163"/>
                    <a:pt x="387" y="167"/>
                  </a:cubicBezTo>
                  <a:cubicBezTo>
                    <a:pt x="388" y="171"/>
                    <a:pt x="391" y="176"/>
                    <a:pt x="391" y="180"/>
                  </a:cubicBezTo>
                  <a:cubicBezTo>
                    <a:pt x="390" y="183"/>
                    <a:pt x="380" y="185"/>
                    <a:pt x="377" y="186"/>
                  </a:cubicBezTo>
                  <a:cubicBezTo>
                    <a:pt x="374" y="191"/>
                    <a:pt x="370" y="197"/>
                    <a:pt x="365" y="200"/>
                  </a:cubicBezTo>
                  <a:cubicBezTo>
                    <a:pt x="361" y="202"/>
                    <a:pt x="353" y="200"/>
                    <a:pt x="348" y="202"/>
                  </a:cubicBezTo>
                  <a:cubicBezTo>
                    <a:pt x="344" y="203"/>
                    <a:pt x="343" y="200"/>
                    <a:pt x="340" y="200"/>
                  </a:cubicBezTo>
                  <a:cubicBezTo>
                    <a:pt x="337" y="201"/>
                    <a:pt x="335" y="203"/>
                    <a:pt x="331" y="203"/>
                  </a:cubicBezTo>
                  <a:cubicBezTo>
                    <a:pt x="325" y="203"/>
                    <a:pt x="324" y="196"/>
                    <a:pt x="319" y="206"/>
                  </a:cubicBezTo>
                  <a:cubicBezTo>
                    <a:pt x="315" y="215"/>
                    <a:pt x="314" y="226"/>
                    <a:pt x="310" y="234"/>
                  </a:cubicBezTo>
                  <a:cubicBezTo>
                    <a:pt x="307" y="238"/>
                    <a:pt x="301" y="238"/>
                    <a:pt x="299" y="242"/>
                  </a:cubicBezTo>
                  <a:cubicBezTo>
                    <a:pt x="294" y="248"/>
                    <a:pt x="294" y="250"/>
                    <a:pt x="290" y="241"/>
                  </a:cubicBezTo>
                  <a:cubicBezTo>
                    <a:pt x="285" y="233"/>
                    <a:pt x="261" y="244"/>
                    <a:pt x="255" y="247"/>
                  </a:cubicBezTo>
                  <a:cubicBezTo>
                    <a:pt x="248" y="250"/>
                    <a:pt x="248" y="264"/>
                    <a:pt x="244" y="270"/>
                  </a:cubicBezTo>
                  <a:cubicBezTo>
                    <a:pt x="230" y="294"/>
                    <a:pt x="236" y="314"/>
                    <a:pt x="245" y="338"/>
                  </a:cubicBezTo>
                  <a:cubicBezTo>
                    <a:pt x="248" y="347"/>
                    <a:pt x="240" y="351"/>
                    <a:pt x="240" y="358"/>
                  </a:cubicBezTo>
                  <a:cubicBezTo>
                    <a:pt x="240" y="363"/>
                    <a:pt x="242" y="369"/>
                    <a:pt x="241" y="374"/>
                  </a:cubicBezTo>
                  <a:cubicBezTo>
                    <a:pt x="241" y="377"/>
                    <a:pt x="246" y="387"/>
                    <a:pt x="248" y="389"/>
                  </a:cubicBezTo>
                  <a:cubicBezTo>
                    <a:pt x="245" y="392"/>
                    <a:pt x="248" y="397"/>
                    <a:pt x="248" y="401"/>
                  </a:cubicBezTo>
                  <a:cubicBezTo>
                    <a:pt x="245" y="401"/>
                    <a:pt x="242" y="396"/>
                    <a:pt x="241" y="394"/>
                  </a:cubicBezTo>
                  <a:cubicBezTo>
                    <a:pt x="239" y="390"/>
                    <a:pt x="238" y="400"/>
                    <a:pt x="238" y="402"/>
                  </a:cubicBezTo>
                  <a:cubicBezTo>
                    <a:pt x="238" y="410"/>
                    <a:pt x="242" y="410"/>
                    <a:pt x="246" y="412"/>
                  </a:cubicBezTo>
                  <a:cubicBezTo>
                    <a:pt x="246" y="412"/>
                    <a:pt x="246" y="412"/>
                    <a:pt x="246" y="412"/>
                  </a:cubicBezTo>
                  <a:cubicBezTo>
                    <a:pt x="242" y="413"/>
                    <a:pt x="233" y="416"/>
                    <a:pt x="229" y="417"/>
                  </a:cubicBezTo>
                  <a:cubicBezTo>
                    <a:pt x="219" y="424"/>
                    <a:pt x="212" y="432"/>
                    <a:pt x="200" y="423"/>
                  </a:cubicBezTo>
                  <a:cubicBezTo>
                    <a:pt x="195" y="418"/>
                    <a:pt x="184" y="433"/>
                    <a:pt x="181" y="437"/>
                  </a:cubicBezTo>
                  <a:cubicBezTo>
                    <a:pt x="177" y="441"/>
                    <a:pt x="168" y="438"/>
                    <a:pt x="163" y="441"/>
                  </a:cubicBezTo>
                  <a:cubicBezTo>
                    <a:pt x="154" y="446"/>
                    <a:pt x="153" y="440"/>
                    <a:pt x="143" y="440"/>
                  </a:cubicBezTo>
                  <a:cubicBezTo>
                    <a:pt x="125" y="441"/>
                    <a:pt x="141" y="452"/>
                    <a:pt x="132" y="459"/>
                  </a:cubicBezTo>
                  <a:cubicBezTo>
                    <a:pt x="129" y="461"/>
                    <a:pt x="123" y="472"/>
                    <a:pt x="120" y="471"/>
                  </a:cubicBezTo>
                  <a:cubicBezTo>
                    <a:pt x="115" y="470"/>
                    <a:pt x="109" y="461"/>
                    <a:pt x="105" y="457"/>
                  </a:cubicBezTo>
                  <a:cubicBezTo>
                    <a:pt x="105" y="457"/>
                    <a:pt x="105" y="457"/>
                    <a:pt x="105" y="457"/>
                  </a:cubicBezTo>
                  <a:cubicBezTo>
                    <a:pt x="111" y="452"/>
                    <a:pt x="111" y="451"/>
                    <a:pt x="120" y="450"/>
                  </a:cubicBezTo>
                  <a:cubicBezTo>
                    <a:pt x="128" y="448"/>
                    <a:pt x="125" y="440"/>
                    <a:pt x="126" y="434"/>
                  </a:cubicBezTo>
                  <a:cubicBezTo>
                    <a:pt x="127" y="430"/>
                    <a:pt x="130" y="426"/>
                    <a:pt x="130" y="423"/>
                  </a:cubicBezTo>
                  <a:cubicBezTo>
                    <a:pt x="130" y="419"/>
                    <a:pt x="121" y="424"/>
                    <a:pt x="120" y="417"/>
                  </a:cubicBezTo>
                  <a:cubicBezTo>
                    <a:pt x="120" y="413"/>
                    <a:pt x="121" y="401"/>
                    <a:pt x="118" y="398"/>
                  </a:cubicBezTo>
                  <a:cubicBezTo>
                    <a:pt x="116" y="396"/>
                    <a:pt x="110" y="403"/>
                    <a:pt x="109" y="404"/>
                  </a:cubicBezTo>
                  <a:cubicBezTo>
                    <a:pt x="107" y="407"/>
                    <a:pt x="100" y="396"/>
                    <a:pt x="100" y="394"/>
                  </a:cubicBezTo>
                  <a:cubicBezTo>
                    <a:pt x="99" y="391"/>
                    <a:pt x="99" y="386"/>
                    <a:pt x="98" y="384"/>
                  </a:cubicBezTo>
                  <a:cubicBezTo>
                    <a:pt x="96" y="382"/>
                    <a:pt x="89" y="388"/>
                    <a:pt x="91" y="382"/>
                  </a:cubicBezTo>
                  <a:cubicBezTo>
                    <a:pt x="91" y="381"/>
                    <a:pt x="93" y="377"/>
                    <a:pt x="92" y="376"/>
                  </a:cubicBezTo>
                  <a:cubicBezTo>
                    <a:pt x="90" y="374"/>
                    <a:pt x="84" y="376"/>
                    <a:pt x="81" y="375"/>
                  </a:cubicBezTo>
                  <a:cubicBezTo>
                    <a:pt x="79" y="374"/>
                    <a:pt x="77" y="380"/>
                    <a:pt x="77" y="382"/>
                  </a:cubicBezTo>
                  <a:cubicBezTo>
                    <a:pt x="75" y="387"/>
                    <a:pt x="74" y="392"/>
                    <a:pt x="68" y="389"/>
                  </a:cubicBezTo>
                  <a:cubicBezTo>
                    <a:pt x="65" y="387"/>
                    <a:pt x="64" y="392"/>
                    <a:pt x="62" y="394"/>
                  </a:cubicBezTo>
                  <a:cubicBezTo>
                    <a:pt x="60" y="396"/>
                    <a:pt x="49" y="387"/>
                    <a:pt x="46" y="385"/>
                  </a:cubicBezTo>
                  <a:cubicBezTo>
                    <a:pt x="42" y="382"/>
                    <a:pt x="42" y="386"/>
                    <a:pt x="38" y="381"/>
                  </a:cubicBezTo>
                  <a:cubicBezTo>
                    <a:pt x="34" y="376"/>
                    <a:pt x="30" y="390"/>
                    <a:pt x="27" y="390"/>
                  </a:cubicBezTo>
                  <a:cubicBezTo>
                    <a:pt x="21" y="390"/>
                    <a:pt x="23" y="379"/>
                    <a:pt x="23" y="376"/>
                  </a:cubicBezTo>
                  <a:cubicBezTo>
                    <a:pt x="23" y="372"/>
                    <a:pt x="20" y="369"/>
                    <a:pt x="19" y="365"/>
                  </a:cubicBezTo>
                  <a:cubicBezTo>
                    <a:pt x="16" y="361"/>
                    <a:pt x="21" y="360"/>
                    <a:pt x="21" y="363"/>
                  </a:cubicBezTo>
                  <a:cubicBezTo>
                    <a:pt x="22" y="370"/>
                    <a:pt x="25" y="366"/>
                    <a:pt x="29" y="370"/>
                  </a:cubicBezTo>
                  <a:cubicBezTo>
                    <a:pt x="33" y="374"/>
                    <a:pt x="42" y="369"/>
                    <a:pt x="45" y="373"/>
                  </a:cubicBezTo>
                  <a:cubicBezTo>
                    <a:pt x="47" y="376"/>
                    <a:pt x="48" y="384"/>
                    <a:pt x="52" y="377"/>
                  </a:cubicBezTo>
                  <a:cubicBezTo>
                    <a:pt x="54" y="374"/>
                    <a:pt x="47" y="371"/>
                    <a:pt x="48" y="368"/>
                  </a:cubicBezTo>
                  <a:cubicBezTo>
                    <a:pt x="48" y="362"/>
                    <a:pt x="49" y="364"/>
                    <a:pt x="54" y="364"/>
                  </a:cubicBezTo>
                  <a:cubicBezTo>
                    <a:pt x="56" y="361"/>
                    <a:pt x="63" y="357"/>
                    <a:pt x="58" y="353"/>
                  </a:cubicBezTo>
                  <a:cubicBezTo>
                    <a:pt x="54" y="349"/>
                    <a:pt x="50" y="351"/>
                    <a:pt x="45" y="350"/>
                  </a:cubicBezTo>
                  <a:cubicBezTo>
                    <a:pt x="41" y="350"/>
                    <a:pt x="37" y="352"/>
                    <a:pt x="33" y="352"/>
                  </a:cubicBezTo>
                  <a:cubicBezTo>
                    <a:pt x="27" y="353"/>
                    <a:pt x="23" y="358"/>
                    <a:pt x="19" y="352"/>
                  </a:cubicBezTo>
                  <a:cubicBezTo>
                    <a:pt x="16" y="350"/>
                    <a:pt x="22" y="339"/>
                    <a:pt x="17" y="339"/>
                  </a:cubicBezTo>
                  <a:cubicBezTo>
                    <a:pt x="13" y="340"/>
                    <a:pt x="11" y="338"/>
                    <a:pt x="9" y="334"/>
                  </a:cubicBezTo>
                  <a:cubicBezTo>
                    <a:pt x="10" y="335"/>
                    <a:pt x="10" y="335"/>
                    <a:pt x="10" y="335"/>
                  </a:cubicBezTo>
                  <a:cubicBezTo>
                    <a:pt x="9" y="328"/>
                    <a:pt x="8" y="323"/>
                    <a:pt x="10" y="316"/>
                  </a:cubicBezTo>
                  <a:cubicBezTo>
                    <a:pt x="11" y="310"/>
                    <a:pt x="14" y="307"/>
                    <a:pt x="6" y="304"/>
                  </a:cubicBezTo>
                  <a:cubicBezTo>
                    <a:pt x="0" y="302"/>
                    <a:pt x="9" y="302"/>
                    <a:pt x="10" y="301"/>
                  </a:cubicBezTo>
                  <a:cubicBezTo>
                    <a:pt x="15" y="300"/>
                    <a:pt x="18" y="302"/>
                    <a:pt x="22" y="302"/>
                  </a:cubicBezTo>
                  <a:cubicBezTo>
                    <a:pt x="32" y="302"/>
                    <a:pt x="28" y="293"/>
                    <a:pt x="29" y="288"/>
                  </a:cubicBezTo>
                  <a:cubicBezTo>
                    <a:pt x="31" y="279"/>
                    <a:pt x="29" y="276"/>
                    <a:pt x="23" y="268"/>
                  </a:cubicBezTo>
                  <a:cubicBezTo>
                    <a:pt x="20" y="263"/>
                    <a:pt x="25" y="263"/>
                    <a:pt x="25" y="259"/>
                  </a:cubicBezTo>
                  <a:cubicBezTo>
                    <a:pt x="25" y="253"/>
                    <a:pt x="31" y="251"/>
                    <a:pt x="29" y="249"/>
                  </a:cubicBezTo>
                  <a:cubicBezTo>
                    <a:pt x="27" y="245"/>
                    <a:pt x="26" y="244"/>
                    <a:pt x="26" y="240"/>
                  </a:cubicBezTo>
                  <a:cubicBezTo>
                    <a:pt x="29" y="238"/>
                    <a:pt x="32" y="234"/>
                    <a:pt x="36" y="233"/>
                  </a:cubicBezTo>
                  <a:cubicBezTo>
                    <a:pt x="40" y="232"/>
                    <a:pt x="44" y="234"/>
                    <a:pt x="47" y="233"/>
                  </a:cubicBezTo>
                  <a:cubicBezTo>
                    <a:pt x="52" y="233"/>
                    <a:pt x="59" y="236"/>
                    <a:pt x="61" y="233"/>
                  </a:cubicBezTo>
                  <a:cubicBezTo>
                    <a:pt x="61" y="233"/>
                    <a:pt x="61" y="233"/>
                    <a:pt x="61" y="233"/>
                  </a:cubicBezTo>
                  <a:cubicBezTo>
                    <a:pt x="67" y="235"/>
                    <a:pt x="67" y="235"/>
                    <a:pt x="67" y="235"/>
                  </a:cubicBezTo>
                  <a:cubicBezTo>
                    <a:pt x="72" y="235"/>
                    <a:pt x="75" y="237"/>
                    <a:pt x="80" y="237"/>
                  </a:cubicBezTo>
                  <a:cubicBezTo>
                    <a:pt x="83" y="237"/>
                    <a:pt x="87" y="234"/>
                    <a:pt x="90" y="236"/>
                  </a:cubicBezTo>
                  <a:cubicBezTo>
                    <a:pt x="93" y="238"/>
                    <a:pt x="94" y="236"/>
                    <a:pt x="97" y="237"/>
                  </a:cubicBezTo>
                  <a:cubicBezTo>
                    <a:pt x="101" y="238"/>
                    <a:pt x="102" y="240"/>
                    <a:pt x="105" y="237"/>
                  </a:cubicBezTo>
                  <a:cubicBezTo>
                    <a:pt x="108" y="234"/>
                    <a:pt x="111" y="232"/>
                    <a:pt x="114" y="229"/>
                  </a:cubicBezTo>
                  <a:cubicBezTo>
                    <a:pt x="117" y="225"/>
                    <a:pt x="120" y="221"/>
                    <a:pt x="126" y="223"/>
                  </a:cubicBezTo>
                  <a:cubicBezTo>
                    <a:pt x="134" y="226"/>
                    <a:pt x="131" y="221"/>
                    <a:pt x="136" y="221"/>
                  </a:cubicBezTo>
                  <a:cubicBezTo>
                    <a:pt x="141" y="221"/>
                    <a:pt x="146" y="231"/>
                    <a:pt x="150" y="224"/>
                  </a:cubicBezTo>
                  <a:cubicBezTo>
                    <a:pt x="151" y="223"/>
                    <a:pt x="152" y="217"/>
                    <a:pt x="154" y="217"/>
                  </a:cubicBezTo>
                  <a:cubicBezTo>
                    <a:pt x="157" y="218"/>
                    <a:pt x="158" y="216"/>
                    <a:pt x="159" y="214"/>
                  </a:cubicBezTo>
                  <a:cubicBezTo>
                    <a:pt x="164" y="214"/>
                    <a:pt x="164" y="208"/>
                    <a:pt x="170" y="211"/>
                  </a:cubicBezTo>
                  <a:cubicBezTo>
                    <a:pt x="176" y="215"/>
                    <a:pt x="181" y="209"/>
                    <a:pt x="179" y="203"/>
                  </a:cubicBezTo>
                  <a:cubicBezTo>
                    <a:pt x="179" y="199"/>
                    <a:pt x="176" y="197"/>
                    <a:pt x="179" y="195"/>
                  </a:cubicBezTo>
                  <a:cubicBezTo>
                    <a:pt x="181" y="193"/>
                    <a:pt x="179" y="191"/>
                    <a:pt x="181" y="189"/>
                  </a:cubicBezTo>
                  <a:cubicBezTo>
                    <a:pt x="186" y="185"/>
                    <a:pt x="191" y="187"/>
                    <a:pt x="194" y="184"/>
                  </a:cubicBezTo>
                  <a:cubicBezTo>
                    <a:pt x="197" y="182"/>
                    <a:pt x="199" y="182"/>
                    <a:pt x="203" y="180"/>
                  </a:cubicBezTo>
                  <a:cubicBezTo>
                    <a:pt x="205" y="178"/>
                    <a:pt x="206" y="181"/>
                    <a:pt x="209" y="179"/>
                  </a:cubicBezTo>
                  <a:cubicBezTo>
                    <a:pt x="210" y="179"/>
                    <a:pt x="218" y="175"/>
                    <a:pt x="218" y="176"/>
                  </a:cubicBezTo>
                  <a:cubicBezTo>
                    <a:pt x="221" y="179"/>
                    <a:pt x="222" y="175"/>
                    <a:pt x="225" y="180"/>
                  </a:cubicBezTo>
                  <a:cubicBezTo>
                    <a:pt x="232" y="183"/>
                    <a:pt x="238" y="172"/>
                    <a:pt x="236" y="166"/>
                  </a:cubicBezTo>
                  <a:cubicBezTo>
                    <a:pt x="231" y="166"/>
                    <a:pt x="235" y="161"/>
                    <a:pt x="236" y="158"/>
                  </a:cubicBezTo>
                  <a:cubicBezTo>
                    <a:pt x="236" y="157"/>
                    <a:pt x="239" y="158"/>
                    <a:pt x="240" y="157"/>
                  </a:cubicBezTo>
                  <a:cubicBezTo>
                    <a:pt x="245" y="154"/>
                    <a:pt x="245" y="154"/>
                    <a:pt x="245" y="154"/>
                  </a:cubicBezTo>
                  <a:cubicBezTo>
                    <a:pt x="247" y="155"/>
                    <a:pt x="249" y="154"/>
                    <a:pt x="251" y="155"/>
                  </a:cubicBezTo>
                  <a:cubicBezTo>
                    <a:pt x="254" y="157"/>
                    <a:pt x="252" y="165"/>
                    <a:pt x="258" y="165"/>
                  </a:cubicBezTo>
                  <a:cubicBezTo>
                    <a:pt x="264" y="165"/>
                    <a:pt x="263" y="168"/>
                    <a:pt x="266" y="171"/>
                  </a:cubicBezTo>
                  <a:cubicBezTo>
                    <a:pt x="269" y="175"/>
                    <a:pt x="279" y="161"/>
                    <a:pt x="269" y="161"/>
                  </a:cubicBezTo>
                  <a:cubicBezTo>
                    <a:pt x="263" y="161"/>
                    <a:pt x="259" y="159"/>
                    <a:pt x="260" y="154"/>
                  </a:cubicBezTo>
                  <a:cubicBezTo>
                    <a:pt x="261" y="146"/>
                    <a:pt x="263" y="157"/>
                    <a:pt x="268" y="149"/>
                  </a:cubicBezTo>
                  <a:cubicBezTo>
                    <a:pt x="270" y="146"/>
                    <a:pt x="273" y="144"/>
                    <a:pt x="276" y="146"/>
                  </a:cubicBezTo>
                  <a:cubicBezTo>
                    <a:pt x="278" y="149"/>
                    <a:pt x="287" y="153"/>
                    <a:pt x="290" y="152"/>
                  </a:cubicBezTo>
                  <a:cubicBezTo>
                    <a:pt x="296" y="150"/>
                    <a:pt x="291" y="140"/>
                    <a:pt x="301" y="140"/>
                  </a:cubicBezTo>
                  <a:cubicBezTo>
                    <a:pt x="304" y="140"/>
                    <a:pt x="306" y="140"/>
                    <a:pt x="310" y="139"/>
                  </a:cubicBezTo>
                  <a:cubicBezTo>
                    <a:pt x="317" y="137"/>
                    <a:pt x="312" y="133"/>
                    <a:pt x="319" y="132"/>
                  </a:cubicBezTo>
                  <a:cubicBezTo>
                    <a:pt x="320" y="131"/>
                    <a:pt x="321" y="130"/>
                    <a:pt x="322" y="129"/>
                  </a:cubicBezTo>
                  <a:cubicBezTo>
                    <a:pt x="322" y="129"/>
                    <a:pt x="322" y="129"/>
                    <a:pt x="322" y="129"/>
                  </a:cubicBezTo>
                  <a:cubicBezTo>
                    <a:pt x="329" y="129"/>
                    <a:pt x="329" y="129"/>
                    <a:pt x="329" y="129"/>
                  </a:cubicBezTo>
                  <a:cubicBezTo>
                    <a:pt x="332" y="131"/>
                    <a:pt x="335" y="127"/>
                    <a:pt x="335" y="124"/>
                  </a:cubicBezTo>
                  <a:cubicBezTo>
                    <a:pt x="336" y="121"/>
                    <a:pt x="336" y="120"/>
                    <a:pt x="337" y="117"/>
                  </a:cubicBezTo>
                  <a:cubicBezTo>
                    <a:pt x="339" y="115"/>
                    <a:pt x="340" y="109"/>
                    <a:pt x="341" y="106"/>
                  </a:cubicBezTo>
                  <a:cubicBezTo>
                    <a:pt x="343" y="100"/>
                    <a:pt x="354" y="99"/>
                    <a:pt x="352" y="94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518869" y="2382610"/>
            <a:ext cx="492634" cy="718704"/>
            <a:chOff x="2705367" y="1272273"/>
            <a:chExt cx="586450" cy="855572"/>
          </a:xfrm>
        </p:grpSpPr>
        <p:sp>
          <p:nvSpPr>
            <p:cNvPr id="72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2381738" y="4616984"/>
            <a:ext cx="492634" cy="718704"/>
            <a:chOff x="2705367" y="1272273"/>
            <a:chExt cx="586450" cy="855572"/>
          </a:xfrm>
          <a:solidFill>
            <a:schemeClr val="accent2"/>
          </a:solidFill>
        </p:grpSpPr>
        <p:sp>
          <p:nvSpPr>
            <p:cNvPr id="75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783576" y="1866573"/>
            <a:ext cx="4846812" cy="4531322"/>
            <a:chOff x="563205" y="1866573"/>
            <a:chExt cx="4846812" cy="4531322"/>
          </a:xfrm>
        </p:grpSpPr>
        <p:sp>
          <p:nvSpPr>
            <p:cNvPr id="64" name="Inhaltsplatzhalter 4"/>
            <p:cNvSpPr txBox="1">
              <a:spLocks/>
            </p:cNvSpPr>
            <p:nvPr/>
          </p:nvSpPr>
          <p:spPr>
            <a:xfrm>
              <a:off x="563206" y="1866573"/>
              <a:ext cx="4846456" cy="8925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Aft>
                  <a:spcPts val="1200"/>
                </a:spcAft>
                <a:buNone/>
              </a:pPr>
              <a:r>
                <a:rPr lang="en-US" sz="12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ELEMENT TITLE HERE</a:t>
              </a:r>
            </a:p>
            <a:p>
              <a:pPr marL="0" indent="0">
                <a:lnSpc>
                  <a:spcPct val="150000"/>
                </a:lnSpc>
                <a:spcAft>
                  <a:spcPts val="1200"/>
                </a:spcAft>
                <a:buNone/>
              </a:pPr>
              <a:r>
                <a:rPr lang="en-US" sz="10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Lorem </a:t>
              </a:r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Ipsum</a:t>
              </a: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is simply dummy text of the printing and typesetting industry. Lorem Ipsum has been the industry's standard </a:t>
              </a:r>
              <a:r>
                <a:rPr lang="en-US" sz="1000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dummy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grpSp>
          <p:nvGrpSpPr>
            <p:cNvPr id="65" name="Group 12"/>
            <p:cNvGrpSpPr/>
            <p:nvPr/>
          </p:nvGrpSpPr>
          <p:grpSpPr>
            <a:xfrm>
              <a:off x="563205" y="5202964"/>
              <a:ext cx="4846812" cy="1194931"/>
              <a:chOff x="648100" y="3562350"/>
              <a:chExt cx="2517610" cy="914400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800501" y="3562350"/>
                <a:ext cx="2365209" cy="91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648100" y="3562350"/>
                <a:ext cx="152400" cy="914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581144" y="3279870"/>
              <a:ext cx="2859143" cy="556760"/>
              <a:chOff x="6172200" y="3358327"/>
              <a:chExt cx="2144357" cy="417570"/>
            </a:xfrm>
            <a:solidFill>
              <a:schemeClr val="accent1"/>
            </a:solidFill>
            <a:effectLst/>
          </p:grpSpPr>
          <p:sp>
            <p:nvSpPr>
              <p:cNvPr id="102" name="Freeform 101"/>
              <p:cNvSpPr>
                <a:spLocks noChangeArrowheads="1"/>
              </p:cNvSpPr>
              <p:nvPr/>
            </p:nvSpPr>
            <p:spPr bwMode="auto">
              <a:xfrm>
                <a:off x="61722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103" name="Freeform 102"/>
              <p:cNvSpPr>
                <a:spLocks noChangeArrowheads="1"/>
              </p:cNvSpPr>
              <p:nvPr/>
            </p:nvSpPr>
            <p:spPr bwMode="auto">
              <a:xfrm>
                <a:off x="6392333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104" name="Freeform 103"/>
              <p:cNvSpPr>
                <a:spLocks noChangeArrowheads="1"/>
              </p:cNvSpPr>
              <p:nvPr/>
            </p:nvSpPr>
            <p:spPr bwMode="auto">
              <a:xfrm>
                <a:off x="6612466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105" name="Freeform 104"/>
              <p:cNvSpPr>
                <a:spLocks noChangeArrowheads="1"/>
              </p:cNvSpPr>
              <p:nvPr/>
            </p:nvSpPr>
            <p:spPr bwMode="auto">
              <a:xfrm>
                <a:off x="6832599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106" name="Freeform 105"/>
              <p:cNvSpPr>
                <a:spLocks noChangeArrowheads="1"/>
              </p:cNvSpPr>
              <p:nvPr/>
            </p:nvSpPr>
            <p:spPr bwMode="auto">
              <a:xfrm>
                <a:off x="7052732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107" name="Freeform 106"/>
              <p:cNvSpPr>
                <a:spLocks noChangeArrowheads="1"/>
              </p:cNvSpPr>
              <p:nvPr/>
            </p:nvSpPr>
            <p:spPr bwMode="auto">
              <a:xfrm>
                <a:off x="7272865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108" name="Freeform 107"/>
              <p:cNvSpPr>
                <a:spLocks noChangeArrowheads="1"/>
              </p:cNvSpPr>
              <p:nvPr/>
            </p:nvSpPr>
            <p:spPr bwMode="auto">
              <a:xfrm>
                <a:off x="7492998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109" name="Freeform 108"/>
              <p:cNvSpPr>
                <a:spLocks noChangeArrowheads="1"/>
              </p:cNvSpPr>
              <p:nvPr/>
            </p:nvSpPr>
            <p:spPr bwMode="auto">
              <a:xfrm>
                <a:off x="7713131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110" name="Freeform 109"/>
              <p:cNvSpPr>
                <a:spLocks noChangeArrowheads="1"/>
              </p:cNvSpPr>
              <p:nvPr/>
            </p:nvSpPr>
            <p:spPr bwMode="auto">
              <a:xfrm>
                <a:off x="7933264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111" name="Freeform 110"/>
              <p:cNvSpPr>
                <a:spLocks noChangeArrowheads="1"/>
              </p:cNvSpPr>
              <p:nvPr/>
            </p:nvSpPr>
            <p:spPr bwMode="auto">
              <a:xfrm>
                <a:off x="81534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</p:grpSp>
        <p:sp>
          <p:nvSpPr>
            <p:cNvPr id="67" name="Rounded Rectangle 66"/>
            <p:cNvSpPr/>
            <p:nvPr/>
          </p:nvSpPr>
          <p:spPr bwMode="auto">
            <a:xfrm>
              <a:off x="3695592" y="3259631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121920" rIns="121920" bIns="1219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4 of 10</a:t>
              </a:r>
            </a:p>
          </p:txBody>
        </p:sp>
        <p:grpSp>
          <p:nvGrpSpPr>
            <p:cNvPr id="68" name="Group 78"/>
            <p:cNvGrpSpPr/>
            <p:nvPr/>
          </p:nvGrpSpPr>
          <p:grpSpPr>
            <a:xfrm>
              <a:off x="563205" y="4213002"/>
              <a:ext cx="2895019" cy="552713"/>
              <a:chOff x="6172200" y="3867150"/>
              <a:chExt cx="2171264" cy="414535"/>
            </a:xfrm>
            <a:solidFill>
              <a:schemeClr val="accent2"/>
            </a:solidFill>
            <a:effectLst/>
          </p:grpSpPr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61722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6392333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6612466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6832599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7052732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7272865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7492998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7713131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100" name="Freeform 99"/>
              <p:cNvSpPr>
                <a:spLocks/>
              </p:cNvSpPr>
              <p:nvPr/>
            </p:nvSpPr>
            <p:spPr bwMode="auto">
              <a:xfrm>
                <a:off x="7933264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81534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</p:grpSp>
        <p:sp>
          <p:nvSpPr>
            <p:cNvPr id="69" name="Rounded Rectangle 68"/>
            <p:cNvSpPr/>
            <p:nvPr/>
          </p:nvSpPr>
          <p:spPr bwMode="auto">
            <a:xfrm>
              <a:off x="3695592" y="4213002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121920" rIns="121920" bIns="1219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5 of 10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092198" y="5413254"/>
              <a:ext cx="4246827" cy="769441"/>
            </a:xfrm>
            <a:prstGeom prst="rect">
              <a:avLst/>
            </a:prstGeom>
          </p:spPr>
          <p:txBody>
            <a:bodyPr wrap="square" lIns="121920" tIns="60960" rIns="121920" bIns="6096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400" b="1" dirty="0">
                  <a:solidFill>
                    <a:schemeClr val="bg1">
                      <a:lumMod val="65000"/>
                    </a:schemeClr>
                  </a:solidFill>
                </a:rPr>
                <a:t>Lorem Ipsum</a:t>
              </a: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 is simply dummy text of the printing and typesetting industry. Lorem Ipsum has been the industry's standard 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dummy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2278676" y="3001410"/>
            <a:ext cx="492634" cy="718704"/>
            <a:chOff x="2705367" y="1272273"/>
            <a:chExt cx="586450" cy="855572"/>
          </a:xfrm>
          <a:solidFill>
            <a:schemeClr val="accent3"/>
          </a:solidFill>
        </p:grpSpPr>
        <p:sp>
          <p:nvSpPr>
            <p:cNvPr id="115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Oval 115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545145" y="3267725"/>
            <a:ext cx="492634" cy="718704"/>
            <a:chOff x="2705367" y="1272273"/>
            <a:chExt cx="586450" cy="855572"/>
          </a:xfrm>
          <a:solidFill>
            <a:schemeClr val="accent4"/>
          </a:solidFill>
        </p:grpSpPr>
        <p:sp>
          <p:nvSpPr>
            <p:cNvPr id="118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488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C000"/>
      </a:accent1>
      <a:accent2>
        <a:srgbClr val="FF3F5F"/>
      </a:accent2>
      <a:accent3>
        <a:srgbClr val="2AC2AC"/>
      </a:accent3>
      <a:accent4>
        <a:srgbClr val="3BC7E2"/>
      </a:accent4>
      <a:accent5>
        <a:srgbClr val="2993FF"/>
      </a:accent5>
      <a:accent6>
        <a:srgbClr val="7F739A"/>
      </a:accent6>
      <a:hlink>
        <a:srgbClr val="FFFFFF"/>
      </a:hlink>
      <a:folHlink>
        <a:srgbClr val="595959"/>
      </a:folHlink>
    </a:clrScheme>
    <a:fontScheme name="Roboto Basic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2917</TotalTime>
  <Words>62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Roboto</vt:lpstr>
      <vt:lpstr>Wingdings</vt:lpstr>
      <vt:lpstr>Office Theme</vt:lpstr>
      <vt:lpstr>PowerPoint Presentation</vt:lpstr>
      <vt:lpstr>Free India Map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408</cp:revision>
  <dcterms:created xsi:type="dcterms:W3CDTF">2018-01-17T15:50:42Z</dcterms:created>
  <dcterms:modified xsi:type="dcterms:W3CDTF">2020-04-22T11:29:22Z</dcterms:modified>
</cp:coreProperties>
</file>