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404" r:id="rId2"/>
    <p:sldId id="39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12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35569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83296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80568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32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1178428"/>
            <a:ext cx="8368364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1" y="455086"/>
            <a:ext cx="8368364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18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3028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3248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9009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2224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7928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120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19144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8474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4/22/2020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3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824" y="1098132"/>
            <a:ext cx="2958352" cy="40464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15613" y="5390536"/>
            <a:ext cx="3112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https://1.envato.market/xKkYO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Malaysia Map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-467146" y="2706584"/>
            <a:ext cx="5376802" cy="2301770"/>
            <a:chOff x="2013894" y="2057400"/>
            <a:chExt cx="7169069" cy="306902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289152" y="2774107"/>
              <a:ext cx="528521" cy="928916"/>
            </a:xfrm>
            <a:custGeom>
              <a:avLst/>
              <a:gdLst/>
              <a:ahLst/>
              <a:cxnLst>
                <a:cxn ang="0">
                  <a:pos x="47" y="170"/>
                </a:cxn>
                <a:cxn ang="0">
                  <a:pos x="54" y="175"/>
                </a:cxn>
                <a:cxn ang="0">
                  <a:pos x="76" y="183"/>
                </a:cxn>
                <a:cxn ang="0">
                  <a:pos x="72" y="197"/>
                </a:cxn>
                <a:cxn ang="0">
                  <a:pos x="80" y="210"/>
                </a:cxn>
                <a:cxn ang="0">
                  <a:pos x="92" y="208"/>
                </a:cxn>
                <a:cxn ang="0">
                  <a:pos x="93" y="234"/>
                </a:cxn>
                <a:cxn ang="0">
                  <a:pos x="84" y="243"/>
                </a:cxn>
                <a:cxn ang="0">
                  <a:pos x="84" y="261"/>
                </a:cxn>
                <a:cxn ang="0">
                  <a:pos x="90" y="266"/>
                </a:cxn>
                <a:cxn ang="0">
                  <a:pos x="102" y="263"/>
                </a:cxn>
                <a:cxn ang="0">
                  <a:pos x="113" y="274"/>
                </a:cxn>
                <a:cxn ang="0">
                  <a:pos x="129" y="283"/>
                </a:cxn>
                <a:cxn ang="0">
                  <a:pos x="143" y="302"/>
                </a:cxn>
                <a:cxn ang="0">
                  <a:pos x="143" y="272"/>
                </a:cxn>
                <a:cxn ang="0">
                  <a:pos x="155" y="257"/>
                </a:cxn>
                <a:cxn ang="0">
                  <a:pos x="161" y="256"/>
                </a:cxn>
                <a:cxn ang="0">
                  <a:pos x="165" y="244"/>
                </a:cxn>
                <a:cxn ang="0">
                  <a:pos x="172" y="226"/>
                </a:cxn>
                <a:cxn ang="0">
                  <a:pos x="167" y="185"/>
                </a:cxn>
                <a:cxn ang="0">
                  <a:pos x="160" y="154"/>
                </a:cxn>
                <a:cxn ang="0">
                  <a:pos x="134" y="111"/>
                </a:cxn>
                <a:cxn ang="0">
                  <a:pos x="115" y="70"/>
                </a:cxn>
                <a:cxn ang="0">
                  <a:pos x="72" y="39"/>
                </a:cxn>
                <a:cxn ang="0">
                  <a:pos x="38" y="9"/>
                </a:cxn>
                <a:cxn ang="0">
                  <a:pos x="24" y="0"/>
                </a:cxn>
                <a:cxn ang="0">
                  <a:pos x="21" y="6"/>
                </a:cxn>
                <a:cxn ang="0">
                  <a:pos x="5" y="21"/>
                </a:cxn>
                <a:cxn ang="0">
                  <a:pos x="3" y="33"/>
                </a:cxn>
                <a:cxn ang="0">
                  <a:pos x="2" y="52"/>
                </a:cxn>
                <a:cxn ang="0">
                  <a:pos x="3" y="63"/>
                </a:cxn>
                <a:cxn ang="0">
                  <a:pos x="9" y="72"/>
                </a:cxn>
                <a:cxn ang="0">
                  <a:pos x="7" y="95"/>
                </a:cxn>
                <a:cxn ang="0">
                  <a:pos x="13" y="103"/>
                </a:cxn>
                <a:cxn ang="0">
                  <a:pos x="20" y="129"/>
                </a:cxn>
                <a:cxn ang="0">
                  <a:pos x="22" y="141"/>
                </a:cxn>
                <a:cxn ang="0">
                  <a:pos x="29" y="147"/>
                </a:cxn>
                <a:cxn ang="0">
                  <a:pos x="39" y="150"/>
                </a:cxn>
              </a:cxnLst>
              <a:rect l="0" t="0" r="r" b="b"/>
              <a:pathLst>
                <a:path w="172" h="302">
                  <a:moveTo>
                    <a:pt x="42" y="157"/>
                  </a:moveTo>
                  <a:cubicBezTo>
                    <a:pt x="44" y="162"/>
                    <a:pt x="45" y="165"/>
                    <a:pt x="47" y="170"/>
                  </a:cubicBezTo>
                  <a:cubicBezTo>
                    <a:pt x="48" y="171"/>
                    <a:pt x="48" y="172"/>
                    <a:pt x="49" y="173"/>
                  </a:cubicBezTo>
                  <a:cubicBezTo>
                    <a:pt x="50" y="174"/>
                    <a:pt x="52" y="174"/>
                    <a:pt x="54" y="175"/>
                  </a:cubicBezTo>
                  <a:cubicBezTo>
                    <a:pt x="55" y="176"/>
                    <a:pt x="56" y="177"/>
                    <a:pt x="57" y="178"/>
                  </a:cubicBezTo>
                  <a:cubicBezTo>
                    <a:pt x="64" y="181"/>
                    <a:pt x="69" y="180"/>
                    <a:pt x="76" y="183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4" y="195"/>
                    <a:pt x="72" y="195"/>
                    <a:pt x="72" y="197"/>
                  </a:cubicBezTo>
                  <a:cubicBezTo>
                    <a:pt x="72" y="200"/>
                    <a:pt x="74" y="201"/>
                    <a:pt x="76" y="204"/>
                  </a:cubicBezTo>
                  <a:cubicBezTo>
                    <a:pt x="77" y="207"/>
                    <a:pt x="77" y="210"/>
                    <a:pt x="80" y="210"/>
                  </a:cubicBezTo>
                  <a:cubicBezTo>
                    <a:pt x="88" y="210"/>
                    <a:pt x="88" y="210"/>
                    <a:pt x="88" y="210"/>
                  </a:cubicBezTo>
                  <a:cubicBezTo>
                    <a:pt x="90" y="210"/>
                    <a:pt x="90" y="209"/>
                    <a:pt x="92" y="208"/>
                  </a:cubicBezTo>
                  <a:cubicBezTo>
                    <a:pt x="94" y="214"/>
                    <a:pt x="99" y="216"/>
                    <a:pt x="99" y="222"/>
                  </a:cubicBezTo>
                  <a:cubicBezTo>
                    <a:pt x="99" y="227"/>
                    <a:pt x="96" y="230"/>
                    <a:pt x="93" y="234"/>
                  </a:cubicBezTo>
                  <a:cubicBezTo>
                    <a:pt x="91" y="235"/>
                    <a:pt x="91" y="237"/>
                    <a:pt x="89" y="239"/>
                  </a:cubicBezTo>
                  <a:cubicBezTo>
                    <a:pt x="88" y="240"/>
                    <a:pt x="86" y="241"/>
                    <a:pt x="84" y="243"/>
                  </a:cubicBezTo>
                  <a:cubicBezTo>
                    <a:pt x="82" y="246"/>
                    <a:pt x="82" y="249"/>
                    <a:pt x="82" y="253"/>
                  </a:cubicBezTo>
                  <a:cubicBezTo>
                    <a:pt x="82" y="256"/>
                    <a:pt x="84" y="258"/>
                    <a:pt x="84" y="261"/>
                  </a:cubicBezTo>
                  <a:cubicBezTo>
                    <a:pt x="84" y="264"/>
                    <a:pt x="84" y="267"/>
                    <a:pt x="87" y="267"/>
                  </a:cubicBezTo>
                  <a:cubicBezTo>
                    <a:pt x="88" y="267"/>
                    <a:pt x="89" y="266"/>
                    <a:pt x="90" y="266"/>
                  </a:cubicBezTo>
                  <a:cubicBezTo>
                    <a:pt x="93" y="265"/>
                    <a:pt x="95" y="264"/>
                    <a:pt x="98" y="264"/>
                  </a:cubicBezTo>
                  <a:cubicBezTo>
                    <a:pt x="99" y="264"/>
                    <a:pt x="100" y="263"/>
                    <a:pt x="102" y="263"/>
                  </a:cubicBezTo>
                  <a:cubicBezTo>
                    <a:pt x="104" y="263"/>
                    <a:pt x="105" y="265"/>
                    <a:pt x="106" y="267"/>
                  </a:cubicBezTo>
                  <a:cubicBezTo>
                    <a:pt x="108" y="270"/>
                    <a:pt x="110" y="272"/>
                    <a:pt x="113" y="274"/>
                  </a:cubicBezTo>
                  <a:cubicBezTo>
                    <a:pt x="117" y="277"/>
                    <a:pt x="121" y="276"/>
                    <a:pt x="125" y="279"/>
                  </a:cubicBezTo>
                  <a:cubicBezTo>
                    <a:pt x="127" y="280"/>
                    <a:pt x="128" y="281"/>
                    <a:pt x="129" y="283"/>
                  </a:cubicBezTo>
                  <a:cubicBezTo>
                    <a:pt x="131" y="287"/>
                    <a:pt x="133" y="289"/>
                    <a:pt x="136" y="293"/>
                  </a:cubicBezTo>
                  <a:cubicBezTo>
                    <a:pt x="138" y="297"/>
                    <a:pt x="139" y="300"/>
                    <a:pt x="143" y="302"/>
                  </a:cubicBezTo>
                  <a:cubicBezTo>
                    <a:pt x="146" y="298"/>
                    <a:pt x="147" y="295"/>
                    <a:pt x="147" y="290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45" y="265"/>
                    <a:pt x="146" y="262"/>
                    <a:pt x="146" y="255"/>
                  </a:cubicBezTo>
                  <a:cubicBezTo>
                    <a:pt x="149" y="255"/>
                    <a:pt x="151" y="257"/>
                    <a:pt x="155" y="257"/>
                  </a:cubicBezTo>
                  <a:cubicBezTo>
                    <a:pt x="156" y="257"/>
                    <a:pt x="157" y="256"/>
                    <a:pt x="159" y="256"/>
                  </a:cubicBezTo>
                  <a:cubicBezTo>
                    <a:pt x="160" y="256"/>
                    <a:pt x="160" y="256"/>
                    <a:pt x="161" y="256"/>
                  </a:cubicBezTo>
                  <a:cubicBezTo>
                    <a:pt x="161" y="256"/>
                    <a:pt x="161" y="256"/>
                    <a:pt x="161" y="256"/>
                  </a:cubicBezTo>
                  <a:cubicBezTo>
                    <a:pt x="163" y="252"/>
                    <a:pt x="164" y="249"/>
                    <a:pt x="165" y="244"/>
                  </a:cubicBezTo>
                  <a:cubicBezTo>
                    <a:pt x="166" y="242"/>
                    <a:pt x="168" y="242"/>
                    <a:pt x="169" y="240"/>
                  </a:cubicBezTo>
                  <a:cubicBezTo>
                    <a:pt x="172" y="236"/>
                    <a:pt x="170" y="232"/>
                    <a:pt x="172" y="226"/>
                  </a:cubicBezTo>
                  <a:cubicBezTo>
                    <a:pt x="167" y="192"/>
                    <a:pt x="167" y="192"/>
                    <a:pt x="167" y="192"/>
                  </a:cubicBezTo>
                  <a:cubicBezTo>
                    <a:pt x="167" y="185"/>
                    <a:pt x="167" y="185"/>
                    <a:pt x="167" y="185"/>
                  </a:cubicBezTo>
                  <a:cubicBezTo>
                    <a:pt x="169" y="172"/>
                    <a:pt x="169" y="172"/>
                    <a:pt x="169" y="172"/>
                  </a:cubicBezTo>
                  <a:cubicBezTo>
                    <a:pt x="169" y="164"/>
                    <a:pt x="164" y="161"/>
                    <a:pt x="160" y="154"/>
                  </a:cubicBezTo>
                  <a:cubicBezTo>
                    <a:pt x="152" y="141"/>
                    <a:pt x="147" y="135"/>
                    <a:pt x="141" y="122"/>
                  </a:cubicBezTo>
                  <a:cubicBezTo>
                    <a:pt x="138" y="117"/>
                    <a:pt x="137" y="115"/>
                    <a:pt x="134" y="111"/>
                  </a:cubicBezTo>
                  <a:cubicBezTo>
                    <a:pt x="129" y="102"/>
                    <a:pt x="128" y="96"/>
                    <a:pt x="124" y="87"/>
                  </a:cubicBezTo>
                  <a:cubicBezTo>
                    <a:pt x="120" y="80"/>
                    <a:pt x="118" y="77"/>
                    <a:pt x="115" y="70"/>
                  </a:cubicBezTo>
                  <a:cubicBezTo>
                    <a:pt x="112" y="65"/>
                    <a:pt x="108" y="64"/>
                    <a:pt x="104" y="60"/>
                  </a:cubicBezTo>
                  <a:cubicBezTo>
                    <a:pt x="93" y="50"/>
                    <a:pt x="85" y="46"/>
                    <a:pt x="72" y="39"/>
                  </a:cubicBezTo>
                  <a:cubicBezTo>
                    <a:pt x="59" y="34"/>
                    <a:pt x="50" y="31"/>
                    <a:pt x="43" y="18"/>
                  </a:cubicBezTo>
                  <a:cubicBezTo>
                    <a:pt x="42" y="15"/>
                    <a:pt x="41" y="12"/>
                    <a:pt x="38" y="9"/>
                  </a:cubicBezTo>
                  <a:cubicBezTo>
                    <a:pt x="34" y="4"/>
                    <a:pt x="29" y="3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"/>
                    <a:pt x="24" y="3"/>
                    <a:pt x="23" y="5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9" y="10"/>
                    <a:pt x="18" y="13"/>
                    <a:pt x="13" y="16"/>
                  </a:cubicBezTo>
                  <a:cubicBezTo>
                    <a:pt x="10" y="18"/>
                    <a:pt x="8" y="19"/>
                    <a:pt x="5" y="21"/>
                  </a:cubicBezTo>
                  <a:cubicBezTo>
                    <a:pt x="3" y="23"/>
                    <a:pt x="0" y="24"/>
                    <a:pt x="0" y="28"/>
                  </a:cubicBezTo>
                  <a:cubicBezTo>
                    <a:pt x="0" y="30"/>
                    <a:pt x="2" y="31"/>
                    <a:pt x="3" y="33"/>
                  </a:cubicBezTo>
                  <a:cubicBezTo>
                    <a:pt x="4" y="36"/>
                    <a:pt x="5" y="39"/>
                    <a:pt x="5" y="43"/>
                  </a:cubicBezTo>
                  <a:cubicBezTo>
                    <a:pt x="5" y="47"/>
                    <a:pt x="2" y="48"/>
                    <a:pt x="2" y="52"/>
                  </a:cubicBezTo>
                  <a:cubicBezTo>
                    <a:pt x="2" y="54"/>
                    <a:pt x="3" y="55"/>
                    <a:pt x="3" y="56"/>
                  </a:cubicBezTo>
                  <a:cubicBezTo>
                    <a:pt x="4" y="59"/>
                    <a:pt x="3" y="60"/>
                    <a:pt x="3" y="63"/>
                  </a:cubicBezTo>
                  <a:cubicBezTo>
                    <a:pt x="3" y="66"/>
                    <a:pt x="6" y="66"/>
                    <a:pt x="8" y="68"/>
                  </a:cubicBezTo>
                  <a:cubicBezTo>
                    <a:pt x="9" y="69"/>
                    <a:pt x="9" y="71"/>
                    <a:pt x="9" y="72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7" y="84"/>
                    <a:pt x="7" y="88"/>
                    <a:pt x="7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1"/>
                    <a:pt x="10" y="101"/>
                    <a:pt x="13" y="103"/>
                  </a:cubicBezTo>
                  <a:cubicBezTo>
                    <a:pt x="17" y="106"/>
                    <a:pt x="20" y="109"/>
                    <a:pt x="20" y="114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0" y="132"/>
                    <a:pt x="21" y="133"/>
                    <a:pt x="21" y="135"/>
                  </a:cubicBezTo>
                  <a:cubicBezTo>
                    <a:pt x="21" y="137"/>
                    <a:pt x="21" y="139"/>
                    <a:pt x="22" y="141"/>
                  </a:cubicBezTo>
                  <a:cubicBezTo>
                    <a:pt x="23" y="143"/>
                    <a:pt x="24" y="143"/>
                    <a:pt x="26" y="144"/>
                  </a:cubicBezTo>
                  <a:cubicBezTo>
                    <a:pt x="27" y="145"/>
                    <a:pt x="28" y="146"/>
                    <a:pt x="29" y="147"/>
                  </a:cubicBezTo>
                  <a:cubicBezTo>
                    <a:pt x="32" y="148"/>
                    <a:pt x="34" y="147"/>
                    <a:pt x="37" y="149"/>
                  </a:cubicBezTo>
                  <a:cubicBezTo>
                    <a:pt x="38" y="149"/>
                    <a:pt x="38" y="150"/>
                    <a:pt x="39" y="150"/>
                  </a:cubicBezTo>
                  <a:cubicBezTo>
                    <a:pt x="41" y="153"/>
                    <a:pt x="41" y="154"/>
                    <a:pt x="42" y="15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2560433" y="3715034"/>
              <a:ext cx="536529" cy="586579"/>
            </a:xfrm>
            <a:custGeom>
              <a:avLst/>
              <a:gdLst/>
              <a:ahLst/>
              <a:cxnLst>
                <a:cxn ang="0">
                  <a:pos x="132" y="96"/>
                </a:cxn>
                <a:cxn ang="0">
                  <a:pos x="125" y="106"/>
                </a:cxn>
                <a:cxn ang="0">
                  <a:pos x="125" y="117"/>
                </a:cxn>
                <a:cxn ang="0">
                  <a:pos x="129" y="124"/>
                </a:cxn>
                <a:cxn ang="0">
                  <a:pos x="140" y="124"/>
                </a:cxn>
                <a:cxn ang="0">
                  <a:pos x="144" y="105"/>
                </a:cxn>
                <a:cxn ang="0">
                  <a:pos x="142" y="99"/>
                </a:cxn>
                <a:cxn ang="0">
                  <a:pos x="172" y="96"/>
                </a:cxn>
                <a:cxn ang="0">
                  <a:pos x="173" y="108"/>
                </a:cxn>
                <a:cxn ang="0">
                  <a:pos x="172" y="135"/>
                </a:cxn>
                <a:cxn ang="0">
                  <a:pos x="145" y="152"/>
                </a:cxn>
                <a:cxn ang="0">
                  <a:pos x="146" y="176"/>
                </a:cxn>
                <a:cxn ang="0">
                  <a:pos x="140" y="189"/>
                </a:cxn>
                <a:cxn ang="0">
                  <a:pos x="133" y="191"/>
                </a:cxn>
                <a:cxn ang="0">
                  <a:pos x="99" y="173"/>
                </a:cxn>
                <a:cxn ang="0">
                  <a:pos x="85" y="158"/>
                </a:cxn>
                <a:cxn ang="0">
                  <a:pos x="75" y="122"/>
                </a:cxn>
                <a:cxn ang="0">
                  <a:pos x="76" y="112"/>
                </a:cxn>
                <a:cxn ang="0">
                  <a:pos x="76" y="101"/>
                </a:cxn>
                <a:cxn ang="0">
                  <a:pos x="50" y="65"/>
                </a:cxn>
                <a:cxn ang="0">
                  <a:pos x="25" y="29"/>
                </a:cxn>
                <a:cxn ang="0">
                  <a:pos x="3" y="14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23" y="2"/>
                </a:cxn>
                <a:cxn ang="0">
                  <a:pos x="25" y="12"/>
                </a:cxn>
                <a:cxn ang="0">
                  <a:pos x="36" y="12"/>
                </a:cxn>
                <a:cxn ang="0">
                  <a:pos x="52" y="18"/>
                </a:cxn>
                <a:cxn ang="0">
                  <a:pos x="62" y="21"/>
                </a:cxn>
                <a:cxn ang="0">
                  <a:pos x="74" y="28"/>
                </a:cxn>
                <a:cxn ang="0">
                  <a:pos x="78" y="8"/>
                </a:cxn>
                <a:cxn ang="0">
                  <a:pos x="86" y="13"/>
                </a:cxn>
                <a:cxn ang="0">
                  <a:pos x="99" y="25"/>
                </a:cxn>
                <a:cxn ang="0">
                  <a:pos x="110" y="25"/>
                </a:cxn>
                <a:cxn ang="0">
                  <a:pos x="125" y="20"/>
                </a:cxn>
                <a:cxn ang="0">
                  <a:pos x="143" y="25"/>
                </a:cxn>
                <a:cxn ang="0">
                  <a:pos x="149" y="33"/>
                </a:cxn>
                <a:cxn ang="0">
                  <a:pos x="146" y="50"/>
                </a:cxn>
                <a:cxn ang="0">
                  <a:pos x="146" y="65"/>
                </a:cxn>
                <a:cxn ang="0">
                  <a:pos x="148" y="77"/>
                </a:cxn>
                <a:cxn ang="0">
                  <a:pos x="158" y="89"/>
                </a:cxn>
                <a:cxn ang="0">
                  <a:pos x="172" y="91"/>
                </a:cxn>
                <a:cxn ang="0">
                  <a:pos x="137" y="140"/>
                </a:cxn>
                <a:cxn ang="0">
                  <a:pos x="130" y="139"/>
                </a:cxn>
                <a:cxn ang="0">
                  <a:pos x="130" y="145"/>
                </a:cxn>
                <a:cxn ang="0">
                  <a:pos x="132" y="147"/>
                </a:cxn>
                <a:cxn ang="0">
                  <a:pos x="134" y="149"/>
                </a:cxn>
                <a:cxn ang="0">
                  <a:pos x="137" y="149"/>
                </a:cxn>
                <a:cxn ang="0">
                  <a:pos x="139" y="147"/>
                </a:cxn>
                <a:cxn ang="0">
                  <a:pos x="139" y="145"/>
                </a:cxn>
                <a:cxn ang="0">
                  <a:pos x="140" y="143"/>
                </a:cxn>
              </a:cxnLst>
              <a:rect l="0" t="0" r="r" b="b"/>
              <a:pathLst>
                <a:path w="175" h="191">
                  <a:moveTo>
                    <a:pt x="142" y="99"/>
                  </a:moveTo>
                  <a:cubicBezTo>
                    <a:pt x="138" y="97"/>
                    <a:pt x="136" y="96"/>
                    <a:pt x="132" y="96"/>
                  </a:cubicBezTo>
                  <a:cubicBezTo>
                    <a:pt x="128" y="96"/>
                    <a:pt x="125" y="99"/>
                    <a:pt x="125" y="102"/>
                  </a:cubicBezTo>
                  <a:cubicBezTo>
                    <a:pt x="125" y="104"/>
                    <a:pt x="125" y="105"/>
                    <a:pt x="125" y="106"/>
                  </a:cubicBezTo>
                  <a:cubicBezTo>
                    <a:pt x="125" y="108"/>
                    <a:pt x="122" y="109"/>
                    <a:pt x="122" y="112"/>
                  </a:cubicBezTo>
                  <a:cubicBezTo>
                    <a:pt x="122" y="114"/>
                    <a:pt x="123" y="115"/>
                    <a:pt x="125" y="117"/>
                  </a:cubicBezTo>
                  <a:cubicBezTo>
                    <a:pt x="126" y="119"/>
                    <a:pt x="126" y="121"/>
                    <a:pt x="127" y="122"/>
                  </a:cubicBezTo>
                  <a:cubicBezTo>
                    <a:pt x="128" y="123"/>
                    <a:pt x="128" y="123"/>
                    <a:pt x="129" y="124"/>
                  </a:cubicBezTo>
                  <a:cubicBezTo>
                    <a:pt x="130" y="126"/>
                    <a:pt x="131" y="128"/>
                    <a:pt x="133" y="128"/>
                  </a:cubicBezTo>
                  <a:cubicBezTo>
                    <a:pt x="136" y="128"/>
                    <a:pt x="138" y="126"/>
                    <a:pt x="140" y="124"/>
                  </a:cubicBezTo>
                  <a:cubicBezTo>
                    <a:pt x="145" y="120"/>
                    <a:pt x="145" y="115"/>
                    <a:pt x="145" y="109"/>
                  </a:cubicBezTo>
                  <a:cubicBezTo>
                    <a:pt x="145" y="107"/>
                    <a:pt x="144" y="107"/>
                    <a:pt x="144" y="105"/>
                  </a:cubicBezTo>
                  <a:cubicBezTo>
                    <a:pt x="144" y="105"/>
                    <a:pt x="145" y="104"/>
                    <a:pt x="145" y="104"/>
                  </a:cubicBezTo>
                  <a:cubicBezTo>
                    <a:pt x="145" y="102"/>
                    <a:pt x="143" y="100"/>
                    <a:pt x="142" y="99"/>
                  </a:cubicBezTo>
                  <a:close/>
                  <a:moveTo>
                    <a:pt x="172" y="91"/>
                  </a:moveTo>
                  <a:cubicBezTo>
                    <a:pt x="172" y="93"/>
                    <a:pt x="172" y="94"/>
                    <a:pt x="172" y="96"/>
                  </a:cubicBezTo>
                  <a:cubicBezTo>
                    <a:pt x="172" y="98"/>
                    <a:pt x="173" y="99"/>
                    <a:pt x="173" y="101"/>
                  </a:cubicBezTo>
                  <a:cubicBezTo>
                    <a:pt x="173" y="104"/>
                    <a:pt x="173" y="106"/>
                    <a:pt x="173" y="108"/>
                  </a:cubicBezTo>
                  <a:cubicBezTo>
                    <a:pt x="174" y="114"/>
                    <a:pt x="175" y="116"/>
                    <a:pt x="175" y="122"/>
                  </a:cubicBezTo>
                  <a:cubicBezTo>
                    <a:pt x="175" y="127"/>
                    <a:pt x="174" y="130"/>
                    <a:pt x="172" y="135"/>
                  </a:cubicBezTo>
                  <a:cubicBezTo>
                    <a:pt x="170" y="140"/>
                    <a:pt x="170" y="144"/>
                    <a:pt x="165" y="147"/>
                  </a:cubicBezTo>
                  <a:cubicBezTo>
                    <a:pt x="159" y="152"/>
                    <a:pt x="153" y="153"/>
                    <a:pt x="145" y="152"/>
                  </a:cubicBezTo>
                  <a:cubicBezTo>
                    <a:pt x="147" y="157"/>
                    <a:pt x="149" y="160"/>
                    <a:pt x="149" y="166"/>
                  </a:cubicBezTo>
                  <a:cubicBezTo>
                    <a:pt x="149" y="170"/>
                    <a:pt x="148" y="172"/>
                    <a:pt x="146" y="176"/>
                  </a:cubicBezTo>
                  <a:cubicBezTo>
                    <a:pt x="145" y="177"/>
                    <a:pt x="144" y="178"/>
                    <a:pt x="143" y="179"/>
                  </a:cubicBezTo>
                  <a:cubicBezTo>
                    <a:pt x="141" y="183"/>
                    <a:pt x="140" y="185"/>
                    <a:pt x="140" y="189"/>
                  </a:cubicBezTo>
                  <a:cubicBezTo>
                    <a:pt x="140" y="189"/>
                    <a:pt x="140" y="189"/>
                    <a:pt x="140" y="189"/>
                  </a:cubicBezTo>
                  <a:cubicBezTo>
                    <a:pt x="138" y="190"/>
                    <a:pt x="136" y="191"/>
                    <a:pt x="133" y="191"/>
                  </a:cubicBezTo>
                  <a:cubicBezTo>
                    <a:pt x="125" y="191"/>
                    <a:pt x="121" y="187"/>
                    <a:pt x="114" y="182"/>
                  </a:cubicBezTo>
                  <a:cubicBezTo>
                    <a:pt x="108" y="178"/>
                    <a:pt x="104" y="177"/>
                    <a:pt x="99" y="173"/>
                  </a:cubicBezTo>
                  <a:cubicBezTo>
                    <a:pt x="97" y="172"/>
                    <a:pt x="97" y="169"/>
                    <a:pt x="96" y="167"/>
                  </a:cubicBezTo>
                  <a:cubicBezTo>
                    <a:pt x="93" y="163"/>
                    <a:pt x="91" y="160"/>
                    <a:pt x="85" y="158"/>
                  </a:cubicBezTo>
                  <a:cubicBezTo>
                    <a:pt x="78" y="155"/>
                    <a:pt x="71" y="151"/>
                    <a:pt x="71" y="143"/>
                  </a:cubicBezTo>
                  <a:cubicBezTo>
                    <a:pt x="71" y="134"/>
                    <a:pt x="73" y="130"/>
                    <a:pt x="75" y="122"/>
                  </a:cubicBezTo>
                  <a:cubicBezTo>
                    <a:pt x="75" y="119"/>
                    <a:pt x="78" y="119"/>
                    <a:pt x="78" y="116"/>
                  </a:cubicBezTo>
                  <a:cubicBezTo>
                    <a:pt x="78" y="114"/>
                    <a:pt x="77" y="113"/>
                    <a:pt x="76" y="112"/>
                  </a:cubicBezTo>
                  <a:cubicBezTo>
                    <a:pt x="76" y="110"/>
                    <a:pt x="76" y="110"/>
                    <a:pt x="76" y="109"/>
                  </a:cubicBezTo>
                  <a:cubicBezTo>
                    <a:pt x="76" y="106"/>
                    <a:pt x="76" y="104"/>
                    <a:pt x="76" y="101"/>
                  </a:cubicBezTo>
                  <a:cubicBezTo>
                    <a:pt x="76" y="86"/>
                    <a:pt x="67" y="78"/>
                    <a:pt x="55" y="68"/>
                  </a:cubicBezTo>
                  <a:cubicBezTo>
                    <a:pt x="53" y="67"/>
                    <a:pt x="52" y="66"/>
                    <a:pt x="50" y="65"/>
                  </a:cubicBezTo>
                  <a:cubicBezTo>
                    <a:pt x="45" y="62"/>
                    <a:pt x="44" y="59"/>
                    <a:pt x="41" y="54"/>
                  </a:cubicBezTo>
                  <a:cubicBezTo>
                    <a:pt x="35" y="44"/>
                    <a:pt x="33" y="37"/>
                    <a:pt x="25" y="29"/>
                  </a:cubicBezTo>
                  <a:cubicBezTo>
                    <a:pt x="19" y="23"/>
                    <a:pt x="15" y="21"/>
                    <a:pt x="8" y="18"/>
                  </a:cubicBezTo>
                  <a:cubicBezTo>
                    <a:pt x="6" y="17"/>
                    <a:pt x="5" y="16"/>
                    <a:pt x="3" y="14"/>
                  </a:cubicBezTo>
                  <a:cubicBezTo>
                    <a:pt x="2" y="13"/>
                    <a:pt x="0" y="13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10" y="0"/>
                    <a:pt x="12" y="1"/>
                    <a:pt x="15" y="2"/>
                  </a:cubicBezTo>
                  <a:cubicBezTo>
                    <a:pt x="18" y="3"/>
                    <a:pt x="20" y="2"/>
                    <a:pt x="23" y="2"/>
                  </a:cubicBezTo>
                  <a:cubicBezTo>
                    <a:pt x="23" y="6"/>
                    <a:pt x="23" y="8"/>
                    <a:pt x="23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6" y="10"/>
                    <a:pt x="27" y="8"/>
                    <a:pt x="30" y="8"/>
                  </a:cubicBezTo>
                  <a:cubicBezTo>
                    <a:pt x="33" y="8"/>
                    <a:pt x="34" y="11"/>
                    <a:pt x="36" y="12"/>
                  </a:cubicBezTo>
                  <a:cubicBezTo>
                    <a:pt x="37" y="13"/>
                    <a:pt x="39" y="14"/>
                    <a:pt x="41" y="14"/>
                  </a:cubicBezTo>
                  <a:cubicBezTo>
                    <a:pt x="46" y="14"/>
                    <a:pt x="48" y="17"/>
                    <a:pt x="52" y="18"/>
                  </a:cubicBezTo>
                  <a:cubicBezTo>
                    <a:pt x="54" y="18"/>
                    <a:pt x="55" y="19"/>
                    <a:pt x="57" y="20"/>
                  </a:cubicBezTo>
                  <a:cubicBezTo>
                    <a:pt x="59" y="21"/>
                    <a:pt x="61" y="20"/>
                    <a:pt x="62" y="21"/>
                  </a:cubicBezTo>
                  <a:cubicBezTo>
                    <a:pt x="63" y="22"/>
                    <a:pt x="63" y="22"/>
                    <a:pt x="64" y="23"/>
                  </a:cubicBezTo>
                  <a:cubicBezTo>
                    <a:pt x="67" y="26"/>
                    <a:pt x="69" y="28"/>
                    <a:pt x="74" y="28"/>
                  </a:cubicBezTo>
                  <a:cubicBezTo>
                    <a:pt x="77" y="28"/>
                    <a:pt x="77" y="22"/>
                    <a:pt x="77" y="19"/>
                  </a:cubicBezTo>
                  <a:cubicBezTo>
                    <a:pt x="77" y="15"/>
                    <a:pt x="78" y="12"/>
                    <a:pt x="78" y="8"/>
                  </a:cubicBezTo>
                  <a:cubicBezTo>
                    <a:pt x="79" y="8"/>
                    <a:pt x="79" y="7"/>
                    <a:pt x="80" y="7"/>
                  </a:cubicBezTo>
                  <a:cubicBezTo>
                    <a:pt x="82" y="9"/>
                    <a:pt x="83" y="11"/>
                    <a:pt x="86" y="13"/>
                  </a:cubicBezTo>
                  <a:cubicBezTo>
                    <a:pt x="89" y="15"/>
                    <a:pt x="92" y="16"/>
                    <a:pt x="94" y="19"/>
                  </a:cubicBezTo>
                  <a:cubicBezTo>
                    <a:pt x="96" y="22"/>
                    <a:pt x="97" y="23"/>
                    <a:pt x="99" y="25"/>
                  </a:cubicBezTo>
                  <a:cubicBezTo>
                    <a:pt x="101" y="27"/>
                    <a:pt x="103" y="29"/>
                    <a:pt x="105" y="29"/>
                  </a:cubicBezTo>
                  <a:cubicBezTo>
                    <a:pt x="108" y="29"/>
                    <a:pt x="108" y="26"/>
                    <a:pt x="110" y="25"/>
                  </a:cubicBezTo>
                  <a:cubicBezTo>
                    <a:pt x="112" y="23"/>
                    <a:pt x="113" y="23"/>
                    <a:pt x="115" y="22"/>
                  </a:cubicBezTo>
                  <a:cubicBezTo>
                    <a:pt x="118" y="21"/>
                    <a:pt x="122" y="20"/>
                    <a:pt x="125" y="20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32" y="23"/>
                    <a:pt x="136" y="23"/>
                    <a:pt x="143" y="25"/>
                  </a:cubicBezTo>
                  <a:cubicBezTo>
                    <a:pt x="145" y="26"/>
                    <a:pt x="146" y="26"/>
                    <a:pt x="148" y="28"/>
                  </a:cubicBezTo>
                  <a:cubicBezTo>
                    <a:pt x="149" y="29"/>
                    <a:pt x="149" y="31"/>
                    <a:pt x="149" y="33"/>
                  </a:cubicBezTo>
                  <a:cubicBezTo>
                    <a:pt x="149" y="36"/>
                    <a:pt x="150" y="37"/>
                    <a:pt x="150" y="40"/>
                  </a:cubicBezTo>
                  <a:cubicBezTo>
                    <a:pt x="150" y="44"/>
                    <a:pt x="146" y="46"/>
                    <a:pt x="146" y="50"/>
                  </a:cubicBezTo>
                  <a:cubicBezTo>
                    <a:pt x="146" y="53"/>
                    <a:pt x="148" y="54"/>
                    <a:pt x="148" y="57"/>
                  </a:cubicBezTo>
                  <a:cubicBezTo>
                    <a:pt x="148" y="60"/>
                    <a:pt x="146" y="62"/>
                    <a:pt x="146" y="65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6" y="75"/>
                    <a:pt x="148" y="75"/>
                    <a:pt x="148" y="77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52" y="86"/>
                    <a:pt x="154" y="88"/>
                    <a:pt x="158" y="89"/>
                  </a:cubicBezTo>
                  <a:cubicBezTo>
                    <a:pt x="163" y="91"/>
                    <a:pt x="167" y="91"/>
                    <a:pt x="172" y="91"/>
                  </a:cubicBezTo>
                  <a:cubicBezTo>
                    <a:pt x="172" y="91"/>
                    <a:pt x="172" y="91"/>
                    <a:pt x="172" y="91"/>
                  </a:cubicBezTo>
                  <a:close/>
                  <a:moveTo>
                    <a:pt x="140" y="139"/>
                  </a:moveTo>
                  <a:cubicBezTo>
                    <a:pt x="139" y="139"/>
                    <a:pt x="138" y="140"/>
                    <a:pt x="137" y="140"/>
                  </a:cubicBezTo>
                  <a:cubicBezTo>
                    <a:pt x="136" y="140"/>
                    <a:pt x="134" y="140"/>
                    <a:pt x="133" y="139"/>
                  </a:cubicBezTo>
                  <a:cubicBezTo>
                    <a:pt x="132" y="139"/>
                    <a:pt x="131" y="139"/>
                    <a:pt x="130" y="139"/>
                  </a:cubicBezTo>
                  <a:cubicBezTo>
                    <a:pt x="129" y="139"/>
                    <a:pt x="129" y="140"/>
                    <a:pt x="129" y="142"/>
                  </a:cubicBezTo>
                  <a:cubicBezTo>
                    <a:pt x="129" y="143"/>
                    <a:pt x="129" y="145"/>
                    <a:pt x="130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6"/>
                    <a:pt x="131" y="146"/>
                    <a:pt x="132" y="147"/>
                  </a:cubicBezTo>
                  <a:cubicBezTo>
                    <a:pt x="132" y="147"/>
                    <a:pt x="133" y="147"/>
                    <a:pt x="133" y="148"/>
                  </a:cubicBezTo>
                  <a:cubicBezTo>
                    <a:pt x="134" y="148"/>
                    <a:pt x="133" y="149"/>
                    <a:pt x="134" y="149"/>
                  </a:cubicBezTo>
                  <a:cubicBezTo>
                    <a:pt x="135" y="149"/>
                    <a:pt x="134" y="149"/>
                    <a:pt x="135" y="150"/>
                  </a:cubicBezTo>
                  <a:cubicBezTo>
                    <a:pt x="136" y="150"/>
                    <a:pt x="137" y="149"/>
                    <a:pt x="137" y="149"/>
                  </a:cubicBezTo>
                  <a:cubicBezTo>
                    <a:pt x="138" y="148"/>
                    <a:pt x="138" y="148"/>
                    <a:pt x="138" y="148"/>
                  </a:cubicBezTo>
                  <a:cubicBezTo>
                    <a:pt x="138" y="147"/>
                    <a:pt x="138" y="147"/>
                    <a:pt x="139" y="147"/>
                  </a:cubicBezTo>
                  <a:cubicBezTo>
                    <a:pt x="139" y="146"/>
                    <a:pt x="138" y="146"/>
                    <a:pt x="139" y="146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0" y="143"/>
                    <a:pt x="140" y="143"/>
                    <a:pt x="140" y="143"/>
                  </a:cubicBezTo>
                  <a:lnTo>
                    <a:pt x="140" y="139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266143" y="2902233"/>
              <a:ext cx="170168" cy="212209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3" y="22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6" y="52"/>
                </a:cxn>
                <a:cxn ang="0">
                  <a:pos x="18" y="28"/>
                </a:cxn>
                <a:cxn ang="0">
                  <a:pos x="16" y="22"/>
                </a:cxn>
                <a:cxn ang="0">
                  <a:pos x="5" y="13"/>
                </a:cxn>
                <a:cxn ang="0">
                  <a:pos x="36" y="66"/>
                </a:cxn>
                <a:cxn ang="0">
                  <a:pos x="37" y="67"/>
                </a:cxn>
                <a:cxn ang="0">
                  <a:pos x="39" y="67"/>
                </a:cxn>
                <a:cxn ang="0">
                  <a:pos x="39" y="67"/>
                </a:cxn>
                <a:cxn ang="0">
                  <a:pos x="41" y="67"/>
                </a:cxn>
                <a:cxn ang="0">
                  <a:pos x="42" y="68"/>
                </a:cxn>
                <a:cxn ang="0">
                  <a:pos x="44" y="68"/>
                </a:cxn>
                <a:cxn ang="0">
                  <a:pos x="45" y="68"/>
                </a:cxn>
                <a:cxn ang="0">
                  <a:pos x="47" y="69"/>
                </a:cxn>
                <a:cxn ang="0">
                  <a:pos x="47" y="69"/>
                </a:cxn>
                <a:cxn ang="0">
                  <a:pos x="55" y="69"/>
                </a:cxn>
                <a:cxn ang="0">
                  <a:pos x="56" y="58"/>
                </a:cxn>
                <a:cxn ang="0">
                  <a:pos x="56" y="50"/>
                </a:cxn>
                <a:cxn ang="0">
                  <a:pos x="53" y="37"/>
                </a:cxn>
                <a:cxn ang="0">
                  <a:pos x="53" y="10"/>
                </a:cxn>
                <a:cxn ang="0">
                  <a:pos x="52" y="1"/>
                </a:cxn>
                <a:cxn ang="0">
                  <a:pos x="39" y="1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1" y="13"/>
                </a:cxn>
                <a:cxn ang="0">
                  <a:pos x="30" y="19"/>
                </a:cxn>
                <a:cxn ang="0">
                  <a:pos x="34" y="36"/>
                </a:cxn>
                <a:cxn ang="0">
                  <a:pos x="36" y="47"/>
                </a:cxn>
                <a:cxn ang="0">
                  <a:pos x="39" y="62"/>
                </a:cxn>
                <a:cxn ang="0">
                  <a:pos x="36" y="66"/>
                </a:cxn>
              </a:cxnLst>
              <a:rect l="0" t="0" r="r" b="b"/>
              <a:pathLst>
                <a:path w="56" h="69">
                  <a:moveTo>
                    <a:pt x="5" y="13"/>
                  </a:moveTo>
                  <a:cubicBezTo>
                    <a:pt x="2" y="15"/>
                    <a:pt x="3" y="18"/>
                    <a:pt x="3" y="22"/>
                  </a:cubicBezTo>
                  <a:cubicBezTo>
                    <a:pt x="3" y="28"/>
                    <a:pt x="0" y="31"/>
                    <a:pt x="0" y="37"/>
                  </a:cubicBezTo>
                  <a:cubicBezTo>
                    <a:pt x="0" y="40"/>
                    <a:pt x="3" y="40"/>
                    <a:pt x="4" y="43"/>
                  </a:cubicBezTo>
                  <a:cubicBezTo>
                    <a:pt x="5" y="46"/>
                    <a:pt x="4" y="48"/>
                    <a:pt x="6" y="52"/>
                  </a:cubicBezTo>
                  <a:cubicBezTo>
                    <a:pt x="14" y="46"/>
                    <a:pt x="18" y="39"/>
                    <a:pt x="18" y="28"/>
                  </a:cubicBezTo>
                  <a:cubicBezTo>
                    <a:pt x="18" y="26"/>
                    <a:pt x="17" y="25"/>
                    <a:pt x="16" y="22"/>
                  </a:cubicBezTo>
                  <a:cubicBezTo>
                    <a:pt x="14" y="17"/>
                    <a:pt x="11" y="13"/>
                    <a:pt x="5" y="13"/>
                  </a:cubicBezTo>
                  <a:close/>
                  <a:moveTo>
                    <a:pt x="36" y="66"/>
                  </a:moveTo>
                  <a:cubicBezTo>
                    <a:pt x="36" y="66"/>
                    <a:pt x="37" y="66"/>
                    <a:pt x="37" y="67"/>
                  </a:cubicBezTo>
                  <a:cubicBezTo>
                    <a:pt x="38" y="67"/>
                    <a:pt x="38" y="67"/>
                    <a:pt x="39" y="6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8"/>
                    <a:pt x="42" y="68"/>
                    <a:pt x="42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6" y="65"/>
                    <a:pt x="56" y="62"/>
                    <a:pt x="56" y="58"/>
                  </a:cubicBezTo>
                  <a:cubicBezTo>
                    <a:pt x="56" y="55"/>
                    <a:pt x="56" y="53"/>
                    <a:pt x="56" y="50"/>
                  </a:cubicBezTo>
                  <a:cubicBezTo>
                    <a:pt x="55" y="45"/>
                    <a:pt x="53" y="42"/>
                    <a:pt x="53" y="37"/>
                  </a:cubicBezTo>
                  <a:cubicBezTo>
                    <a:pt x="53" y="26"/>
                    <a:pt x="53" y="21"/>
                    <a:pt x="53" y="1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1"/>
                    <a:pt x="3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4"/>
                    <a:pt x="30" y="8"/>
                    <a:pt x="31" y="13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26"/>
                    <a:pt x="33" y="29"/>
                    <a:pt x="34" y="36"/>
                  </a:cubicBezTo>
                  <a:cubicBezTo>
                    <a:pt x="35" y="40"/>
                    <a:pt x="35" y="43"/>
                    <a:pt x="36" y="47"/>
                  </a:cubicBezTo>
                  <a:cubicBezTo>
                    <a:pt x="37" y="53"/>
                    <a:pt x="39" y="56"/>
                    <a:pt x="39" y="62"/>
                  </a:cubicBezTo>
                  <a:cubicBezTo>
                    <a:pt x="39" y="64"/>
                    <a:pt x="38" y="65"/>
                    <a:pt x="36" y="6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240118" y="2365704"/>
              <a:ext cx="118117" cy="20820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2" y="34"/>
                </a:cxn>
                <a:cxn ang="0">
                  <a:pos x="26" y="47"/>
                </a:cxn>
                <a:cxn ang="0">
                  <a:pos x="24" y="51"/>
                </a:cxn>
                <a:cxn ang="0">
                  <a:pos x="13" y="62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5" y="63"/>
                </a:cxn>
                <a:cxn ang="0">
                  <a:pos x="1" y="45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3"/>
                </a:cxn>
                <a:cxn ang="0">
                  <a:pos x="8" y="22"/>
                </a:cxn>
                <a:cxn ang="0">
                  <a:pos x="5" y="7"/>
                </a:cxn>
                <a:cxn ang="0">
                  <a:pos x="12" y="0"/>
                </a:cxn>
                <a:cxn ang="0">
                  <a:pos x="25" y="5"/>
                </a:cxn>
                <a:cxn ang="0">
                  <a:pos x="27" y="19"/>
                </a:cxn>
                <a:cxn ang="0">
                  <a:pos x="38" y="26"/>
                </a:cxn>
              </a:cxnLst>
              <a:rect l="0" t="0" r="r" b="b"/>
              <a:pathLst>
                <a:path w="38" h="68">
                  <a:moveTo>
                    <a:pt x="38" y="26"/>
                  </a:moveTo>
                  <a:cubicBezTo>
                    <a:pt x="36" y="29"/>
                    <a:pt x="35" y="31"/>
                    <a:pt x="32" y="34"/>
                  </a:cubicBezTo>
                  <a:cubicBezTo>
                    <a:pt x="29" y="38"/>
                    <a:pt x="29" y="42"/>
                    <a:pt x="26" y="47"/>
                  </a:cubicBezTo>
                  <a:cubicBezTo>
                    <a:pt x="26" y="49"/>
                    <a:pt x="25" y="49"/>
                    <a:pt x="24" y="51"/>
                  </a:cubicBezTo>
                  <a:cubicBezTo>
                    <a:pt x="20" y="55"/>
                    <a:pt x="18" y="58"/>
                    <a:pt x="13" y="62"/>
                  </a:cubicBezTo>
                  <a:cubicBezTo>
                    <a:pt x="12" y="64"/>
                    <a:pt x="10" y="66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7"/>
                    <a:pt x="6" y="66"/>
                    <a:pt x="5" y="63"/>
                  </a:cubicBezTo>
                  <a:cubicBezTo>
                    <a:pt x="3" y="56"/>
                    <a:pt x="3" y="52"/>
                    <a:pt x="1" y="45"/>
                  </a:cubicBezTo>
                  <a:cubicBezTo>
                    <a:pt x="1" y="45"/>
                    <a:pt x="1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36"/>
                    <a:pt x="2" y="31"/>
                    <a:pt x="3" y="23"/>
                  </a:cubicBezTo>
                  <a:cubicBezTo>
                    <a:pt x="5" y="23"/>
                    <a:pt x="6" y="23"/>
                    <a:pt x="8" y="22"/>
                  </a:cubicBezTo>
                  <a:cubicBezTo>
                    <a:pt x="7" y="16"/>
                    <a:pt x="5" y="13"/>
                    <a:pt x="5" y="7"/>
                  </a:cubicBezTo>
                  <a:cubicBezTo>
                    <a:pt x="5" y="3"/>
                    <a:pt x="8" y="0"/>
                    <a:pt x="12" y="0"/>
                  </a:cubicBezTo>
                  <a:cubicBezTo>
                    <a:pt x="18" y="0"/>
                    <a:pt x="23" y="0"/>
                    <a:pt x="25" y="5"/>
                  </a:cubicBezTo>
                  <a:cubicBezTo>
                    <a:pt x="28" y="10"/>
                    <a:pt x="25" y="14"/>
                    <a:pt x="27" y="19"/>
                  </a:cubicBezTo>
                  <a:cubicBezTo>
                    <a:pt x="29" y="23"/>
                    <a:pt x="34" y="24"/>
                    <a:pt x="38" y="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354229" y="2736070"/>
              <a:ext cx="644635" cy="1067053"/>
            </a:xfrm>
            <a:custGeom>
              <a:avLst/>
              <a:gdLst/>
              <a:ahLst/>
              <a:cxnLst>
                <a:cxn ang="0">
                  <a:pos x="29" y="132"/>
                </a:cxn>
                <a:cxn ang="0">
                  <a:pos x="40" y="117"/>
                </a:cxn>
                <a:cxn ang="0">
                  <a:pos x="61" y="95"/>
                </a:cxn>
                <a:cxn ang="0">
                  <a:pos x="73" y="85"/>
                </a:cxn>
                <a:cxn ang="0">
                  <a:pos x="74" y="71"/>
                </a:cxn>
                <a:cxn ang="0">
                  <a:pos x="85" y="61"/>
                </a:cxn>
                <a:cxn ang="0">
                  <a:pos x="91" y="39"/>
                </a:cxn>
                <a:cxn ang="0">
                  <a:pos x="90" y="28"/>
                </a:cxn>
                <a:cxn ang="0">
                  <a:pos x="100" y="28"/>
                </a:cxn>
                <a:cxn ang="0">
                  <a:pos x="134" y="40"/>
                </a:cxn>
                <a:cxn ang="0">
                  <a:pos x="149" y="17"/>
                </a:cxn>
                <a:cxn ang="0">
                  <a:pos x="184" y="0"/>
                </a:cxn>
                <a:cxn ang="0">
                  <a:pos x="202" y="31"/>
                </a:cxn>
                <a:cxn ang="0">
                  <a:pos x="200" y="51"/>
                </a:cxn>
                <a:cxn ang="0">
                  <a:pos x="207" y="63"/>
                </a:cxn>
                <a:cxn ang="0">
                  <a:pos x="202" y="89"/>
                </a:cxn>
                <a:cxn ang="0">
                  <a:pos x="186" y="96"/>
                </a:cxn>
                <a:cxn ang="0">
                  <a:pos x="173" y="117"/>
                </a:cxn>
                <a:cxn ang="0">
                  <a:pos x="164" y="146"/>
                </a:cxn>
                <a:cxn ang="0">
                  <a:pos x="163" y="162"/>
                </a:cxn>
                <a:cxn ang="0">
                  <a:pos x="160" y="171"/>
                </a:cxn>
                <a:cxn ang="0">
                  <a:pos x="155" y="179"/>
                </a:cxn>
                <a:cxn ang="0">
                  <a:pos x="151" y="197"/>
                </a:cxn>
                <a:cxn ang="0">
                  <a:pos x="148" y="215"/>
                </a:cxn>
                <a:cxn ang="0">
                  <a:pos x="155" y="231"/>
                </a:cxn>
                <a:cxn ang="0">
                  <a:pos x="170" y="261"/>
                </a:cxn>
                <a:cxn ang="0">
                  <a:pos x="179" y="274"/>
                </a:cxn>
                <a:cxn ang="0">
                  <a:pos x="183" y="290"/>
                </a:cxn>
                <a:cxn ang="0">
                  <a:pos x="183" y="310"/>
                </a:cxn>
                <a:cxn ang="0">
                  <a:pos x="188" y="329"/>
                </a:cxn>
                <a:cxn ang="0">
                  <a:pos x="182" y="340"/>
                </a:cxn>
                <a:cxn ang="0">
                  <a:pos x="166" y="343"/>
                </a:cxn>
                <a:cxn ang="0">
                  <a:pos x="147" y="325"/>
                </a:cxn>
                <a:cxn ang="0">
                  <a:pos x="141" y="346"/>
                </a:cxn>
                <a:cxn ang="0">
                  <a:pos x="124" y="338"/>
                </a:cxn>
                <a:cxn ang="0">
                  <a:pos x="103" y="330"/>
                </a:cxn>
                <a:cxn ang="0">
                  <a:pos x="90" y="329"/>
                </a:cxn>
                <a:cxn ang="0">
                  <a:pos x="73" y="318"/>
                </a:cxn>
                <a:cxn ang="0">
                  <a:pos x="64" y="318"/>
                </a:cxn>
                <a:cxn ang="0">
                  <a:pos x="49" y="314"/>
                </a:cxn>
                <a:cxn ang="0">
                  <a:pos x="50" y="299"/>
                </a:cxn>
                <a:cxn ang="0">
                  <a:pos x="72" y="294"/>
                </a:cxn>
                <a:cxn ang="0">
                  <a:pos x="72" y="289"/>
                </a:cxn>
                <a:cxn ang="0">
                  <a:pos x="62" y="284"/>
                </a:cxn>
                <a:cxn ang="0">
                  <a:pos x="36" y="268"/>
                </a:cxn>
                <a:cxn ang="0">
                  <a:pos x="34" y="256"/>
                </a:cxn>
                <a:cxn ang="0">
                  <a:pos x="31" y="241"/>
                </a:cxn>
                <a:cxn ang="0">
                  <a:pos x="40" y="217"/>
                </a:cxn>
                <a:cxn ang="0">
                  <a:pos x="33" y="203"/>
                </a:cxn>
                <a:cxn ang="0">
                  <a:pos x="32" y="184"/>
                </a:cxn>
                <a:cxn ang="0">
                  <a:pos x="34" y="179"/>
                </a:cxn>
                <a:cxn ang="0">
                  <a:pos x="41" y="173"/>
                </a:cxn>
                <a:cxn ang="0">
                  <a:pos x="29" y="168"/>
                </a:cxn>
                <a:cxn ang="0">
                  <a:pos x="38" y="169"/>
                </a:cxn>
                <a:cxn ang="0">
                  <a:pos x="10" y="151"/>
                </a:cxn>
                <a:cxn ang="0">
                  <a:pos x="1" y="133"/>
                </a:cxn>
                <a:cxn ang="0">
                  <a:pos x="7" y="120"/>
                </a:cxn>
                <a:cxn ang="0">
                  <a:pos x="10" y="121"/>
                </a:cxn>
                <a:cxn ang="0">
                  <a:pos x="15" y="122"/>
                </a:cxn>
              </a:cxnLst>
              <a:rect l="0" t="0" r="r" b="b"/>
              <a:pathLst>
                <a:path w="210" h="347">
                  <a:moveTo>
                    <a:pt x="18" y="123"/>
                  </a:moveTo>
                  <a:cubicBezTo>
                    <a:pt x="18" y="124"/>
                    <a:pt x="22" y="126"/>
                    <a:pt x="24" y="128"/>
                  </a:cubicBezTo>
                  <a:cubicBezTo>
                    <a:pt x="26" y="129"/>
                    <a:pt x="26" y="132"/>
                    <a:pt x="29" y="132"/>
                  </a:cubicBezTo>
                  <a:cubicBezTo>
                    <a:pt x="30" y="132"/>
                    <a:pt x="31" y="131"/>
                    <a:pt x="31" y="130"/>
                  </a:cubicBezTo>
                  <a:cubicBezTo>
                    <a:pt x="32" y="128"/>
                    <a:pt x="33" y="126"/>
                    <a:pt x="34" y="125"/>
                  </a:cubicBezTo>
                  <a:cubicBezTo>
                    <a:pt x="36" y="122"/>
                    <a:pt x="38" y="120"/>
                    <a:pt x="40" y="117"/>
                  </a:cubicBezTo>
                  <a:cubicBezTo>
                    <a:pt x="45" y="113"/>
                    <a:pt x="48" y="110"/>
                    <a:pt x="51" y="104"/>
                  </a:cubicBezTo>
                  <a:cubicBezTo>
                    <a:pt x="52" y="102"/>
                    <a:pt x="52" y="100"/>
                    <a:pt x="54" y="98"/>
                  </a:cubicBezTo>
                  <a:cubicBezTo>
                    <a:pt x="56" y="95"/>
                    <a:pt x="58" y="96"/>
                    <a:pt x="61" y="95"/>
                  </a:cubicBezTo>
                  <a:cubicBezTo>
                    <a:pt x="64" y="93"/>
                    <a:pt x="65" y="92"/>
                    <a:pt x="68" y="90"/>
                  </a:cubicBezTo>
                  <a:cubicBezTo>
                    <a:pt x="70" y="90"/>
                    <a:pt x="74" y="89"/>
                    <a:pt x="74" y="87"/>
                  </a:cubicBezTo>
                  <a:cubicBezTo>
                    <a:pt x="74" y="86"/>
                    <a:pt x="73" y="86"/>
                    <a:pt x="73" y="85"/>
                  </a:cubicBezTo>
                  <a:cubicBezTo>
                    <a:pt x="72" y="83"/>
                    <a:pt x="72" y="82"/>
                    <a:pt x="72" y="80"/>
                  </a:cubicBezTo>
                  <a:cubicBezTo>
                    <a:pt x="72" y="77"/>
                    <a:pt x="72" y="76"/>
                    <a:pt x="73" y="74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0"/>
                    <a:pt x="76" y="70"/>
                    <a:pt x="77" y="70"/>
                  </a:cubicBezTo>
                  <a:cubicBezTo>
                    <a:pt x="78" y="69"/>
                    <a:pt x="79" y="68"/>
                    <a:pt x="80" y="67"/>
                  </a:cubicBezTo>
                  <a:cubicBezTo>
                    <a:pt x="83" y="65"/>
                    <a:pt x="85" y="64"/>
                    <a:pt x="85" y="61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2"/>
                    <a:pt x="85" y="51"/>
                    <a:pt x="86" y="49"/>
                  </a:cubicBezTo>
                  <a:cubicBezTo>
                    <a:pt x="87" y="45"/>
                    <a:pt x="91" y="44"/>
                    <a:pt x="91" y="39"/>
                  </a:cubicBezTo>
                  <a:cubicBezTo>
                    <a:pt x="91" y="37"/>
                    <a:pt x="91" y="35"/>
                    <a:pt x="90" y="32"/>
                  </a:cubicBezTo>
                  <a:cubicBezTo>
                    <a:pt x="89" y="31"/>
                    <a:pt x="88" y="31"/>
                    <a:pt x="88" y="29"/>
                  </a:cubicBezTo>
                  <a:cubicBezTo>
                    <a:pt x="88" y="28"/>
                    <a:pt x="89" y="29"/>
                    <a:pt x="90" y="28"/>
                  </a:cubicBezTo>
                  <a:cubicBezTo>
                    <a:pt x="92" y="26"/>
                    <a:pt x="93" y="25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7" y="24"/>
                    <a:pt x="98" y="26"/>
                    <a:pt x="100" y="28"/>
                  </a:cubicBezTo>
                  <a:cubicBezTo>
                    <a:pt x="109" y="34"/>
                    <a:pt x="111" y="41"/>
                    <a:pt x="118" y="49"/>
                  </a:cubicBezTo>
                  <a:cubicBezTo>
                    <a:pt x="121" y="48"/>
                    <a:pt x="122" y="45"/>
                    <a:pt x="126" y="44"/>
                  </a:cubicBezTo>
                  <a:cubicBezTo>
                    <a:pt x="129" y="43"/>
                    <a:pt x="134" y="43"/>
                    <a:pt x="134" y="40"/>
                  </a:cubicBezTo>
                  <a:cubicBezTo>
                    <a:pt x="134" y="37"/>
                    <a:pt x="132" y="36"/>
                    <a:pt x="132" y="34"/>
                  </a:cubicBezTo>
                  <a:cubicBezTo>
                    <a:pt x="132" y="28"/>
                    <a:pt x="131" y="23"/>
                    <a:pt x="135" y="19"/>
                  </a:cubicBezTo>
                  <a:cubicBezTo>
                    <a:pt x="139" y="16"/>
                    <a:pt x="144" y="19"/>
                    <a:pt x="149" y="17"/>
                  </a:cubicBezTo>
                  <a:cubicBezTo>
                    <a:pt x="152" y="15"/>
                    <a:pt x="152" y="9"/>
                    <a:pt x="156" y="9"/>
                  </a:cubicBezTo>
                  <a:cubicBezTo>
                    <a:pt x="159" y="9"/>
                    <a:pt x="161" y="10"/>
                    <a:pt x="164" y="10"/>
                  </a:cubicBezTo>
                  <a:cubicBezTo>
                    <a:pt x="173" y="10"/>
                    <a:pt x="175" y="0"/>
                    <a:pt x="184" y="0"/>
                  </a:cubicBezTo>
                  <a:cubicBezTo>
                    <a:pt x="194" y="0"/>
                    <a:pt x="193" y="14"/>
                    <a:pt x="199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199" y="27"/>
                    <a:pt x="202" y="28"/>
                    <a:pt x="202" y="31"/>
                  </a:cubicBezTo>
                  <a:cubicBezTo>
                    <a:pt x="202" y="35"/>
                    <a:pt x="201" y="38"/>
                    <a:pt x="200" y="43"/>
                  </a:cubicBezTo>
                  <a:cubicBezTo>
                    <a:pt x="200" y="44"/>
                    <a:pt x="199" y="45"/>
                    <a:pt x="199" y="46"/>
                  </a:cubicBezTo>
                  <a:cubicBezTo>
                    <a:pt x="199" y="48"/>
                    <a:pt x="200" y="49"/>
                    <a:pt x="200" y="51"/>
                  </a:cubicBezTo>
                  <a:cubicBezTo>
                    <a:pt x="201" y="54"/>
                    <a:pt x="199" y="57"/>
                    <a:pt x="201" y="59"/>
                  </a:cubicBezTo>
                  <a:cubicBezTo>
                    <a:pt x="202" y="61"/>
                    <a:pt x="204" y="61"/>
                    <a:pt x="206" y="61"/>
                  </a:cubicBezTo>
                  <a:cubicBezTo>
                    <a:pt x="207" y="62"/>
                    <a:pt x="207" y="63"/>
                    <a:pt x="207" y="63"/>
                  </a:cubicBezTo>
                  <a:cubicBezTo>
                    <a:pt x="209" y="65"/>
                    <a:pt x="210" y="67"/>
                    <a:pt x="210" y="70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10" y="87"/>
                    <a:pt x="206" y="89"/>
                    <a:pt x="202" y="89"/>
                  </a:cubicBezTo>
                  <a:cubicBezTo>
                    <a:pt x="198" y="89"/>
                    <a:pt x="196" y="87"/>
                    <a:pt x="192" y="87"/>
                  </a:cubicBezTo>
                  <a:cubicBezTo>
                    <a:pt x="190" y="87"/>
                    <a:pt x="190" y="89"/>
                    <a:pt x="189" y="90"/>
                  </a:cubicBezTo>
                  <a:cubicBezTo>
                    <a:pt x="189" y="92"/>
                    <a:pt x="188" y="94"/>
                    <a:pt x="186" y="96"/>
                  </a:cubicBezTo>
                  <a:cubicBezTo>
                    <a:pt x="184" y="97"/>
                    <a:pt x="182" y="98"/>
                    <a:pt x="179" y="99"/>
                  </a:cubicBezTo>
                  <a:cubicBezTo>
                    <a:pt x="179" y="100"/>
                    <a:pt x="179" y="101"/>
                    <a:pt x="179" y="101"/>
                  </a:cubicBezTo>
                  <a:cubicBezTo>
                    <a:pt x="176" y="107"/>
                    <a:pt x="175" y="111"/>
                    <a:pt x="173" y="117"/>
                  </a:cubicBezTo>
                  <a:cubicBezTo>
                    <a:pt x="172" y="121"/>
                    <a:pt x="170" y="124"/>
                    <a:pt x="170" y="129"/>
                  </a:cubicBezTo>
                  <a:cubicBezTo>
                    <a:pt x="170" y="130"/>
                    <a:pt x="170" y="131"/>
                    <a:pt x="169" y="132"/>
                  </a:cubicBezTo>
                  <a:cubicBezTo>
                    <a:pt x="167" y="138"/>
                    <a:pt x="164" y="140"/>
                    <a:pt x="164" y="146"/>
                  </a:cubicBezTo>
                  <a:cubicBezTo>
                    <a:pt x="164" y="149"/>
                    <a:pt x="166" y="150"/>
                    <a:pt x="166" y="153"/>
                  </a:cubicBezTo>
                  <a:cubicBezTo>
                    <a:pt x="166" y="155"/>
                    <a:pt x="165" y="156"/>
                    <a:pt x="165" y="157"/>
                  </a:cubicBezTo>
                  <a:cubicBezTo>
                    <a:pt x="164" y="159"/>
                    <a:pt x="164" y="160"/>
                    <a:pt x="163" y="162"/>
                  </a:cubicBezTo>
                  <a:cubicBezTo>
                    <a:pt x="162" y="164"/>
                    <a:pt x="161" y="164"/>
                    <a:pt x="160" y="165"/>
                  </a:cubicBezTo>
                  <a:cubicBezTo>
                    <a:pt x="160" y="166"/>
                    <a:pt x="159" y="166"/>
                    <a:pt x="159" y="167"/>
                  </a:cubicBezTo>
                  <a:cubicBezTo>
                    <a:pt x="159" y="168"/>
                    <a:pt x="160" y="169"/>
                    <a:pt x="160" y="171"/>
                  </a:cubicBezTo>
                  <a:cubicBezTo>
                    <a:pt x="160" y="171"/>
                    <a:pt x="159" y="171"/>
                    <a:pt x="159" y="172"/>
                  </a:cubicBezTo>
                  <a:cubicBezTo>
                    <a:pt x="159" y="173"/>
                    <a:pt x="159" y="173"/>
                    <a:pt x="159" y="174"/>
                  </a:cubicBezTo>
                  <a:cubicBezTo>
                    <a:pt x="159" y="176"/>
                    <a:pt x="156" y="177"/>
                    <a:pt x="155" y="179"/>
                  </a:cubicBezTo>
                  <a:cubicBezTo>
                    <a:pt x="153" y="181"/>
                    <a:pt x="154" y="183"/>
                    <a:pt x="154" y="186"/>
                  </a:cubicBezTo>
                  <a:cubicBezTo>
                    <a:pt x="154" y="188"/>
                    <a:pt x="154" y="190"/>
                    <a:pt x="153" y="193"/>
                  </a:cubicBezTo>
                  <a:cubicBezTo>
                    <a:pt x="152" y="194"/>
                    <a:pt x="151" y="195"/>
                    <a:pt x="151" y="197"/>
                  </a:cubicBezTo>
                  <a:cubicBezTo>
                    <a:pt x="151" y="199"/>
                    <a:pt x="152" y="200"/>
                    <a:pt x="153" y="202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52" y="208"/>
                    <a:pt x="148" y="210"/>
                    <a:pt x="148" y="215"/>
                  </a:cubicBezTo>
                  <a:cubicBezTo>
                    <a:pt x="148" y="217"/>
                    <a:pt x="150" y="218"/>
                    <a:pt x="150" y="220"/>
                  </a:cubicBezTo>
                  <a:cubicBezTo>
                    <a:pt x="151" y="223"/>
                    <a:pt x="150" y="226"/>
                    <a:pt x="152" y="229"/>
                  </a:cubicBezTo>
                  <a:cubicBezTo>
                    <a:pt x="152" y="230"/>
                    <a:pt x="154" y="230"/>
                    <a:pt x="155" y="231"/>
                  </a:cubicBezTo>
                  <a:cubicBezTo>
                    <a:pt x="158" y="233"/>
                    <a:pt x="160" y="235"/>
                    <a:pt x="161" y="238"/>
                  </a:cubicBezTo>
                  <a:cubicBezTo>
                    <a:pt x="162" y="242"/>
                    <a:pt x="162" y="245"/>
                    <a:pt x="164" y="248"/>
                  </a:cubicBezTo>
                  <a:cubicBezTo>
                    <a:pt x="166" y="253"/>
                    <a:pt x="170" y="255"/>
                    <a:pt x="170" y="261"/>
                  </a:cubicBezTo>
                  <a:cubicBezTo>
                    <a:pt x="170" y="263"/>
                    <a:pt x="170" y="265"/>
                    <a:pt x="170" y="267"/>
                  </a:cubicBezTo>
                  <a:cubicBezTo>
                    <a:pt x="170" y="268"/>
                    <a:pt x="172" y="269"/>
                    <a:pt x="173" y="269"/>
                  </a:cubicBezTo>
                  <a:cubicBezTo>
                    <a:pt x="175" y="271"/>
                    <a:pt x="177" y="273"/>
                    <a:pt x="179" y="274"/>
                  </a:cubicBezTo>
                  <a:cubicBezTo>
                    <a:pt x="182" y="276"/>
                    <a:pt x="184" y="278"/>
                    <a:pt x="184" y="281"/>
                  </a:cubicBezTo>
                  <a:cubicBezTo>
                    <a:pt x="184" y="283"/>
                    <a:pt x="183" y="284"/>
                    <a:pt x="183" y="286"/>
                  </a:cubicBezTo>
                  <a:cubicBezTo>
                    <a:pt x="183" y="288"/>
                    <a:pt x="183" y="288"/>
                    <a:pt x="183" y="290"/>
                  </a:cubicBezTo>
                  <a:cubicBezTo>
                    <a:pt x="183" y="292"/>
                    <a:pt x="181" y="292"/>
                    <a:pt x="181" y="295"/>
                  </a:cubicBezTo>
                  <a:cubicBezTo>
                    <a:pt x="181" y="305"/>
                    <a:pt x="181" y="305"/>
                    <a:pt x="181" y="305"/>
                  </a:cubicBezTo>
                  <a:cubicBezTo>
                    <a:pt x="181" y="307"/>
                    <a:pt x="182" y="308"/>
                    <a:pt x="183" y="310"/>
                  </a:cubicBezTo>
                  <a:cubicBezTo>
                    <a:pt x="184" y="312"/>
                    <a:pt x="185" y="314"/>
                    <a:pt x="186" y="317"/>
                  </a:cubicBezTo>
                  <a:cubicBezTo>
                    <a:pt x="187" y="319"/>
                    <a:pt x="189" y="320"/>
                    <a:pt x="189" y="322"/>
                  </a:cubicBezTo>
                  <a:cubicBezTo>
                    <a:pt x="189" y="325"/>
                    <a:pt x="188" y="327"/>
                    <a:pt x="188" y="329"/>
                  </a:cubicBezTo>
                  <a:cubicBezTo>
                    <a:pt x="188" y="331"/>
                    <a:pt x="192" y="336"/>
                    <a:pt x="192" y="338"/>
                  </a:cubicBezTo>
                  <a:cubicBezTo>
                    <a:pt x="192" y="338"/>
                    <a:pt x="192" y="338"/>
                    <a:pt x="192" y="338"/>
                  </a:cubicBezTo>
                  <a:cubicBezTo>
                    <a:pt x="189" y="338"/>
                    <a:pt x="185" y="339"/>
                    <a:pt x="182" y="340"/>
                  </a:cubicBezTo>
                  <a:cubicBezTo>
                    <a:pt x="180" y="341"/>
                    <a:pt x="179" y="341"/>
                    <a:pt x="177" y="343"/>
                  </a:cubicBezTo>
                  <a:cubicBezTo>
                    <a:pt x="175" y="344"/>
                    <a:pt x="175" y="347"/>
                    <a:pt x="172" y="347"/>
                  </a:cubicBezTo>
                  <a:cubicBezTo>
                    <a:pt x="170" y="347"/>
                    <a:pt x="168" y="345"/>
                    <a:pt x="166" y="343"/>
                  </a:cubicBezTo>
                  <a:cubicBezTo>
                    <a:pt x="164" y="341"/>
                    <a:pt x="163" y="340"/>
                    <a:pt x="161" y="337"/>
                  </a:cubicBezTo>
                  <a:cubicBezTo>
                    <a:pt x="159" y="334"/>
                    <a:pt x="156" y="333"/>
                    <a:pt x="153" y="331"/>
                  </a:cubicBezTo>
                  <a:cubicBezTo>
                    <a:pt x="150" y="329"/>
                    <a:pt x="149" y="327"/>
                    <a:pt x="147" y="325"/>
                  </a:cubicBezTo>
                  <a:cubicBezTo>
                    <a:pt x="146" y="325"/>
                    <a:pt x="146" y="326"/>
                    <a:pt x="145" y="326"/>
                  </a:cubicBezTo>
                  <a:cubicBezTo>
                    <a:pt x="145" y="330"/>
                    <a:pt x="144" y="333"/>
                    <a:pt x="144" y="337"/>
                  </a:cubicBezTo>
                  <a:cubicBezTo>
                    <a:pt x="144" y="340"/>
                    <a:pt x="144" y="346"/>
                    <a:pt x="141" y="346"/>
                  </a:cubicBezTo>
                  <a:cubicBezTo>
                    <a:pt x="136" y="346"/>
                    <a:pt x="134" y="344"/>
                    <a:pt x="131" y="341"/>
                  </a:cubicBezTo>
                  <a:cubicBezTo>
                    <a:pt x="130" y="340"/>
                    <a:pt x="130" y="340"/>
                    <a:pt x="129" y="339"/>
                  </a:cubicBezTo>
                  <a:cubicBezTo>
                    <a:pt x="128" y="338"/>
                    <a:pt x="126" y="339"/>
                    <a:pt x="124" y="338"/>
                  </a:cubicBezTo>
                  <a:cubicBezTo>
                    <a:pt x="122" y="337"/>
                    <a:pt x="121" y="336"/>
                    <a:pt x="119" y="336"/>
                  </a:cubicBezTo>
                  <a:cubicBezTo>
                    <a:pt x="115" y="335"/>
                    <a:pt x="113" y="332"/>
                    <a:pt x="108" y="332"/>
                  </a:cubicBezTo>
                  <a:cubicBezTo>
                    <a:pt x="106" y="332"/>
                    <a:pt x="104" y="331"/>
                    <a:pt x="103" y="330"/>
                  </a:cubicBezTo>
                  <a:cubicBezTo>
                    <a:pt x="101" y="329"/>
                    <a:pt x="100" y="326"/>
                    <a:pt x="97" y="326"/>
                  </a:cubicBezTo>
                  <a:cubicBezTo>
                    <a:pt x="94" y="326"/>
                    <a:pt x="93" y="328"/>
                    <a:pt x="92" y="330"/>
                  </a:cubicBezTo>
                  <a:cubicBezTo>
                    <a:pt x="90" y="329"/>
                    <a:pt x="90" y="329"/>
                    <a:pt x="90" y="329"/>
                  </a:cubicBezTo>
                  <a:cubicBezTo>
                    <a:pt x="90" y="326"/>
                    <a:pt x="90" y="324"/>
                    <a:pt x="90" y="320"/>
                  </a:cubicBezTo>
                  <a:cubicBezTo>
                    <a:pt x="87" y="320"/>
                    <a:pt x="85" y="321"/>
                    <a:pt x="82" y="320"/>
                  </a:cubicBezTo>
                  <a:cubicBezTo>
                    <a:pt x="79" y="319"/>
                    <a:pt x="77" y="318"/>
                    <a:pt x="73" y="318"/>
                  </a:cubicBezTo>
                  <a:cubicBezTo>
                    <a:pt x="71" y="318"/>
                    <a:pt x="69" y="318"/>
                    <a:pt x="67" y="318"/>
                  </a:cubicBezTo>
                  <a:cubicBezTo>
                    <a:pt x="67" y="318"/>
                    <a:pt x="67" y="318"/>
                    <a:pt x="67" y="318"/>
                  </a:cubicBezTo>
                  <a:cubicBezTo>
                    <a:pt x="64" y="318"/>
                    <a:pt x="64" y="318"/>
                    <a:pt x="64" y="318"/>
                  </a:cubicBezTo>
                  <a:cubicBezTo>
                    <a:pt x="62" y="318"/>
                    <a:pt x="61" y="320"/>
                    <a:pt x="59" y="320"/>
                  </a:cubicBezTo>
                  <a:cubicBezTo>
                    <a:pt x="56" y="320"/>
                    <a:pt x="57" y="315"/>
                    <a:pt x="54" y="314"/>
                  </a:cubicBezTo>
                  <a:cubicBezTo>
                    <a:pt x="52" y="314"/>
                    <a:pt x="51" y="314"/>
                    <a:pt x="49" y="314"/>
                  </a:cubicBezTo>
                  <a:cubicBezTo>
                    <a:pt x="49" y="312"/>
                    <a:pt x="49" y="312"/>
                    <a:pt x="49" y="312"/>
                  </a:cubicBezTo>
                  <a:cubicBezTo>
                    <a:pt x="51" y="303"/>
                    <a:pt x="51" y="303"/>
                    <a:pt x="51" y="303"/>
                  </a:cubicBezTo>
                  <a:cubicBezTo>
                    <a:pt x="51" y="301"/>
                    <a:pt x="50" y="301"/>
                    <a:pt x="50" y="299"/>
                  </a:cubicBezTo>
                  <a:cubicBezTo>
                    <a:pt x="50" y="298"/>
                    <a:pt x="52" y="298"/>
                    <a:pt x="53" y="298"/>
                  </a:cubicBezTo>
                  <a:cubicBezTo>
                    <a:pt x="56" y="298"/>
                    <a:pt x="58" y="299"/>
                    <a:pt x="60" y="299"/>
                  </a:cubicBezTo>
                  <a:cubicBezTo>
                    <a:pt x="65" y="299"/>
                    <a:pt x="68" y="297"/>
                    <a:pt x="72" y="294"/>
                  </a:cubicBezTo>
                  <a:cubicBezTo>
                    <a:pt x="74" y="298"/>
                    <a:pt x="73" y="301"/>
                    <a:pt x="74" y="306"/>
                  </a:cubicBezTo>
                  <a:cubicBezTo>
                    <a:pt x="75" y="303"/>
                    <a:pt x="75" y="302"/>
                    <a:pt x="76" y="299"/>
                  </a:cubicBezTo>
                  <a:cubicBezTo>
                    <a:pt x="76" y="295"/>
                    <a:pt x="76" y="289"/>
                    <a:pt x="72" y="289"/>
                  </a:cubicBezTo>
                  <a:cubicBezTo>
                    <a:pt x="68" y="289"/>
                    <a:pt x="67" y="293"/>
                    <a:pt x="63" y="293"/>
                  </a:cubicBezTo>
                  <a:cubicBezTo>
                    <a:pt x="62" y="293"/>
                    <a:pt x="62" y="291"/>
                    <a:pt x="62" y="290"/>
                  </a:cubicBezTo>
                  <a:cubicBezTo>
                    <a:pt x="62" y="288"/>
                    <a:pt x="62" y="286"/>
                    <a:pt x="62" y="284"/>
                  </a:cubicBezTo>
                  <a:cubicBezTo>
                    <a:pt x="60" y="280"/>
                    <a:pt x="58" y="279"/>
                    <a:pt x="55" y="276"/>
                  </a:cubicBezTo>
                  <a:cubicBezTo>
                    <a:pt x="52" y="273"/>
                    <a:pt x="50" y="271"/>
                    <a:pt x="46" y="271"/>
                  </a:cubicBezTo>
                  <a:cubicBezTo>
                    <a:pt x="42" y="270"/>
                    <a:pt x="36" y="272"/>
                    <a:pt x="36" y="268"/>
                  </a:cubicBezTo>
                  <a:cubicBezTo>
                    <a:pt x="36" y="263"/>
                    <a:pt x="41" y="262"/>
                    <a:pt x="41" y="257"/>
                  </a:cubicBezTo>
                  <a:cubicBezTo>
                    <a:pt x="41" y="257"/>
                    <a:pt x="41" y="257"/>
                    <a:pt x="41" y="256"/>
                  </a:cubicBezTo>
                  <a:cubicBezTo>
                    <a:pt x="34" y="256"/>
                    <a:pt x="34" y="256"/>
                    <a:pt x="34" y="256"/>
                  </a:cubicBezTo>
                  <a:cubicBezTo>
                    <a:pt x="31" y="255"/>
                    <a:pt x="28" y="255"/>
                    <a:pt x="28" y="252"/>
                  </a:cubicBezTo>
                  <a:cubicBezTo>
                    <a:pt x="28" y="250"/>
                    <a:pt x="30" y="249"/>
                    <a:pt x="30" y="247"/>
                  </a:cubicBezTo>
                  <a:cubicBezTo>
                    <a:pt x="31" y="245"/>
                    <a:pt x="30" y="243"/>
                    <a:pt x="31" y="241"/>
                  </a:cubicBezTo>
                  <a:cubicBezTo>
                    <a:pt x="33" y="237"/>
                    <a:pt x="35" y="236"/>
                    <a:pt x="35" y="232"/>
                  </a:cubicBezTo>
                  <a:cubicBezTo>
                    <a:pt x="35" y="227"/>
                    <a:pt x="35" y="227"/>
                    <a:pt x="35" y="227"/>
                  </a:cubicBezTo>
                  <a:cubicBezTo>
                    <a:pt x="35" y="222"/>
                    <a:pt x="38" y="221"/>
                    <a:pt x="40" y="217"/>
                  </a:cubicBezTo>
                  <a:cubicBezTo>
                    <a:pt x="42" y="213"/>
                    <a:pt x="42" y="211"/>
                    <a:pt x="44" y="208"/>
                  </a:cubicBezTo>
                  <a:cubicBezTo>
                    <a:pt x="42" y="209"/>
                    <a:pt x="41" y="210"/>
                    <a:pt x="38" y="210"/>
                  </a:cubicBezTo>
                  <a:cubicBezTo>
                    <a:pt x="35" y="210"/>
                    <a:pt x="34" y="207"/>
                    <a:pt x="33" y="203"/>
                  </a:cubicBezTo>
                  <a:cubicBezTo>
                    <a:pt x="33" y="199"/>
                    <a:pt x="33" y="197"/>
                    <a:pt x="32" y="193"/>
                  </a:cubicBezTo>
                  <a:cubicBezTo>
                    <a:pt x="32" y="192"/>
                    <a:pt x="32" y="192"/>
                    <a:pt x="32" y="191"/>
                  </a:cubicBezTo>
                  <a:cubicBezTo>
                    <a:pt x="32" y="188"/>
                    <a:pt x="32" y="187"/>
                    <a:pt x="32" y="184"/>
                  </a:cubicBezTo>
                  <a:cubicBezTo>
                    <a:pt x="32" y="182"/>
                    <a:pt x="31" y="181"/>
                    <a:pt x="31" y="180"/>
                  </a:cubicBezTo>
                  <a:cubicBezTo>
                    <a:pt x="31" y="180"/>
                    <a:pt x="32" y="179"/>
                    <a:pt x="32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6" y="179"/>
                    <a:pt x="37" y="180"/>
                    <a:pt x="38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39" y="177"/>
                    <a:pt x="41" y="176"/>
                    <a:pt x="41" y="173"/>
                  </a:cubicBezTo>
                  <a:cubicBezTo>
                    <a:pt x="41" y="171"/>
                    <a:pt x="39" y="171"/>
                    <a:pt x="38" y="171"/>
                  </a:cubicBezTo>
                  <a:cubicBezTo>
                    <a:pt x="35" y="171"/>
                    <a:pt x="34" y="172"/>
                    <a:pt x="32" y="173"/>
                  </a:cubicBezTo>
                  <a:cubicBezTo>
                    <a:pt x="30" y="171"/>
                    <a:pt x="29" y="170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31" y="165"/>
                    <a:pt x="28" y="161"/>
                    <a:pt x="22" y="156"/>
                  </a:cubicBezTo>
                  <a:cubicBezTo>
                    <a:pt x="19" y="154"/>
                    <a:pt x="18" y="151"/>
                    <a:pt x="14" y="151"/>
                  </a:cubicBezTo>
                  <a:cubicBezTo>
                    <a:pt x="13" y="151"/>
                    <a:pt x="12" y="151"/>
                    <a:pt x="10" y="151"/>
                  </a:cubicBezTo>
                  <a:cubicBezTo>
                    <a:pt x="8" y="151"/>
                    <a:pt x="9" y="148"/>
                    <a:pt x="8" y="146"/>
                  </a:cubicBezTo>
                  <a:cubicBezTo>
                    <a:pt x="7" y="145"/>
                    <a:pt x="6" y="144"/>
                    <a:pt x="5" y="143"/>
                  </a:cubicBezTo>
                  <a:cubicBezTo>
                    <a:pt x="3" y="140"/>
                    <a:pt x="1" y="138"/>
                    <a:pt x="1" y="133"/>
                  </a:cubicBezTo>
                  <a:cubicBezTo>
                    <a:pt x="1" y="129"/>
                    <a:pt x="0" y="126"/>
                    <a:pt x="4" y="123"/>
                  </a:cubicBezTo>
                  <a:cubicBezTo>
                    <a:pt x="5" y="122"/>
                    <a:pt x="6" y="121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8" y="120"/>
                    <a:pt x="8" y="121"/>
                  </a:cubicBezTo>
                  <a:cubicBezTo>
                    <a:pt x="9" y="121"/>
                    <a:pt x="9" y="121"/>
                    <a:pt x="10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1" y="121"/>
                    <a:pt x="11" y="121"/>
                    <a:pt x="12" y="121"/>
                  </a:cubicBezTo>
                  <a:cubicBezTo>
                    <a:pt x="12" y="122"/>
                    <a:pt x="13" y="122"/>
                    <a:pt x="13" y="122"/>
                  </a:cubicBezTo>
                  <a:cubicBezTo>
                    <a:pt x="14" y="122"/>
                    <a:pt x="14" y="122"/>
                    <a:pt x="15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8" y="123"/>
                    <a:pt x="18" y="123"/>
                    <a:pt x="18" y="12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988856" y="3993309"/>
              <a:ext cx="460454" cy="416410"/>
            </a:xfrm>
            <a:custGeom>
              <a:avLst/>
              <a:gdLst/>
              <a:ahLst/>
              <a:cxnLst>
                <a:cxn ang="0">
                  <a:pos x="39" y="135"/>
                </a:cxn>
                <a:cxn ang="0">
                  <a:pos x="51" y="127"/>
                </a:cxn>
                <a:cxn ang="0">
                  <a:pos x="58" y="121"/>
                </a:cxn>
                <a:cxn ang="0">
                  <a:pos x="65" y="118"/>
                </a:cxn>
                <a:cxn ang="0">
                  <a:pos x="69" y="119"/>
                </a:cxn>
                <a:cxn ang="0">
                  <a:pos x="77" y="119"/>
                </a:cxn>
                <a:cxn ang="0">
                  <a:pos x="85" y="117"/>
                </a:cxn>
                <a:cxn ang="0">
                  <a:pos x="97" y="117"/>
                </a:cxn>
                <a:cxn ang="0">
                  <a:pos x="105" y="116"/>
                </a:cxn>
                <a:cxn ang="0">
                  <a:pos x="119" y="126"/>
                </a:cxn>
                <a:cxn ang="0">
                  <a:pos x="127" y="131"/>
                </a:cxn>
                <a:cxn ang="0">
                  <a:pos x="127" y="131"/>
                </a:cxn>
                <a:cxn ang="0">
                  <a:pos x="135" y="128"/>
                </a:cxn>
                <a:cxn ang="0">
                  <a:pos x="137" y="121"/>
                </a:cxn>
                <a:cxn ang="0">
                  <a:pos x="137" y="112"/>
                </a:cxn>
                <a:cxn ang="0">
                  <a:pos x="138" y="94"/>
                </a:cxn>
                <a:cxn ang="0">
                  <a:pos x="141" y="87"/>
                </a:cxn>
                <a:cxn ang="0">
                  <a:pos x="150" y="65"/>
                </a:cxn>
                <a:cxn ang="0">
                  <a:pos x="150" y="65"/>
                </a:cxn>
                <a:cxn ang="0">
                  <a:pos x="147" y="58"/>
                </a:cxn>
                <a:cxn ang="0">
                  <a:pos x="144" y="55"/>
                </a:cxn>
                <a:cxn ang="0">
                  <a:pos x="126" y="45"/>
                </a:cxn>
                <a:cxn ang="0">
                  <a:pos x="117" y="39"/>
                </a:cxn>
                <a:cxn ang="0">
                  <a:pos x="109" y="33"/>
                </a:cxn>
                <a:cxn ang="0">
                  <a:pos x="95" y="21"/>
                </a:cxn>
                <a:cxn ang="0">
                  <a:pos x="79" y="16"/>
                </a:cxn>
                <a:cxn ang="0">
                  <a:pos x="64" y="11"/>
                </a:cxn>
                <a:cxn ang="0">
                  <a:pos x="52" y="9"/>
                </a:cxn>
                <a:cxn ang="0">
                  <a:pos x="43" y="3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5"/>
                </a:cxn>
                <a:cxn ang="0">
                  <a:pos x="33" y="10"/>
                </a:cxn>
                <a:cxn ang="0">
                  <a:pos x="33" y="17"/>
                </a:cxn>
                <a:cxn ang="0">
                  <a:pos x="35" y="31"/>
                </a:cxn>
                <a:cxn ang="0">
                  <a:pos x="32" y="44"/>
                </a:cxn>
                <a:cxn ang="0">
                  <a:pos x="25" y="56"/>
                </a:cxn>
                <a:cxn ang="0">
                  <a:pos x="5" y="61"/>
                </a:cxn>
                <a:cxn ang="0">
                  <a:pos x="9" y="75"/>
                </a:cxn>
                <a:cxn ang="0">
                  <a:pos x="6" y="85"/>
                </a:cxn>
                <a:cxn ang="0">
                  <a:pos x="3" y="88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98"/>
                </a:cxn>
                <a:cxn ang="0">
                  <a:pos x="8" y="102"/>
                </a:cxn>
                <a:cxn ang="0">
                  <a:pos x="13" y="107"/>
                </a:cxn>
                <a:cxn ang="0">
                  <a:pos x="11" y="110"/>
                </a:cxn>
                <a:cxn ang="0">
                  <a:pos x="19" y="121"/>
                </a:cxn>
                <a:cxn ang="0">
                  <a:pos x="22" y="127"/>
                </a:cxn>
                <a:cxn ang="0">
                  <a:pos x="24" y="131"/>
                </a:cxn>
                <a:cxn ang="0">
                  <a:pos x="29" y="130"/>
                </a:cxn>
                <a:cxn ang="0">
                  <a:pos x="38" y="134"/>
                </a:cxn>
                <a:cxn ang="0">
                  <a:pos x="39" y="135"/>
                </a:cxn>
              </a:cxnLst>
              <a:rect l="0" t="0" r="r" b="b"/>
              <a:pathLst>
                <a:path w="150" h="135">
                  <a:moveTo>
                    <a:pt x="39" y="135"/>
                  </a:moveTo>
                  <a:cubicBezTo>
                    <a:pt x="44" y="132"/>
                    <a:pt x="47" y="129"/>
                    <a:pt x="51" y="127"/>
                  </a:cubicBezTo>
                  <a:cubicBezTo>
                    <a:pt x="55" y="125"/>
                    <a:pt x="55" y="122"/>
                    <a:pt x="58" y="121"/>
                  </a:cubicBezTo>
                  <a:cubicBezTo>
                    <a:pt x="61" y="119"/>
                    <a:pt x="63" y="119"/>
                    <a:pt x="65" y="118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0" y="117"/>
                    <a:pt x="102" y="116"/>
                    <a:pt x="105" y="116"/>
                  </a:cubicBezTo>
                  <a:cubicBezTo>
                    <a:pt x="111" y="116"/>
                    <a:pt x="114" y="121"/>
                    <a:pt x="119" y="126"/>
                  </a:cubicBezTo>
                  <a:cubicBezTo>
                    <a:pt x="122" y="128"/>
                    <a:pt x="124" y="130"/>
                    <a:pt x="127" y="131"/>
                  </a:cubicBezTo>
                  <a:cubicBezTo>
                    <a:pt x="127" y="131"/>
                    <a:pt x="127" y="131"/>
                    <a:pt x="127" y="131"/>
                  </a:cubicBezTo>
                  <a:cubicBezTo>
                    <a:pt x="130" y="130"/>
                    <a:pt x="132" y="130"/>
                    <a:pt x="135" y="128"/>
                  </a:cubicBezTo>
                  <a:cubicBezTo>
                    <a:pt x="136" y="126"/>
                    <a:pt x="137" y="124"/>
                    <a:pt x="137" y="12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05"/>
                    <a:pt x="136" y="101"/>
                    <a:pt x="138" y="94"/>
                  </a:cubicBezTo>
                  <a:cubicBezTo>
                    <a:pt x="139" y="91"/>
                    <a:pt x="140" y="90"/>
                    <a:pt x="141" y="87"/>
                  </a:cubicBezTo>
                  <a:cubicBezTo>
                    <a:pt x="145" y="78"/>
                    <a:pt x="148" y="74"/>
                    <a:pt x="150" y="65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49" y="62"/>
                    <a:pt x="148" y="61"/>
                    <a:pt x="147" y="58"/>
                  </a:cubicBezTo>
                  <a:cubicBezTo>
                    <a:pt x="146" y="57"/>
                    <a:pt x="146" y="56"/>
                    <a:pt x="144" y="55"/>
                  </a:cubicBezTo>
                  <a:cubicBezTo>
                    <a:pt x="137" y="51"/>
                    <a:pt x="132" y="50"/>
                    <a:pt x="126" y="45"/>
                  </a:cubicBezTo>
                  <a:cubicBezTo>
                    <a:pt x="123" y="42"/>
                    <a:pt x="120" y="42"/>
                    <a:pt x="117" y="39"/>
                  </a:cubicBezTo>
                  <a:cubicBezTo>
                    <a:pt x="113" y="37"/>
                    <a:pt x="112" y="35"/>
                    <a:pt x="109" y="33"/>
                  </a:cubicBezTo>
                  <a:cubicBezTo>
                    <a:pt x="103" y="28"/>
                    <a:pt x="101" y="25"/>
                    <a:pt x="95" y="21"/>
                  </a:cubicBezTo>
                  <a:cubicBezTo>
                    <a:pt x="89" y="18"/>
                    <a:pt x="85" y="18"/>
                    <a:pt x="79" y="16"/>
                  </a:cubicBezTo>
                  <a:cubicBezTo>
                    <a:pt x="73" y="14"/>
                    <a:pt x="70" y="12"/>
                    <a:pt x="64" y="11"/>
                  </a:cubicBezTo>
                  <a:cubicBezTo>
                    <a:pt x="59" y="11"/>
                    <a:pt x="56" y="11"/>
                    <a:pt x="52" y="9"/>
                  </a:cubicBezTo>
                  <a:cubicBezTo>
                    <a:pt x="48" y="7"/>
                    <a:pt x="47" y="5"/>
                    <a:pt x="43" y="3"/>
                  </a:cubicBezTo>
                  <a:cubicBezTo>
                    <a:pt x="40" y="2"/>
                    <a:pt x="36" y="2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"/>
                    <a:pt x="32" y="3"/>
                    <a:pt x="32" y="5"/>
                  </a:cubicBezTo>
                  <a:cubicBezTo>
                    <a:pt x="32" y="7"/>
                    <a:pt x="33" y="8"/>
                    <a:pt x="33" y="10"/>
                  </a:cubicBezTo>
                  <a:cubicBezTo>
                    <a:pt x="33" y="13"/>
                    <a:pt x="33" y="15"/>
                    <a:pt x="33" y="17"/>
                  </a:cubicBezTo>
                  <a:cubicBezTo>
                    <a:pt x="34" y="23"/>
                    <a:pt x="35" y="25"/>
                    <a:pt x="35" y="31"/>
                  </a:cubicBezTo>
                  <a:cubicBezTo>
                    <a:pt x="35" y="36"/>
                    <a:pt x="34" y="39"/>
                    <a:pt x="32" y="44"/>
                  </a:cubicBezTo>
                  <a:cubicBezTo>
                    <a:pt x="30" y="49"/>
                    <a:pt x="30" y="53"/>
                    <a:pt x="25" y="56"/>
                  </a:cubicBezTo>
                  <a:cubicBezTo>
                    <a:pt x="19" y="61"/>
                    <a:pt x="13" y="62"/>
                    <a:pt x="5" y="61"/>
                  </a:cubicBezTo>
                  <a:cubicBezTo>
                    <a:pt x="7" y="66"/>
                    <a:pt x="9" y="69"/>
                    <a:pt x="9" y="75"/>
                  </a:cubicBezTo>
                  <a:cubicBezTo>
                    <a:pt x="9" y="79"/>
                    <a:pt x="8" y="81"/>
                    <a:pt x="6" y="85"/>
                  </a:cubicBezTo>
                  <a:cubicBezTo>
                    <a:pt x="5" y="86"/>
                    <a:pt x="4" y="87"/>
                    <a:pt x="3" y="88"/>
                  </a:cubicBezTo>
                  <a:cubicBezTo>
                    <a:pt x="1" y="92"/>
                    <a:pt x="0" y="94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98"/>
                    <a:pt x="1" y="98"/>
                    <a:pt x="2" y="98"/>
                  </a:cubicBezTo>
                  <a:cubicBezTo>
                    <a:pt x="5" y="98"/>
                    <a:pt x="6" y="100"/>
                    <a:pt x="8" y="102"/>
                  </a:cubicBezTo>
                  <a:cubicBezTo>
                    <a:pt x="10" y="104"/>
                    <a:pt x="13" y="104"/>
                    <a:pt x="13" y="107"/>
                  </a:cubicBezTo>
                  <a:cubicBezTo>
                    <a:pt x="13" y="108"/>
                    <a:pt x="11" y="109"/>
                    <a:pt x="11" y="110"/>
                  </a:cubicBezTo>
                  <a:cubicBezTo>
                    <a:pt x="11" y="115"/>
                    <a:pt x="17" y="116"/>
                    <a:pt x="19" y="121"/>
                  </a:cubicBezTo>
                  <a:cubicBezTo>
                    <a:pt x="20" y="123"/>
                    <a:pt x="21" y="125"/>
                    <a:pt x="22" y="127"/>
                  </a:cubicBezTo>
                  <a:cubicBezTo>
                    <a:pt x="22" y="129"/>
                    <a:pt x="22" y="131"/>
                    <a:pt x="24" y="131"/>
                  </a:cubicBezTo>
                  <a:cubicBezTo>
                    <a:pt x="26" y="131"/>
                    <a:pt x="27" y="130"/>
                    <a:pt x="29" y="130"/>
                  </a:cubicBezTo>
                  <a:cubicBezTo>
                    <a:pt x="33" y="130"/>
                    <a:pt x="35" y="132"/>
                    <a:pt x="38" y="134"/>
                  </a:cubicBezTo>
                  <a:cubicBezTo>
                    <a:pt x="38" y="134"/>
                    <a:pt x="39" y="135"/>
                    <a:pt x="39" y="13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08974" y="4351662"/>
              <a:ext cx="270267" cy="196193"/>
            </a:xfrm>
            <a:custGeom>
              <a:avLst/>
              <a:gdLst/>
              <a:ahLst/>
              <a:cxnLst>
                <a:cxn ang="0">
                  <a:pos x="88" y="15"/>
                </a:cxn>
                <a:cxn ang="0">
                  <a:pos x="83" y="25"/>
                </a:cxn>
                <a:cxn ang="0">
                  <a:pos x="81" y="30"/>
                </a:cxn>
                <a:cxn ang="0">
                  <a:pos x="80" y="35"/>
                </a:cxn>
                <a:cxn ang="0">
                  <a:pos x="77" y="44"/>
                </a:cxn>
                <a:cxn ang="0">
                  <a:pos x="77" y="47"/>
                </a:cxn>
                <a:cxn ang="0">
                  <a:pos x="82" y="49"/>
                </a:cxn>
                <a:cxn ang="0">
                  <a:pos x="84" y="52"/>
                </a:cxn>
                <a:cxn ang="0">
                  <a:pos x="85" y="55"/>
                </a:cxn>
                <a:cxn ang="0">
                  <a:pos x="83" y="57"/>
                </a:cxn>
                <a:cxn ang="0">
                  <a:pos x="78" y="58"/>
                </a:cxn>
                <a:cxn ang="0">
                  <a:pos x="76" y="64"/>
                </a:cxn>
                <a:cxn ang="0">
                  <a:pos x="76" y="64"/>
                </a:cxn>
                <a:cxn ang="0">
                  <a:pos x="71" y="63"/>
                </a:cxn>
                <a:cxn ang="0">
                  <a:pos x="57" y="58"/>
                </a:cxn>
                <a:cxn ang="0">
                  <a:pos x="37" y="49"/>
                </a:cxn>
                <a:cxn ang="0">
                  <a:pos x="21" y="38"/>
                </a:cxn>
                <a:cxn ang="0">
                  <a:pos x="13" y="28"/>
                </a:cxn>
                <a:cxn ang="0">
                  <a:pos x="6" y="2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12" y="11"/>
                </a:cxn>
                <a:cxn ang="0">
                  <a:pos x="19" y="5"/>
                </a:cxn>
                <a:cxn ang="0">
                  <a:pos x="26" y="2"/>
                </a:cxn>
                <a:cxn ang="0">
                  <a:pos x="30" y="3"/>
                </a:cxn>
                <a:cxn ang="0">
                  <a:pos x="38" y="3"/>
                </a:cxn>
                <a:cxn ang="0">
                  <a:pos x="46" y="1"/>
                </a:cxn>
                <a:cxn ang="0">
                  <a:pos x="58" y="1"/>
                </a:cxn>
                <a:cxn ang="0">
                  <a:pos x="66" y="0"/>
                </a:cxn>
                <a:cxn ang="0">
                  <a:pos x="80" y="10"/>
                </a:cxn>
                <a:cxn ang="0">
                  <a:pos x="88" y="15"/>
                </a:cxn>
              </a:cxnLst>
              <a:rect l="0" t="0" r="r" b="b"/>
              <a:pathLst>
                <a:path w="88" h="64">
                  <a:moveTo>
                    <a:pt x="88" y="15"/>
                  </a:moveTo>
                  <a:cubicBezTo>
                    <a:pt x="85" y="18"/>
                    <a:pt x="85" y="21"/>
                    <a:pt x="83" y="25"/>
                  </a:cubicBezTo>
                  <a:cubicBezTo>
                    <a:pt x="83" y="27"/>
                    <a:pt x="82" y="28"/>
                    <a:pt x="81" y="30"/>
                  </a:cubicBezTo>
                  <a:cubicBezTo>
                    <a:pt x="81" y="32"/>
                    <a:pt x="81" y="33"/>
                    <a:pt x="80" y="35"/>
                  </a:cubicBezTo>
                  <a:cubicBezTo>
                    <a:pt x="79" y="38"/>
                    <a:pt x="77" y="40"/>
                    <a:pt x="77" y="44"/>
                  </a:cubicBezTo>
                  <a:cubicBezTo>
                    <a:pt x="77" y="45"/>
                    <a:pt x="76" y="46"/>
                    <a:pt x="77" y="47"/>
                  </a:cubicBezTo>
                  <a:cubicBezTo>
                    <a:pt x="79" y="48"/>
                    <a:pt x="81" y="47"/>
                    <a:pt x="82" y="49"/>
                  </a:cubicBezTo>
                  <a:cubicBezTo>
                    <a:pt x="83" y="49"/>
                    <a:pt x="83" y="51"/>
                    <a:pt x="84" y="52"/>
                  </a:cubicBezTo>
                  <a:cubicBezTo>
                    <a:pt x="84" y="53"/>
                    <a:pt x="85" y="54"/>
                    <a:pt x="85" y="55"/>
                  </a:cubicBezTo>
                  <a:cubicBezTo>
                    <a:pt x="85" y="56"/>
                    <a:pt x="84" y="56"/>
                    <a:pt x="83" y="57"/>
                  </a:cubicBezTo>
                  <a:cubicBezTo>
                    <a:pt x="82" y="58"/>
                    <a:pt x="80" y="57"/>
                    <a:pt x="78" y="58"/>
                  </a:cubicBezTo>
                  <a:cubicBezTo>
                    <a:pt x="77" y="60"/>
                    <a:pt x="77" y="62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5" y="64"/>
                    <a:pt x="73" y="63"/>
                    <a:pt x="71" y="63"/>
                  </a:cubicBezTo>
                  <a:cubicBezTo>
                    <a:pt x="65" y="62"/>
                    <a:pt x="63" y="60"/>
                    <a:pt x="57" y="58"/>
                  </a:cubicBezTo>
                  <a:cubicBezTo>
                    <a:pt x="49" y="56"/>
                    <a:pt x="44" y="53"/>
                    <a:pt x="37" y="49"/>
                  </a:cubicBezTo>
                  <a:cubicBezTo>
                    <a:pt x="30" y="45"/>
                    <a:pt x="26" y="44"/>
                    <a:pt x="21" y="38"/>
                  </a:cubicBezTo>
                  <a:cubicBezTo>
                    <a:pt x="18" y="34"/>
                    <a:pt x="16" y="32"/>
                    <a:pt x="13" y="28"/>
                  </a:cubicBezTo>
                  <a:cubicBezTo>
                    <a:pt x="9" y="27"/>
                    <a:pt x="8" y="24"/>
                    <a:pt x="6" y="22"/>
                  </a:cubicBezTo>
                  <a:cubicBezTo>
                    <a:pt x="4" y="20"/>
                    <a:pt x="2" y="2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16"/>
                    <a:pt x="8" y="13"/>
                    <a:pt x="12" y="11"/>
                  </a:cubicBezTo>
                  <a:cubicBezTo>
                    <a:pt x="16" y="9"/>
                    <a:pt x="16" y="6"/>
                    <a:pt x="19" y="5"/>
                  </a:cubicBezTo>
                  <a:cubicBezTo>
                    <a:pt x="22" y="3"/>
                    <a:pt x="24" y="3"/>
                    <a:pt x="26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1" y="1"/>
                    <a:pt x="63" y="0"/>
                    <a:pt x="66" y="0"/>
                  </a:cubicBezTo>
                  <a:cubicBezTo>
                    <a:pt x="72" y="0"/>
                    <a:pt x="75" y="5"/>
                    <a:pt x="80" y="10"/>
                  </a:cubicBezTo>
                  <a:cubicBezTo>
                    <a:pt x="83" y="12"/>
                    <a:pt x="85" y="14"/>
                    <a:pt x="88" y="1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816686" y="2597933"/>
              <a:ext cx="602595" cy="786776"/>
            </a:xfrm>
            <a:custGeom>
              <a:avLst/>
              <a:gdLst/>
              <a:ahLst/>
              <a:cxnLst>
                <a:cxn ang="0">
                  <a:pos x="4" y="246"/>
                </a:cxn>
                <a:cxn ang="0">
                  <a:pos x="15" y="252"/>
                </a:cxn>
                <a:cxn ang="0">
                  <a:pos x="36" y="254"/>
                </a:cxn>
                <a:cxn ang="0">
                  <a:pos x="44" y="251"/>
                </a:cxn>
                <a:cxn ang="0">
                  <a:pos x="59" y="243"/>
                </a:cxn>
                <a:cxn ang="0">
                  <a:pos x="65" y="223"/>
                </a:cxn>
                <a:cxn ang="0">
                  <a:pos x="78" y="239"/>
                </a:cxn>
                <a:cxn ang="0">
                  <a:pos x="83" y="245"/>
                </a:cxn>
                <a:cxn ang="0">
                  <a:pos x="88" y="232"/>
                </a:cxn>
                <a:cxn ang="0">
                  <a:pos x="92" y="224"/>
                </a:cxn>
                <a:cxn ang="0">
                  <a:pos x="104" y="225"/>
                </a:cxn>
                <a:cxn ang="0">
                  <a:pos x="113" y="225"/>
                </a:cxn>
                <a:cxn ang="0">
                  <a:pos x="122" y="233"/>
                </a:cxn>
                <a:cxn ang="0">
                  <a:pos x="140" y="239"/>
                </a:cxn>
                <a:cxn ang="0">
                  <a:pos x="149" y="237"/>
                </a:cxn>
                <a:cxn ang="0">
                  <a:pos x="158" y="232"/>
                </a:cxn>
                <a:cxn ang="0">
                  <a:pos x="166" y="235"/>
                </a:cxn>
                <a:cxn ang="0">
                  <a:pos x="178" y="236"/>
                </a:cxn>
                <a:cxn ang="0">
                  <a:pos x="187" y="238"/>
                </a:cxn>
                <a:cxn ang="0">
                  <a:pos x="189" y="222"/>
                </a:cxn>
                <a:cxn ang="0">
                  <a:pos x="196" y="214"/>
                </a:cxn>
                <a:cxn ang="0">
                  <a:pos x="191" y="206"/>
                </a:cxn>
                <a:cxn ang="0">
                  <a:pos x="180" y="201"/>
                </a:cxn>
                <a:cxn ang="0">
                  <a:pos x="175" y="192"/>
                </a:cxn>
                <a:cxn ang="0">
                  <a:pos x="174" y="171"/>
                </a:cxn>
                <a:cxn ang="0">
                  <a:pos x="161" y="155"/>
                </a:cxn>
                <a:cxn ang="0">
                  <a:pos x="162" y="134"/>
                </a:cxn>
                <a:cxn ang="0">
                  <a:pos x="162" y="125"/>
                </a:cxn>
                <a:cxn ang="0">
                  <a:pos x="157" y="113"/>
                </a:cxn>
                <a:cxn ang="0">
                  <a:pos x="159" y="100"/>
                </a:cxn>
                <a:cxn ang="0">
                  <a:pos x="154" y="85"/>
                </a:cxn>
                <a:cxn ang="0">
                  <a:pos x="167" y="73"/>
                </a:cxn>
                <a:cxn ang="0">
                  <a:pos x="177" y="62"/>
                </a:cxn>
                <a:cxn ang="0">
                  <a:pos x="178" y="57"/>
                </a:cxn>
                <a:cxn ang="0">
                  <a:pos x="170" y="45"/>
                </a:cxn>
                <a:cxn ang="0">
                  <a:pos x="155" y="18"/>
                </a:cxn>
                <a:cxn ang="0">
                  <a:pos x="139" y="17"/>
                </a:cxn>
                <a:cxn ang="0">
                  <a:pos x="146" y="3"/>
                </a:cxn>
                <a:cxn ang="0">
                  <a:pos x="130" y="7"/>
                </a:cxn>
                <a:cxn ang="0">
                  <a:pos x="113" y="0"/>
                </a:cxn>
                <a:cxn ang="0">
                  <a:pos x="98" y="26"/>
                </a:cxn>
                <a:cxn ang="0">
                  <a:pos x="81" y="64"/>
                </a:cxn>
                <a:cxn ang="0">
                  <a:pos x="54" y="64"/>
                </a:cxn>
                <a:cxn ang="0">
                  <a:pos x="48" y="68"/>
                </a:cxn>
                <a:cxn ang="0">
                  <a:pos x="49" y="88"/>
                </a:cxn>
                <a:cxn ang="0">
                  <a:pos x="49" y="96"/>
                </a:cxn>
                <a:cxn ang="0">
                  <a:pos x="55" y="106"/>
                </a:cxn>
                <a:cxn ang="0">
                  <a:pos x="59" y="115"/>
                </a:cxn>
                <a:cxn ang="0">
                  <a:pos x="51" y="134"/>
                </a:cxn>
                <a:cxn ang="0">
                  <a:pos x="38" y="135"/>
                </a:cxn>
                <a:cxn ang="0">
                  <a:pos x="28" y="144"/>
                </a:cxn>
                <a:cxn ang="0">
                  <a:pos x="22" y="162"/>
                </a:cxn>
                <a:cxn ang="0">
                  <a:pos x="18" y="177"/>
                </a:cxn>
                <a:cxn ang="0">
                  <a:pos x="15" y="198"/>
                </a:cxn>
                <a:cxn ang="0">
                  <a:pos x="12" y="207"/>
                </a:cxn>
                <a:cxn ang="0">
                  <a:pos x="8" y="212"/>
                </a:cxn>
                <a:cxn ang="0">
                  <a:pos x="8" y="217"/>
                </a:cxn>
                <a:cxn ang="0">
                  <a:pos x="4" y="224"/>
                </a:cxn>
                <a:cxn ang="0">
                  <a:pos x="2" y="238"/>
                </a:cxn>
                <a:cxn ang="0">
                  <a:pos x="2" y="247"/>
                </a:cxn>
              </a:cxnLst>
              <a:rect l="0" t="0" r="r" b="b"/>
              <a:pathLst>
                <a:path w="196" h="256">
                  <a:moveTo>
                    <a:pt x="2" y="247"/>
                  </a:moveTo>
                  <a:cubicBezTo>
                    <a:pt x="3" y="247"/>
                    <a:pt x="3" y="246"/>
                    <a:pt x="4" y="246"/>
                  </a:cubicBezTo>
                  <a:cubicBezTo>
                    <a:pt x="5" y="246"/>
                    <a:pt x="6" y="248"/>
                    <a:pt x="7" y="248"/>
                  </a:cubicBezTo>
                  <a:cubicBezTo>
                    <a:pt x="10" y="250"/>
                    <a:pt x="12" y="252"/>
                    <a:pt x="15" y="252"/>
                  </a:cubicBezTo>
                  <a:cubicBezTo>
                    <a:pt x="19" y="252"/>
                    <a:pt x="20" y="249"/>
                    <a:pt x="24" y="249"/>
                  </a:cubicBezTo>
                  <a:cubicBezTo>
                    <a:pt x="29" y="249"/>
                    <a:pt x="31" y="251"/>
                    <a:pt x="36" y="254"/>
                  </a:cubicBezTo>
                  <a:cubicBezTo>
                    <a:pt x="37" y="254"/>
                    <a:pt x="37" y="256"/>
                    <a:pt x="39" y="256"/>
                  </a:cubicBezTo>
                  <a:cubicBezTo>
                    <a:pt x="41" y="256"/>
                    <a:pt x="42" y="253"/>
                    <a:pt x="44" y="251"/>
                  </a:cubicBezTo>
                  <a:cubicBezTo>
                    <a:pt x="45" y="250"/>
                    <a:pt x="47" y="250"/>
                    <a:pt x="49" y="249"/>
                  </a:cubicBezTo>
                  <a:cubicBezTo>
                    <a:pt x="53" y="247"/>
                    <a:pt x="56" y="247"/>
                    <a:pt x="59" y="243"/>
                  </a:cubicBezTo>
                  <a:cubicBezTo>
                    <a:pt x="63" y="237"/>
                    <a:pt x="62" y="231"/>
                    <a:pt x="64" y="223"/>
                  </a:cubicBezTo>
                  <a:cubicBezTo>
                    <a:pt x="64" y="223"/>
                    <a:pt x="65" y="223"/>
                    <a:pt x="65" y="223"/>
                  </a:cubicBezTo>
                  <a:cubicBezTo>
                    <a:pt x="70" y="227"/>
                    <a:pt x="70" y="231"/>
                    <a:pt x="74" y="235"/>
                  </a:cubicBezTo>
                  <a:cubicBezTo>
                    <a:pt x="76" y="236"/>
                    <a:pt x="78" y="237"/>
                    <a:pt x="78" y="239"/>
                  </a:cubicBezTo>
                  <a:cubicBezTo>
                    <a:pt x="79" y="241"/>
                    <a:pt x="78" y="243"/>
                    <a:pt x="80" y="244"/>
                  </a:cubicBezTo>
                  <a:cubicBezTo>
                    <a:pt x="80" y="245"/>
                    <a:pt x="82" y="245"/>
                    <a:pt x="83" y="245"/>
                  </a:cubicBezTo>
                  <a:cubicBezTo>
                    <a:pt x="85" y="245"/>
                    <a:pt x="85" y="243"/>
                    <a:pt x="86" y="241"/>
                  </a:cubicBezTo>
                  <a:cubicBezTo>
                    <a:pt x="86" y="237"/>
                    <a:pt x="87" y="235"/>
                    <a:pt x="88" y="232"/>
                  </a:cubicBezTo>
                  <a:cubicBezTo>
                    <a:pt x="88" y="230"/>
                    <a:pt x="89" y="228"/>
                    <a:pt x="90" y="227"/>
                  </a:cubicBezTo>
                  <a:cubicBezTo>
                    <a:pt x="90" y="225"/>
                    <a:pt x="91" y="224"/>
                    <a:pt x="92" y="224"/>
                  </a:cubicBezTo>
                  <a:cubicBezTo>
                    <a:pt x="95" y="224"/>
                    <a:pt x="97" y="227"/>
                    <a:pt x="100" y="227"/>
                  </a:cubicBezTo>
                  <a:cubicBezTo>
                    <a:pt x="102" y="227"/>
                    <a:pt x="103" y="226"/>
                    <a:pt x="104" y="225"/>
                  </a:cubicBezTo>
                  <a:cubicBezTo>
                    <a:pt x="107" y="224"/>
                    <a:pt x="109" y="223"/>
                    <a:pt x="112" y="223"/>
                  </a:cubicBezTo>
                  <a:cubicBezTo>
                    <a:pt x="112" y="223"/>
                    <a:pt x="112" y="225"/>
                    <a:pt x="113" y="225"/>
                  </a:cubicBezTo>
                  <a:cubicBezTo>
                    <a:pt x="115" y="227"/>
                    <a:pt x="116" y="229"/>
                    <a:pt x="118" y="231"/>
                  </a:cubicBezTo>
                  <a:cubicBezTo>
                    <a:pt x="119" y="232"/>
                    <a:pt x="121" y="232"/>
                    <a:pt x="122" y="233"/>
                  </a:cubicBezTo>
                  <a:cubicBezTo>
                    <a:pt x="123" y="235"/>
                    <a:pt x="123" y="237"/>
                    <a:pt x="125" y="238"/>
                  </a:cubicBezTo>
                  <a:cubicBezTo>
                    <a:pt x="130" y="241"/>
                    <a:pt x="134" y="239"/>
                    <a:pt x="140" y="239"/>
                  </a:cubicBezTo>
                  <a:cubicBezTo>
                    <a:pt x="142" y="239"/>
                    <a:pt x="144" y="241"/>
                    <a:pt x="146" y="241"/>
                  </a:cubicBezTo>
                  <a:cubicBezTo>
                    <a:pt x="148" y="241"/>
                    <a:pt x="148" y="238"/>
                    <a:pt x="149" y="237"/>
                  </a:cubicBezTo>
                  <a:cubicBezTo>
                    <a:pt x="149" y="235"/>
                    <a:pt x="151" y="233"/>
                    <a:pt x="153" y="233"/>
                  </a:cubicBezTo>
                  <a:cubicBezTo>
                    <a:pt x="155" y="232"/>
                    <a:pt x="156" y="233"/>
                    <a:pt x="158" y="232"/>
                  </a:cubicBezTo>
                  <a:cubicBezTo>
                    <a:pt x="159" y="232"/>
                    <a:pt x="160" y="231"/>
                    <a:pt x="162" y="231"/>
                  </a:cubicBezTo>
                  <a:cubicBezTo>
                    <a:pt x="164" y="231"/>
                    <a:pt x="164" y="234"/>
                    <a:pt x="166" y="235"/>
                  </a:cubicBezTo>
                  <a:cubicBezTo>
                    <a:pt x="168" y="236"/>
                    <a:pt x="170" y="237"/>
                    <a:pt x="173" y="237"/>
                  </a:cubicBezTo>
                  <a:cubicBezTo>
                    <a:pt x="175" y="237"/>
                    <a:pt x="176" y="236"/>
                    <a:pt x="178" y="236"/>
                  </a:cubicBezTo>
                  <a:cubicBezTo>
                    <a:pt x="180" y="236"/>
                    <a:pt x="181" y="238"/>
                    <a:pt x="184" y="238"/>
                  </a:cubicBezTo>
                  <a:cubicBezTo>
                    <a:pt x="187" y="238"/>
                    <a:pt x="187" y="238"/>
                    <a:pt x="187" y="238"/>
                  </a:cubicBezTo>
                  <a:cubicBezTo>
                    <a:pt x="187" y="228"/>
                    <a:pt x="187" y="228"/>
                    <a:pt x="187" y="228"/>
                  </a:cubicBezTo>
                  <a:cubicBezTo>
                    <a:pt x="187" y="226"/>
                    <a:pt x="188" y="224"/>
                    <a:pt x="189" y="222"/>
                  </a:cubicBezTo>
                  <a:cubicBezTo>
                    <a:pt x="192" y="218"/>
                    <a:pt x="193" y="216"/>
                    <a:pt x="196" y="214"/>
                  </a:cubicBezTo>
                  <a:cubicBezTo>
                    <a:pt x="196" y="214"/>
                    <a:pt x="196" y="214"/>
                    <a:pt x="196" y="214"/>
                  </a:cubicBezTo>
                  <a:cubicBezTo>
                    <a:pt x="195" y="211"/>
                    <a:pt x="195" y="210"/>
                    <a:pt x="193" y="207"/>
                  </a:cubicBezTo>
                  <a:cubicBezTo>
                    <a:pt x="192" y="207"/>
                    <a:pt x="192" y="206"/>
                    <a:pt x="191" y="206"/>
                  </a:cubicBezTo>
                  <a:cubicBezTo>
                    <a:pt x="188" y="204"/>
                    <a:pt x="186" y="205"/>
                    <a:pt x="183" y="204"/>
                  </a:cubicBezTo>
                  <a:cubicBezTo>
                    <a:pt x="182" y="203"/>
                    <a:pt x="181" y="202"/>
                    <a:pt x="180" y="201"/>
                  </a:cubicBezTo>
                  <a:cubicBezTo>
                    <a:pt x="178" y="200"/>
                    <a:pt x="177" y="200"/>
                    <a:pt x="176" y="198"/>
                  </a:cubicBezTo>
                  <a:cubicBezTo>
                    <a:pt x="175" y="196"/>
                    <a:pt x="175" y="194"/>
                    <a:pt x="175" y="192"/>
                  </a:cubicBezTo>
                  <a:cubicBezTo>
                    <a:pt x="175" y="190"/>
                    <a:pt x="174" y="189"/>
                    <a:pt x="174" y="186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66"/>
                    <a:pt x="171" y="163"/>
                    <a:pt x="167" y="160"/>
                  </a:cubicBezTo>
                  <a:cubicBezTo>
                    <a:pt x="164" y="158"/>
                    <a:pt x="161" y="158"/>
                    <a:pt x="161" y="155"/>
                  </a:cubicBezTo>
                  <a:cubicBezTo>
                    <a:pt x="161" y="152"/>
                    <a:pt x="161" y="152"/>
                    <a:pt x="161" y="152"/>
                  </a:cubicBezTo>
                  <a:cubicBezTo>
                    <a:pt x="161" y="145"/>
                    <a:pt x="161" y="141"/>
                    <a:pt x="162" y="134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3" y="128"/>
                    <a:pt x="163" y="126"/>
                    <a:pt x="162" y="125"/>
                  </a:cubicBezTo>
                  <a:cubicBezTo>
                    <a:pt x="160" y="123"/>
                    <a:pt x="157" y="123"/>
                    <a:pt x="157" y="120"/>
                  </a:cubicBezTo>
                  <a:cubicBezTo>
                    <a:pt x="157" y="117"/>
                    <a:pt x="158" y="116"/>
                    <a:pt x="157" y="113"/>
                  </a:cubicBezTo>
                  <a:cubicBezTo>
                    <a:pt x="157" y="112"/>
                    <a:pt x="156" y="111"/>
                    <a:pt x="156" y="109"/>
                  </a:cubicBezTo>
                  <a:cubicBezTo>
                    <a:pt x="156" y="105"/>
                    <a:pt x="159" y="104"/>
                    <a:pt x="159" y="100"/>
                  </a:cubicBezTo>
                  <a:cubicBezTo>
                    <a:pt x="159" y="96"/>
                    <a:pt x="158" y="93"/>
                    <a:pt x="157" y="90"/>
                  </a:cubicBezTo>
                  <a:cubicBezTo>
                    <a:pt x="156" y="88"/>
                    <a:pt x="154" y="87"/>
                    <a:pt x="154" y="85"/>
                  </a:cubicBezTo>
                  <a:cubicBezTo>
                    <a:pt x="154" y="81"/>
                    <a:pt x="157" y="80"/>
                    <a:pt x="159" y="78"/>
                  </a:cubicBezTo>
                  <a:cubicBezTo>
                    <a:pt x="162" y="76"/>
                    <a:pt x="164" y="75"/>
                    <a:pt x="167" y="73"/>
                  </a:cubicBezTo>
                  <a:cubicBezTo>
                    <a:pt x="172" y="70"/>
                    <a:pt x="173" y="67"/>
                    <a:pt x="175" y="63"/>
                  </a:cubicBezTo>
                  <a:cubicBezTo>
                    <a:pt x="176" y="63"/>
                    <a:pt x="177" y="63"/>
                    <a:pt x="177" y="62"/>
                  </a:cubicBezTo>
                  <a:cubicBezTo>
                    <a:pt x="178" y="60"/>
                    <a:pt x="178" y="59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7" y="56"/>
                    <a:pt x="176" y="56"/>
                    <a:pt x="175" y="55"/>
                  </a:cubicBezTo>
                  <a:cubicBezTo>
                    <a:pt x="172" y="52"/>
                    <a:pt x="172" y="49"/>
                    <a:pt x="170" y="45"/>
                  </a:cubicBezTo>
                  <a:cubicBezTo>
                    <a:pt x="166" y="39"/>
                    <a:pt x="165" y="35"/>
                    <a:pt x="162" y="28"/>
                  </a:cubicBezTo>
                  <a:cubicBezTo>
                    <a:pt x="160" y="23"/>
                    <a:pt x="157" y="22"/>
                    <a:pt x="155" y="18"/>
                  </a:cubicBezTo>
                  <a:cubicBezTo>
                    <a:pt x="153" y="15"/>
                    <a:pt x="154" y="11"/>
                    <a:pt x="151" y="11"/>
                  </a:cubicBezTo>
                  <a:cubicBezTo>
                    <a:pt x="146" y="11"/>
                    <a:pt x="144" y="16"/>
                    <a:pt x="139" y="17"/>
                  </a:cubicBezTo>
                  <a:cubicBezTo>
                    <a:pt x="141" y="12"/>
                    <a:pt x="143" y="9"/>
                    <a:pt x="146" y="4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4" y="2"/>
                    <a:pt x="142" y="2"/>
                    <a:pt x="140" y="1"/>
                  </a:cubicBezTo>
                  <a:cubicBezTo>
                    <a:pt x="137" y="4"/>
                    <a:pt x="135" y="7"/>
                    <a:pt x="130" y="7"/>
                  </a:cubicBezTo>
                  <a:cubicBezTo>
                    <a:pt x="123" y="7"/>
                    <a:pt x="119" y="4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7"/>
                    <a:pt x="112" y="14"/>
                    <a:pt x="108" y="20"/>
                  </a:cubicBezTo>
                  <a:cubicBezTo>
                    <a:pt x="105" y="23"/>
                    <a:pt x="102" y="24"/>
                    <a:pt x="98" y="26"/>
                  </a:cubicBezTo>
                  <a:cubicBezTo>
                    <a:pt x="89" y="32"/>
                    <a:pt x="86" y="40"/>
                    <a:pt x="83" y="50"/>
                  </a:cubicBezTo>
                  <a:cubicBezTo>
                    <a:pt x="84" y="55"/>
                    <a:pt x="84" y="60"/>
                    <a:pt x="81" y="64"/>
                  </a:cubicBezTo>
                  <a:cubicBezTo>
                    <a:pt x="77" y="68"/>
                    <a:pt x="72" y="68"/>
                    <a:pt x="69" y="74"/>
                  </a:cubicBezTo>
                  <a:cubicBezTo>
                    <a:pt x="63" y="71"/>
                    <a:pt x="61" y="64"/>
                    <a:pt x="54" y="64"/>
                  </a:cubicBezTo>
                  <a:cubicBezTo>
                    <a:pt x="51" y="64"/>
                    <a:pt x="50" y="66"/>
                    <a:pt x="48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2"/>
                    <a:pt x="51" y="73"/>
                    <a:pt x="51" y="76"/>
                  </a:cubicBezTo>
                  <a:cubicBezTo>
                    <a:pt x="51" y="80"/>
                    <a:pt x="50" y="83"/>
                    <a:pt x="49" y="88"/>
                  </a:cubicBezTo>
                  <a:cubicBezTo>
                    <a:pt x="49" y="89"/>
                    <a:pt x="48" y="90"/>
                    <a:pt x="48" y="91"/>
                  </a:cubicBezTo>
                  <a:cubicBezTo>
                    <a:pt x="48" y="93"/>
                    <a:pt x="49" y="94"/>
                    <a:pt x="49" y="96"/>
                  </a:cubicBezTo>
                  <a:cubicBezTo>
                    <a:pt x="50" y="99"/>
                    <a:pt x="48" y="102"/>
                    <a:pt x="50" y="104"/>
                  </a:cubicBezTo>
                  <a:cubicBezTo>
                    <a:pt x="51" y="106"/>
                    <a:pt x="53" y="106"/>
                    <a:pt x="55" y="106"/>
                  </a:cubicBezTo>
                  <a:cubicBezTo>
                    <a:pt x="56" y="107"/>
                    <a:pt x="56" y="108"/>
                    <a:pt x="56" y="108"/>
                  </a:cubicBezTo>
                  <a:cubicBezTo>
                    <a:pt x="58" y="110"/>
                    <a:pt x="59" y="112"/>
                    <a:pt x="59" y="115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32"/>
                    <a:pt x="55" y="134"/>
                    <a:pt x="51" y="134"/>
                  </a:cubicBezTo>
                  <a:cubicBezTo>
                    <a:pt x="47" y="134"/>
                    <a:pt x="45" y="132"/>
                    <a:pt x="41" y="132"/>
                  </a:cubicBezTo>
                  <a:cubicBezTo>
                    <a:pt x="39" y="132"/>
                    <a:pt x="39" y="134"/>
                    <a:pt x="38" y="135"/>
                  </a:cubicBezTo>
                  <a:cubicBezTo>
                    <a:pt x="38" y="137"/>
                    <a:pt x="37" y="139"/>
                    <a:pt x="35" y="141"/>
                  </a:cubicBezTo>
                  <a:cubicBezTo>
                    <a:pt x="33" y="142"/>
                    <a:pt x="31" y="143"/>
                    <a:pt x="28" y="144"/>
                  </a:cubicBezTo>
                  <a:cubicBezTo>
                    <a:pt x="28" y="145"/>
                    <a:pt x="28" y="146"/>
                    <a:pt x="28" y="146"/>
                  </a:cubicBezTo>
                  <a:cubicBezTo>
                    <a:pt x="25" y="152"/>
                    <a:pt x="24" y="156"/>
                    <a:pt x="22" y="162"/>
                  </a:cubicBezTo>
                  <a:cubicBezTo>
                    <a:pt x="21" y="166"/>
                    <a:pt x="19" y="169"/>
                    <a:pt x="19" y="174"/>
                  </a:cubicBezTo>
                  <a:cubicBezTo>
                    <a:pt x="19" y="175"/>
                    <a:pt x="19" y="176"/>
                    <a:pt x="18" y="177"/>
                  </a:cubicBezTo>
                  <a:cubicBezTo>
                    <a:pt x="16" y="183"/>
                    <a:pt x="13" y="185"/>
                    <a:pt x="13" y="191"/>
                  </a:cubicBezTo>
                  <a:cubicBezTo>
                    <a:pt x="13" y="194"/>
                    <a:pt x="15" y="195"/>
                    <a:pt x="15" y="198"/>
                  </a:cubicBezTo>
                  <a:cubicBezTo>
                    <a:pt x="15" y="200"/>
                    <a:pt x="14" y="201"/>
                    <a:pt x="14" y="202"/>
                  </a:cubicBezTo>
                  <a:cubicBezTo>
                    <a:pt x="13" y="204"/>
                    <a:pt x="13" y="205"/>
                    <a:pt x="12" y="207"/>
                  </a:cubicBezTo>
                  <a:cubicBezTo>
                    <a:pt x="11" y="209"/>
                    <a:pt x="10" y="209"/>
                    <a:pt x="9" y="210"/>
                  </a:cubicBezTo>
                  <a:cubicBezTo>
                    <a:pt x="9" y="211"/>
                    <a:pt x="8" y="211"/>
                    <a:pt x="8" y="212"/>
                  </a:cubicBezTo>
                  <a:cubicBezTo>
                    <a:pt x="8" y="213"/>
                    <a:pt x="9" y="214"/>
                    <a:pt x="9" y="216"/>
                  </a:cubicBezTo>
                  <a:cubicBezTo>
                    <a:pt x="9" y="216"/>
                    <a:pt x="8" y="216"/>
                    <a:pt x="8" y="217"/>
                  </a:cubicBezTo>
                  <a:cubicBezTo>
                    <a:pt x="8" y="218"/>
                    <a:pt x="8" y="218"/>
                    <a:pt x="8" y="219"/>
                  </a:cubicBezTo>
                  <a:cubicBezTo>
                    <a:pt x="8" y="221"/>
                    <a:pt x="5" y="222"/>
                    <a:pt x="4" y="224"/>
                  </a:cubicBezTo>
                  <a:cubicBezTo>
                    <a:pt x="2" y="226"/>
                    <a:pt x="3" y="228"/>
                    <a:pt x="3" y="231"/>
                  </a:cubicBezTo>
                  <a:cubicBezTo>
                    <a:pt x="3" y="233"/>
                    <a:pt x="3" y="235"/>
                    <a:pt x="2" y="238"/>
                  </a:cubicBezTo>
                  <a:cubicBezTo>
                    <a:pt x="1" y="239"/>
                    <a:pt x="0" y="240"/>
                    <a:pt x="0" y="242"/>
                  </a:cubicBezTo>
                  <a:cubicBezTo>
                    <a:pt x="0" y="244"/>
                    <a:pt x="1" y="245"/>
                    <a:pt x="2" y="24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2013894" y="2445783"/>
              <a:ext cx="692683" cy="696687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15" y="18"/>
                </a:cxn>
                <a:cxn ang="0">
                  <a:pos x="23" y="19"/>
                </a:cxn>
                <a:cxn ang="0">
                  <a:pos x="31" y="17"/>
                </a:cxn>
                <a:cxn ang="0">
                  <a:pos x="37" y="26"/>
                </a:cxn>
                <a:cxn ang="0">
                  <a:pos x="39" y="35"/>
                </a:cxn>
                <a:cxn ang="0">
                  <a:pos x="30" y="37"/>
                </a:cxn>
                <a:cxn ang="0">
                  <a:pos x="21" y="36"/>
                </a:cxn>
                <a:cxn ang="0">
                  <a:pos x="11" y="40"/>
                </a:cxn>
                <a:cxn ang="0">
                  <a:pos x="12" y="29"/>
                </a:cxn>
                <a:cxn ang="0">
                  <a:pos x="0" y="27"/>
                </a:cxn>
                <a:cxn ang="0">
                  <a:pos x="1" y="17"/>
                </a:cxn>
                <a:cxn ang="0">
                  <a:pos x="25" y="42"/>
                </a:cxn>
                <a:cxn ang="0">
                  <a:pos x="23" y="47"/>
                </a:cxn>
                <a:cxn ang="0">
                  <a:pos x="23" y="52"/>
                </a:cxn>
                <a:cxn ang="0">
                  <a:pos x="26" y="44"/>
                </a:cxn>
                <a:cxn ang="0">
                  <a:pos x="86" y="46"/>
                </a:cxn>
                <a:cxn ang="0">
                  <a:pos x="106" y="81"/>
                </a:cxn>
                <a:cxn ang="0">
                  <a:pos x="112" y="119"/>
                </a:cxn>
                <a:cxn ang="0">
                  <a:pos x="108" y="137"/>
                </a:cxn>
                <a:cxn ang="0">
                  <a:pos x="110" y="149"/>
                </a:cxn>
                <a:cxn ang="0">
                  <a:pos x="134" y="150"/>
                </a:cxn>
                <a:cxn ang="0">
                  <a:pos x="135" y="186"/>
                </a:cxn>
                <a:cxn ang="0">
                  <a:pos x="138" y="207"/>
                </a:cxn>
                <a:cxn ang="0">
                  <a:pos x="129" y="218"/>
                </a:cxn>
                <a:cxn ang="0">
                  <a:pos x="135" y="223"/>
                </a:cxn>
                <a:cxn ang="0">
                  <a:pos x="142" y="225"/>
                </a:cxn>
                <a:cxn ang="0">
                  <a:pos x="151" y="212"/>
                </a:cxn>
                <a:cxn ang="0">
                  <a:pos x="165" y="193"/>
                </a:cxn>
                <a:cxn ang="0">
                  <a:pos x="179" y="185"/>
                </a:cxn>
                <a:cxn ang="0">
                  <a:pos x="184" y="180"/>
                </a:cxn>
                <a:cxn ang="0">
                  <a:pos x="184" y="169"/>
                </a:cxn>
                <a:cxn ang="0">
                  <a:pos x="188" y="165"/>
                </a:cxn>
                <a:cxn ang="0">
                  <a:pos x="196" y="156"/>
                </a:cxn>
                <a:cxn ang="0">
                  <a:pos x="197" y="144"/>
                </a:cxn>
                <a:cxn ang="0">
                  <a:pos x="201" y="127"/>
                </a:cxn>
                <a:cxn ang="0">
                  <a:pos x="201" y="123"/>
                </a:cxn>
                <a:cxn ang="0">
                  <a:pos x="207" y="118"/>
                </a:cxn>
                <a:cxn ang="0">
                  <a:pos x="202" y="113"/>
                </a:cxn>
                <a:cxn ang="0">
                  <a:pos x="222" y="93"/>
                </a:cxn>
                <a:cxn ang="0">
                  <a:pos x="216" y="62"/>
                </a:cxn>
                <a:cxn ang="0">
                  <a:pos x="226" y="45"/>
                </a:cxn>
                <a:cxn ang="0">
                  <a:pos x="211" y="48"/>
                </a:cxn>
                <a:cxn ang="0">
                  <a:pos x="194" y="49"/>
                </a:cxn>
                <a:cxn ang="0">
                  <a:pos x="179" y="21"/>
                </a:cxn>
                <a:cxn ang="0">
                  <a:pos x="159" y="9"/>
                </a:cxn>
                <a:cxn ang="0">
                  <a:pos x="136" y="1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00" y="21"/>
                </a:cxn>
                <a:cxn ang="0">
                  <a:pos x="87" y="36"/>
                </a:cxn>
              </a:cxnLst>
              <a:rect l="0" t="0" r="r" b="b"/>
              <a:pathLst>
                <a:path w="226" h="227">
                  <a:moveTo>
                    <a:pt x="1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10" y="17"/>
                    <a:pt x="10" y="19"/>
                    <a:pt x="12" y="19"/>
                  </a:cubicBezTo>
                  <a:cubicBezTo>
                    <a:pt x="13" y="19"/>
                    <a:pt x="14" y="18"/>
                    <a:pt x="15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6" y="18"/>
                    <a:pt x="26" y="13"/>
                    <a:pt x="29" y="13"/>
                  </a:cubicBezTo>
                  <a:cubicBezTo>
                    <a:pt x="31" y="13"/>
                    <a:pt x="30" y="16"/>
                    <a:pt x="31" y="17"/>
                  </a:cubicBezTo>
                  <a:cubicBezTo>
                    <a:pt x="32" y="19"/>
                    <a:pt x="34" y="18"/>
                    <a:pt x="35" y="19"/>
                  </a:cubicBezTo>
                  <a:cubicBezTo>
                    <a:pt x="37" y="21"/>
                    <a:pt x="37" y="23"/>
                    <a:pt x="37" y="26"/>
                  </a:cubicBezTo>
                  <a:cubicBezTo>
                    <a:pt x="37" y="29"/>
                    <a:pt x="39" y="30"/>
                    <a:pt x="39" y="33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4"/>
                    <a:pt x="38" y="34"/>
                    <a:pt x="37" y="34"/>
                  </a:cubicBezTo>
                  <a:cubicBezTo>
                    <a:pt x="34" y="34"/>
                    <a:pt x="33" y="36"/>
                    <a:pt x="30" y="37"/>
                  </a:cubicBezTo>
                  <a:cubicBezTo>
                    <a:pt x="30" y="35"/>
                    <a:pt x="29" y="31"/>
                    <a:pt x="27" y="31"/>
                  </a:cubicBezTo>
                  <a:cubicBezTo>
                    <a:pt x="24" y="31"/>
                    <a:pt x="24" y="35"/>
                    <a:pt x="21" y="36"/>
                  </a:cubicBezTo>
                  <a:cubicBezTo>
                    <a:pt x="18" y="39"/>
                    <a:pt x="16" y="38"/>
                    <a:pt x="12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39"/>
                    <a:pt x="12" y="38"/>
                    <a:pt x="12" y="3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8" y="28"/>
                    <a:pt x="5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4"/>
                    <a:pt x="2" y="23"/>
                    <a:pt x="2" y="21"/>
                  </a:cubicBezTo>
                  <a:cubicBezTo>
                    <a:pt x="2" y="19"/>
                    <a:pt x="2" y="19"/>
                    <a:pt x="1" y="17"/>
                  </a:cubicBezTo>
                  <a:close/>
                  <a:moveTo>
                    <a:pt x="26" y="44"/>
                  </a:moveTo>
                  <a:cubicBezTo>
                    <a:pt x="26" y="43"/>
                    <a:pt x="26" y="43"/>
                    <a:pt x="25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4"/>
                    <a:pt x="24" y="45"/>
                    <a:pt x="23" y="47"/>
                  </a:cubicBezTo>
                  <a:cubicBezTo>
                    <a:pt x="22" y="48"/>
                    <a:pt x="20" y="47"/>
                    <a:pt x="20" y="49"/>
                  </a:cubicBezTo>
                  <a:cubicBezTo>
                    <a:pt x="20" y="50"/>
                    <a:pt x="22" y="51"/>
                    <a:pt x="23" y="52"/>
                  </a:cubicBezTo>
                  <a:cubicBezTo>
                    <a:pt x="23" y="54"/>
                    <a:pt x="24" y="56"/>
                    <a:pt x="25" y="58"/>
                  </a:cubicBezTo>
                  <a:cubicBezTo>
                    <a:pt x="27" y="53"/>
                    <a:pt x="26" y="50"/>
                    <a:pt x="26" y="44"/>
                  </a:cubicBezTo>
                  <a:close/>
                  <a:moveTo>
                    <a:pt x="83" y="42"/>
                  </a:moveTo>
                  <a:cubicBezTo>
                    <a:pt x="84" y="43"/>
                    <a:pt x="85" y="44"/>
                    <a:pt x="86" y="46"/>
                  </a:cubicBezTo>
                  <a:cubicBezTo>
                    <a:pt x="90" y="50"/>
                    <a:pt x="92" y="54"/>
                    <a:pt x="94" y="59"/>
                  </a:cubicBezTo>
                  <a:cubicBezTo>
                    <a:pt x="98" y="68"/>
                    <a:pt x="102" y="72"/>
                    <a:pt x="106" y="81"/>
                  </a:cubicBezTo>
                  <a:cubicBezTo>
                    <a:pt x="111" y="94"/>
                    <a:pt x="112" y="102"/>
                    <a:pt x="112" y="115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12" y="126"/>
                    <a:pt x="109" y="129"/>
                    <a:pt x="108" y="135"/>
                  </a:cubicBezTo>
                  <a:cubicBezTo>
                    <a:pt x="108" y="136"/>
                    <a:pt x="108" y="136"/>
                    <a:pt x="108" y="137"/>
                  </a:cubicBezTo>
                  <a:cubicBezTo>
                    <a:pt x="108" y="142"/>
                    <a:pt x="109" y="145"/>
                    <a:pt x="110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4" y="149"/>
                    <a:pt x="117" y="150"/>
                    <a:pt x="121" y="150"/>
                  </a:cubicBezTo>
                  <a:cubicBezTo>
                    <a:pt x="134" y="150"/>
                    <a:pt x="134" y="150"/>
                    <a:pt x="134" y="150"/>
                  </a:cubicBezTo>
                  <a:cubicBezTo>
                    <a:pt x="135" y="159"/>
                    <a:pt x="135" y="159"/>
                    <a:pt x="135" y="159"/>
                  </a:cubicBezTo>
                  <a:cubicBezTo>
                    <a:pt x="135" y="170"/>
                    <a:pt x="135" y="175"/>
                    <a:pt x="135" y="186"/>
                  </a:cubicBezTo>
                  <a:cubicBezTo>
                    <a:pt x="135" y="191"/>
                    <a:pt x="137" y="194"/>
                    <a:pt x="138" y="199"/>
                  </a:cubicBezTo>
                  <a:cubicBezTo>
                    <a:pt x="138" y="202"/>
                    <a:pt x="138" y="204"/>
                    <a:pt x="138" y="207"/>
                  </a:cubicBezTo>
                  <a:cubicBezTo>
                    <a:pt x="138" y="211"/>
                    <a:pt x="138" y="214"/>
                    <a:pt x="137" y="218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29" y="219"/>
                    <a:pt x="133" y="221"/>
                    <a:pt x="135" y="223"/>
                  </a:cubicBezTo>
                  <a:cubicBezTo>
                    <a:pt x="137" y="224"/>
                    <a:pt x="137" y="227"/>
                    <a:pt x="140" y="227"/>
                  </a:cubicBezTo>
                  <a:cubicBezTo>
                    <a:pt x="141" y="227"/>
                    <a:pt x="142" y="226"/>
                    <a:pt x="142" y="225"/>
                  </a:cubicBezTo>
                  <a:cubicBezTo>
                    <a:pt x="143" y="223"/>
                    <a:pt x="144" y="221"/>
                    <a:pt x="145" y="220"/>
                  </a:cubicBezTo>
                  <a:cubicBezTo>
                    <a:pt x="147" y="217"/>
                    <a:pt x="149" y="215"/>
                    <a:pt x="151" y="212"/>
                  </a:cubicBezTo>
                  <a:cubicBezTo>
                    <a:pt x="156" y="208"/>
                    <a:pt x="159" y="205"/>
                    <a:pt x="162" y="199"/>
                  </a:cubicBezTo>
                  <a:cubicBezTo>
                    <a:pt x="163" y="197"/>
                    <a:pt x="163" y="195"/>
                    <a:pt x="165" y="193"/>
                  </a:cubicBezTo>
                  <a:cubicBezTo>
                    <a:pt x="167" y="190"/>
                    <a:pt x="169" y="191"/>
                    <a:pt x="172" y="190"/>
                  </a:cubicBezTo>
                  <a:cubicBezTo>
                    <a:pt x="175" y="188"/>
                    <a:pt x="176" y="187"/>
                    <a:pt x="179" y="185"/>
                  </a:cubicBezTo>
                  <a:cubicBezTo>
                    <a:pt x="181" y="185"/>
                    <a:pt x="185" y="184"/>
                    <a:pt x="185" y="182"/>
                  </a:cubicBezTo>
                  <a:cubicBezTo>
                    <a:pt x="185" y="181"/>
                    <a:pt x="184" y="181"/>
                    <a:pt x="184" y="180"/>
                  </a:cubicBezTo>
                  <a:cubicBezTo>
                    <a:pt x="183" y="178"/>
                    <a:pt x="183" y="177"/>
                    <a:pt x="183" y="175"/>
                  </a:cubicBezTo>
                  <a:cubicBezTo>
                    <a:pt x="183" y="172"/>
                    <a:pt x="183" y="171"/>
                    <a:pt x="184" y="169"/>
                  </a:cubicBezTo>
                  <a:cubicBezTo>
                    <a:pt x="184" y="168"/>
                    <a:pt x="184" y="166"/>
                    <a:pt x="185" y="166"/>
                  </a:cubicBezTo>
                  <a:cubicBezTo>
                    <a:pt x="185" y="165"/>
                    <a:pt x="187" y="165"/>
                    <a:pt x="188" y="165"/>
                  </a:cubicBezTo>
                  <a:cubicBezTo>
                    <a:pt x="189" y="164"/>
                    <a:pt x="190" y="163"/>
                    <a:pt x="191" y="162"/>
                  </a:cubicBezTo>
                  <a:cubicBezTo>
                    <a:pt x="194" y="160"/>
                    <a:pt x="196" y="159"/>
                    <a:pt x="196" y="156"/>
                  </a:cubicBezTo>
                  <a:cubicBezTo>
                    <a:pt x="196" y="149"/>
                    <a:pt x="196" y="149"/>
                    <a:pt x="196" y="149"/>
                  </a:cubicBezTo>
                  <a:cubicBezTo>
                    <a:pt x="196" y="147"/>
                    <a:pt x="196" y="146"/>
                    <a:pt x="197" y="144"/>
                  </a:cubicBezTo>
                  <a:cubicBezTo>
                    <a:pt x="198" y="140"/>
                    <a:pt x="202" y="139"/>
                    <a:pt x="202" y="134"/>
                  </a:cubicBezTo>
                  <a:cubicBezTo>
                    <a:pt x="202" y="132"/>
                    <a:pt x="202" y="130"/>
                    <a:pt x="201" y="127"/>
                  </a:cubicBezTo>
                  <a:cubicBezTo>
                    <a:pt x="200" y="126"/>
                    <a:pt x="199" y="126"/>
                    <a:pt x="199" y="124"/>
                  </a:cubicBezTo>
                  <a:cubicBezTo>
                    <a:pt x="199" y="123"/>
                    <a:pt x="200" y="124"/>
                    <a:pt x="201" y="123"/>
                  </a:cubicBezTo>
                  <a:cubicBezTo>
                    <a:pt x="203" y="121"/>
                    <a:pt x="204" y="120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6" y="117"/>
                    <a:pt x="204" y="115"/>
                    <a:pt x="203" y="115"/>
                  </a:cubicBezTo>
                  <a:cubicBezTo>
                    <a:pt x="202" y="113"/>
                    <a:pt x="202" y="113"/>
                    <a:pt x="202" y="113"/>
                  </a:cubicBezTo>
                  <a:cubicBezTo>
                    <a:pt x="206" y="107"/>
                    <a:pt x="206" y="102"/>
                    <a:pt x="211" y="96"/>
                  </a:cubicBezTo>
                  <a:cubicBezTo>
                    <a:pt x="214" y="93"/>
                    <a:pt x="219" y="96"/>
                    <a:pt x="222" y="93"/>
                  </a:cubicBezTo>
                  <a:cubicBezTo>
                    <a:pt x="226" y="89"/>
                    <a:pt x="224" y="84"/>
                    <a:pt x="224" y="78"/>
                  </a:cubicBezTo>
                  <a:cubicBezTo>
                    <a:pt x="224" y="71"/>
                    <a:pt x="222" y="66"/>
                    <a:pt x="216" y="62"/>
                  </a:cubicBezTo>
                  <a:cubicBezTo>
                    <a:pt x="219" y="59"/>
                    <a:pt x="222" y="57"/>
                    <a:pt x="226" y="57"/>
                  </a:cubicBezTo>
                  <a:cubicBezTo>
                    <a:pt x="226" y="52"/>
                    <a:pt x="226" y="50"/>
                    <a:pt x="226" y="45"/>
                  </a:cubicBezTo>
                  <a:cubicBezTo>
                    <a:pt x="223" y="45"/>
                    <a:pt x="222" y="45"/>
                    <a:pt x="219" y="45"/>
                  </a:cubicBezTo>
                  <a:cubicBezTo>
                    <a:pt x="216" y="45"/>
                    <a:pt x="215" y="48"/>
                    <a:pt x="211" y="48"/>
                  </a:cubicBezTo>
                  <a:cubicBezTo>
                    <a:pt x="208" y="48"/>
                    <a:pt x="208" y="43"/>
                    <a:pt x="206" y="43"/>
                  </a:cubicBezTo>
                  <a:cubicBezTo>
                    <a:pt x="200" y="43"/>
                    <a:pt x="199" y="49"/>
                    <a:pt x="194" y="49"/>
                  </a:cubicBezTo>
                  <a:cubicBezTo>
                    <a:pt x="188" y="49"/>
                    <a:pt x="187" y="43"/>
                    <a:pt x="185" y="39"/>
                  </a:cubicBezTo>
                  <a:cubicBezTo>
                    <a:pt x="181" y="33"/>
                    <a:pt x="181" y="28"/>
                    <a:pt x="179" y="21"/>
                  </a:cubicBezTo>
                  <a:cubicBezTo>
                    <a:pt x="177" y="18"/>
                    <a:pt x="174" y="17"/>
                    <a:pt x="171" y="15"/>
                  </a:cubicBezTo>
                  <a:cubicBezTo>
                    <a:pt x="167" y="12"/>
                    <a:pt x="165" y="9"/>
                    <a:pt x="159" y="9"/>
                  </a:cubicBezTo>
                  <a:cubicBezTo>
                    <a:pt x="155" y="9"/>
                    <a:pt x="153" y="10"/>
                    <a:pt x="149" y="11"/>
                  </a:cubicBezTo>
                  <a:cubicBezTo>
                    <a:pt x="144" y="11"/>
                    <a:pt x="141" y="12"/>
                    <a:pt x="136" y="10"/>
                  </a:cubicBezTo>
                  <a:cubicBezTo>
                    <a:pt x="129" y="8"/>
                    <a:pt x="127" y="3"/>
                    <a:pt x="121" y="1"/>
                  </a:cubicBezTo>
                  <a:cubicBezTo>
                    <a:pt x="118" y="1"/>
                    <a:pt x="115" y="2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3"/>
                    <a:pt x="109" y="5"/>
                    <a:pt x="106" y="8"/>
                  </a:cubicBezTo>
                  <a:cubicBezTo>
                    <a:pt x="103" y="12"/>
                    <a:pt x="103" y="16"/>
                    <a:pt x="100" y="21"/>
                  </a:cubicBezTo>
                  <a:cubicBezTo>
                    <a:pt x="100" y="23"/>
                    <a:pt x="99" y="23"/>
                    <a:pt x="98" y="25"/>
                  </a:cubicBezTo>
                  <a:cubicBezTo>
                    <a:pt x="94" y="29"/>
                    <a:pt x="92" y="32"/>
                    <a:pt x="87" y="36"/>
                  </a:cubicBezTo>
                  <a:cubicBezTo>
                    <a:pt x="86" y="38"/>
                    <a:pt x="84" y="40"/>
                    <a:pt x="83" y="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2808678" y="3256583"/>
              <a:ext cx="1349330" cy="1113097"/>
            </a:xfrm>
            <a:custGeom>
              <a:avLst/>
              <a:gdLst/>
              <a:ahLst/>
              <a:cxnLst>
                <a:cxn ang="0">
                  <a:pos x="425" y="311"/>
                </a:cxn>
                <a:cxn ang="0">
                  <a:pos x="432" y="320"/>
                </a:cxn>
                <a:cxn ang="0">
                  <a:pos x="437" y="312"/>
                </a:cxn>
                <a:cxn ang="0">
                  <a:pos x="433" y="296"/>
                </a:cxn>
                <a:cxn ang="0">
                  <a:pos x="220" y="308"/>
                </a:cxn>
                <a:cxn ang="0">
                  <a:pos x="243" y="330"/>
                </a:cxn>
                <a:cxn ang="0">
                  <a:pos x="268" y="347"/>
                </a:cxn>
                <a:cxn ang="0">
                  <a:pos x="296" y="342"/>
                </a:cxn>
                <a:cxn ang="0">
                  <a:pos x="316" y="346"/>
                </a:cxn>
                <a:cxn ang="0">
                  <a:pos x="347" y="362"/>
                </a:cxn>
                <a:cxn ang="0">
                  <a:pos x="348" y="341"/>
                </a:cxn>
                <a:cxn ang="0">
                  <a:pos x="347" y="327"/>
                </a:cxn>
                <a:cxn ang="0">
                  <a:pos x="316" y="302"/>
                </a:cxn>
                <a:cxn ang="0">
                  <a:pos x="312" y="297"/>
                </a:cxn>
                <a:cxn ang="0">
                  <a:pos x="320" y="294"/>
                </a:cxn>
                <a:cxn ang="0">
                  <a:pos x="321" y="268"/>
                </a:cxn>
                <a:cxn ang="0">
                  <a:pos x="319" y="237"/>
                </a:cxn>
                <a:cxn ang="0">
                  <a:pos x="321" y="210"/>
                </a:cxn>
                <a:cxn ang="0">
                  <a:pos x="317" y="204"/>
                </a:cxn>
                <a:cxn ang="0">
                  <a:pos x="304" y="167"/>
                </a:cxn>
                <a:cxn ang="0">
                  <a:pos x="317" y="132"/>
                </a:cxn>
                <a:cxn ang="0">
                  <a:pos x="318" y="99"/>
                </a:cxn>
                <a:cxn ang="0">
                  <a:pos x="312" y="100"/>
                </a:cxn>
                <a:cxn ang="0">
                  <a:pos x="304" y="133"/>
                </a:cxn>
                <a:cxn ang="0">
                  <a:pos x="286" y="126"/>
                </a:cxn>
                <a:cxn ang="0">
                  <a:pos x="263" y="110"/>
                </a:cxn>
                <a:cxn ang="0">
                  <a:pos x="247" y="109"/>
                </a:cxn>
                <a:cxn ang="0">
                  <a:pos x="239" y="96"/>
                </a:cxn>
                <a:cxn ang="0">
                  <a:pos x="250" y="77"/>
                </a:cxn>
                <a:cxn ang="0">
                  <a:pos x="245" y="53"/>
                </a:cxn>
                <a:cxn ang="0">
                  <a:pos x="229" y="40"/>
                </a:cxn>
                <a:cxn ang="0">
                  <a:pos x="214" y="21"/>
                </a:cxn>
                <a:cxn ang="0">
                  <a:pos x="204" y="13"/>
                </a:cxn>
                <a:cxn ang="0">
                  <a:pos x="192" y="8"/>
                </a:cxn>
                <a:cxn ang="0">
                  <a:pos x="187" y="24"/>
                </a:cxn>
                <a:cxn ang="0">
                  <a:pos x="169" y="21"/>
                </a:cxn>
                <a:cxn ang="0">
                  <a:pos x="156" y="19"/>
                </a:cxn>
                <a:cxn ang="0">
                  <a:pos x="143" y="25"/>
                </a:cxn>
                <a:cxn ang="0">
                  <a:pos x="121" y="17"/>
                </a:cxn>
                <a:cxn ang="0">
                  <a:pos x="107" y="11"/>
                </a:cxn>
                <a:cxn ang="0">
                  <a:pos x="93" y="13"/>
                </a:cxn>
                <a:cxn ang="0">
                  <a:pos x="86" y="31"/>
                </a:cxn>
                <a:cxn ang="0">
                  <a:pos x="77" y="21"/>
                </a:cxn>
                <a:cxn ang="0">
                  <a:pos x="62" y="29"/>
                </a:cxn>
                <a:cxn ang="0">
                  <a:pos x="42" y="42"/>
                </a:cxn>
                <a:cxn ang="0">
                  <a:pos x="18" y="38"/>
                </a:cxn>
                <a:cxn ang="0">
                  <a:pos x="5" y="33"/>
                </a:cxn>
                <a:cxn ang="0">
                  <a:pos x="2" y="51"/>
                </a:cxn>
                <a:cxn ang="0">
                  <a:pos x="13" y="69"/>
                </a:cxn>
                <a:cxn ang="0">
                  <a:pos x="22" y="98"/>
                </a:cxn>
                <a:cxn ang="0">
                  <a:pos x="36" y="112"/>
                </a:cxn>
                <a:cxn ang="0">
                  <a:pos x="33" y="126"/>
                </a:cxn>
                <a:cxn ang="0">
                  <a:pos x="38" y="148"/>
                </a:cxn>
                <a:cxn ang="0">
                  <a:pos x="44" y="169"/>
                </a:cxn>
                <a:cxn ang="0">
                  <a:pos x="67" y="177"/>
                </a:cxn>
                <a:cxn ang="0">
                  <a:pos x="65" y="199"/>
                </a:cxn>
                <a:cxn ang="0">
                  <a:pos x="65" y="222"/>
                </a:cxn>
                <a:cxn ang="0">
                  <a:pos x="77" y="238"/>
                </a:cxn>
                <a:cxn ang="0">
                  <a:pos x="102" y="243"/>
                </a:cxn>
                <a:cxn ang="0">
                  <a:pos x="138" y="256"/>
                </a:cxn>
                <a:cxn ang="0">
                  <a:pos x="176" y="279"/>
                </a:cxn>
                <a:cxn ang="0">
                  <a:pos x="206" y="298"/>
                </a:cxn>
              </a:cxnLst>
              <a:rect l="0" t="0" r="r" b="b"/>
              <a:pathLst>
                <a:path w="440" h="362">
                  <a:moveTo>
                    <a:pt x="432" y="298"/>
                  </a:moveTo>
                  <a:cubicBezTo>
                    <a:pt x="432" y="306"/>
                    <a:pt x="432" y="306"/>
                    <a:pt x="432" y="306"/>
                  </a:cubicBezTo>
                  <a:cubicBezTo>
                    <a:pt x="432" y="309"/>
                    <a:pt x="425" y="308"/>
                    <a:pt x="425" y="311"/>
                  </a:cubicBezTo>
                  <a:cubicBezTo>
                    <a:pt x="425" y="313"/>
                    <a:pt x="427" y="315"/>
                    <a:pt x="428" y="317"/>
                  </a:cubicBezTo>
                  <a:cubicBezTo>
                    <a:pt x="429" y="319"/>
                    <a:pt x="428" y="321"/>
                    <a:pt x="430" y="321"/>
                  </a:cubicBezTo>
                  <a:cubicBezTo>
                    <a:pt x="431" y="321"/>
                    <a:pt x="431" y="321"/>
                    <a:pt x="432" y="320"/>
                  </a:cubicBezTo>
                  <a:cubicBezTo>
                    <a:pt x="437" y="321"/>
                    <a:pt x="437" y="321"/>
                    <a:pt x="437" y="321"/>
                  </a:cubicBezTo>
                  <a:cubicBezTo>
                    <a:pt x="440" y="321"/>
                    <a:pt x="440" y="321"/>
                    <a:pt x="440" y="321"/>
                  </a:cubicBezTo>
                  <a:cubicBezTo>
                    <a:pt x="437" y="312"/>
                    <a:pt x="437" y="312"/>
                    <a:pt x="437" y="312"/>
                  </a:cubicBezTo>
                  <a:cubicBezTo>
                    <a:pt x="437" y="310"/>
                    <a:pt x="437" y="310"/>
                    <a:pt x="437" y="310"/>
                  </a:cubicBezTo>
                  <a:cubicBezTo>
                    <a:pt x="437" y="306"/>
                    <a:pt x="435" y="304"/>
                    <a:pt x="435" y="301"/>
                  </a:cubicBezTo>
                  <a:cubicBezTo>
                    <a:pt x="434" y="299"/>
                    <a:pt x="435" y="294"/>
                    <a:pt x="433" y="296"/>
                  </a:cubicBezTo>
                  <a:cubicBezTo>
                    <a:pt x="432" y="296"/>
                    <a:pt x="432" y="297"/>
                    <a:pt x="432" y="298"/>
                  </a:cubicBezTo>
                  <a:close/>
                  <a:moveTo>
                    <a:pt x="209" y="305"/>
                  </a:moveTo>
                  <a:cubicBezTo>
                    <a:pt x="213" y="306"/>
                    <a:pt x="216" y="306"/>
                    <a:pt x="220" y="308"/>
                  </a:cubicBezTo>
                  <a:cubicBezTo>
                    <a:pt x="223" y="308"/>
                    <a:pt x="223" y="310"/>
                    <a:pt x="225" y="312"/>
                  </a:cubicBezTo>
                  <a:cubicBezTo>
                    <a:pt x="228" y="315"/>
                    <a:pt x="230" y="317"/>
                    <a:pt x="232" y="320"/>
                  </a:cubicBezTo>
                  <a:cubicBezTo>
                    <a:pt x="236" y="325"/>
                    <a:pt x="239" y="326"/>
                    <a:pt x="243" y="330"/>
                  </a:cubicBezTo>
                  <a:cubicBezTo>
                    <a:pt x="246" y="333"/>
                    <a:pt x="246" y="336"/>
                    <a:pt x="249" y="339"/>
                  </a:cubicBezTo>
                  <a:cubicBezTo>
                    <a:pt x="250" y="341"/>
                    <a:pt x="253" y="341"/>
                    <a:pt x="255" y="342"/>
                  </a:cubicBezTo>
                  <a:cubicBezTo>
                    <a:pt x="260" y="345"/>
                    <a:pt x="263" y="346"/>
                    <a:pt x="268" y="347"/>
                  </a:cubicBezTo>
                  <a:cubicBezTo>
                    <a:pt x="270" y="348"/>
                    <a:pt x="272" y="350"/>
                    <a:pt x="275" y="350"/>
                  </a:cubicBezTo>
                  <a:cubicBezTo>
                    <a:pt x="278" y="350"/>
                    <a:pt x="280" y="348"/>
                    <a:pt x="283" y="347"/>
                  </a:cubicBezTo>
                  <a:cubicBezTo>
                    <a:pt x="288" y="345"/>
                    <a:pt x="291" y="344"/>
                    <a:pt x="296" y="342"/>
                  </a:cubicBezTo>
                  <a:cubicBezTo>
                    <a:pt x="299" y="341"/>
                    <a:pt x="301" y="340"/>
                    <a:pt x="304" y="340"/>
                  </a:cubicBezTo>
                  <a:cubicBezTo>
                    <a:pt x="306" y="340"/>
                    <a:pt x="306" y="341"/>
                    <a:pt x="308" y="342"/>
                  </a:cubicBezTo>
                  <a:cubicBezTo>
                    <a:pt x="311" y="345"/>
                    <a:pt x="313" y="345"/>
                    <a:pt x="316" y="346"/>
                  </a:cubicBezTo>
                  <a:cubicBezTo>
                    <a:pt x="320" y="347"/>
                    <a:pt x="323" y="349"/>
                    <a:pt x="326" y="351"/>
                  </a:cubicBezTo>
                  <a:cubicBezTo>
                    <a:pt x="330" y="353"/>
                    <a:pt x="333" y="353"/>
                    <a:pt x="337" y="356"/>
                  </a:cubicBezTo>
                  <a:cubicBezTo>
                    <a:pt x="340" y="359"/>
                    <a:pt x="342" y="362"/>
                    <a:pt x="347" y="362"/>
                  </a:cubicBezTo>
                  <a:cubicBezTo>
                    <a:pt x="348" y="362"/>
                    <a:pt x="349" y="362"/>
                    <a:pt x="350" y="362"/>
                  </a:cubicBezTo>
                  <a:cubicBezTo>
                    <a:pt x="345" y="350"/>
                    <a:pt x="345" y="350"/>
                    <a:pt x="345" y="350"/>
                  </a:cubicBezTo>
                  <a:cubicBezTo>
                    <a:pt x="346" y="347"/>
                    <a:pt x="348" y="345"/>
                    <a:pt x="348" y="341"/>
                  </a:cubicBezTo>
                  <a:cubicBezTo>
                    <a:pt x="348" y="338"/>
                    <a:pt x="345" y="337"/>
                    <a:pt x="345" y="334"/>
                  </a:cubicBezTo>
                  <a:cubicBezTo>
                    <a:pt x="345" y="331"/>
                    <a:pt x="347" y="329"/>
                    <a:pt x="347" y="327"/>
                  </a:cubicBezTo>
                  <a:cubicBezTo>
                    <a:pt x="347" y="327"/>
                    <a:pt x="347" y="327"/>
                    <a:pt x="347" y="327"/>
                  </a:cubicBezTo>
                  <a:cubicBezTo>
                    <a:pt x="342" y="324"/>
                    <a:pt x="338" y="321"/>
                    <a:pt x="333" y="316"/>
                  </a:cubicBezTo>
                  <a:cubicBezTo>
                    <a:pt x="331" y="313"/>
                    <a:pt x="328" y="313"/>
                    <a:pt x="326" y="310"/>
                  </a:cubicBezTo>
                  <a:cubicBezTo>
                    <a:pt x="323" y="306"/>
                    <a:pt x="321" y="302"/>
                    <a:pt x="316" y="302"/>
                  </a:cubicBezTo>
                  <a:cubicBezTo>
                    <a:pt x="315" y="302"/>
                    <a:pt x="314" y="303"/>
                    <a:pt x="312" y="303"/>
                  </a:cubicBezTo>
                  <a:cubicBezTo>
                    <a:pt x="311" y="303"/>
                    <a:pt x="310" y="302"/>
                    <a:pt x="308" y="301"/>
                  </a:cubicBezTo>
                  <a:cubicBezTo>
                    <a:pt x="309" y="299"/>
                    <a:pt x="311" y="299"/>
                    <a:pt x="312" y="297"/>
                  </a:cubicBezTo>
                  <a:cubicBezTo>
                    <a:pt x="313" y="295"/>
                    <a:pt x="314" y="294"/>
                    <a:pt x="316" y="294"/>
                  </a:cubicBezTo>
                  <a:cubicBezTo>
                    <a:pt x="318" y="294"/>
                    <a:pt x="319" y="295"/>
                    <a:pt x="320" y="297"/>
                  </a:cubicBezTo>
                  <a:cubicBezTo>
                    <a:pt x="320" y="294"/>
                    <a:pt x="320" y="294"/>
                    <a:pt x="320" y="294"/>
                  </a:cubicBezTo>
                  <a:cubicBezTo>
                    <a:pt x="319" y="284"/>
                    <a:pt x="319" y="284"/>
                    <a:pt x="319" y="284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4"/>
                    <a:pt x="321" y="272"/>
                    <a:pt x="321" y="268"/>
                  </a:cubicBezTo>
                  <a:cubicBezTo>
                    <a:pt x="321" y="264"/>
                    <a:pt x="321" y="261"/>
                    <a:pt x="320" y="258"/>
                  </a:cubicBezTo>
                  <a:cubicBezTo>
                    <a:pt x="320" y="244"/>
                    <a:pt x="320" y="244"/>
                    <a:pt x="320" y="244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20" y="234"/>
                    <a:pt x="321" y="232"/>
                    <a:pt x="321" y="229"/>
                  </a:cubicBezTo>
                  <a:cubicBezTo>
                    <a:pt x="321" y="218"/>
                    <a:pt x="321" y="218"/>
                    <a:pt x="321" y="218"/>
                  </a:cubicBezTo>
                  <a:cubicBezTo>
                    <a:pt x="321" y="215"/>
                    <a:pt x="320" y="213"/>
                    <a:pt x="321" y="210"/>
                  </a:cubicBezTo>
                  <a:cubicBezTo>
                    <a:pt x="322" y="208"/>
                    <a:pt x="324" y="208"/>
                    <a:pt x="324" y="206"/>
                  </a:cubicBezTo>
                  <a:cubicBezTo>
                    <a:pt x="324" y="205"/>
                    <a:pt x="324" y="205"/>
                    <a:pt x="324" y="205"/>
                  </a:cubicBezTo>
                  <a:cubicBezTo>
                    <a:pt x="321" y="205"/>
                    <a:pt x="319" y="205"/>
                    <a:pt x="317" y="204"/>
                  </a:cubicBezTo>
                  <a:cubicBezTo>
                    <a:pt x="319" y="201"/>
                    <a:pt x="321" y="200"/>
                    <a:pt x="324" y="200"/>
                  </a:cubicBezTo>
                  <a:cubicBezTo>
                    <a:pt x="323" y="195"/>
                    <a:pt x="318" y="194"/>
                    <a:pt x="314" y="190"/>
                  </a:cubicBezTo>
                  <a:cubicBezTo>
                    <a:pt x="308" y="183"/>
                    <a:pt x="304" y="177"/>
                    <a:pt x="304" y="167"/>
                  </a:cubicBezTo>
                  <a:cubicBezTo>
                    <a:pt x="304" y="159"/>
                    <a:pt x="310" y="156"/>
                    <a:pt x="309" y="148"/>
                  </a:cubicBezTo>
                  <a:cubicBezTo>
                    <a:pt x="309" y="144"/>
                    <a:pt x="310" y="141"/>
                    <a:pt x="311" y="137"/>
                  </a:cubicBezTo>
                  <a:cubicBezTo>
                    <a:pt x="313" y="134"/>
                    <a:pt x="314" y="132"/>
                    <a:pt x="317" y="132"/>
                  </a:cubicBezTo>
                  <a:cubicBezTo>
                    <a:pt x="318" y="132"/>
                    <a:pt x="318" y="132"/>
                    <a:pt x="319" y="132"/>
                  </a:cubicBezTo>
                  <a:cubicBezTo>
                    <a:pt x="316" y="123"/>
                    <a:pt x="312" y="118"/>
                    <a:pt x="312" y="109"/>
                  </a:cubicBezTo>
                  <a:cubicBezTo>
                    <a:pt x="312" y="105"/>
                    <a:pt x="315" y="103"/>
                    <a:pt x="318" y="99"/>
                  </a:cubicBezTo>
                  <a:cubicBezTo>
                    <a:pt x="318" y="99"/>
                    <a:pt x="318" y="99"/>
                    <a:pt x="318" y="99"/>
                  </a:cubicBezTo>
                  <a:cubicBezTo>
                    <a:pt x="317" y="99"/>
                    <a:pt x="317" y="99"/>
                    <a:pt x="316" y="99"/>
                  </a:cubicBezTo>
                  <a:cubicBezTo>
                    <a:pt x="314" y="99"/>
                    <a:pt x="313" y="100"/>
                    <a:pt x="312" y="100"/>
                  </a:cubicBezTo>
                  <a:cubicBezTo>
                    <a:pt x="308" y="100"/>
                    <a:pt x="306" y="98"/>
                    <a:pt x="303" y="98"/>
                  </a:cubicBezTo>
                  <a:cubicBezTo>
                    <a:pt x="303" y="105"/>
                    <a:pt x="302" y="108"/>
                    <a:pt x="300" y="115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304" y="138"/>
                    <a:pt x="303" y="141"/>
                    <a:pt x="300" y="145"/>
                  </a:cubicBezTo>
                  <a:cubicBezTo>
                    <a:pt x="296" y="143"/>
                    <a:pt x="295" y="140"/>
                    <a:pt x="293" y="136"/>
                  </a:cubicBezTo>
                  <a:cubicBezTo>
                    <a:pt x="290" y="132"/>
                    <a:pt x="288" y="130"/>
                    <a:pt x="286" y="126"/>
                  </a:cubicBezTo>
                  <a:cubicBezTo>
                    <a:pt x="285" y="124"/>
                    <a:pt x="284" y="123"/>
                    <a:pt x="282" y="122"/>
                  </a:cubicBezTo>
                  <a:cubicBezTo>
                    <a:pt x="278" y="119"/>
                    <a:pt x="274" y="120"/>
                    <a:pt x="270" y="117"/>
                  </a:cubicBezTo>
                  <a:cubicBezTo>
                    <a:pt x="267" y="115"/>
                    <a:pt x="265" y="113"/>
                    <a:pt x="263" y="110"/>
                  </a:cubicBezTo>
                  <a:cubicBezTo>
                    <a:pt x="262" y="108"/>
                    <a:pt x="261" y="106"/>
                    <a:pt x="259" y="106"/>
                  </a:cubicBezTo>
                  <a:cubicBezTo>
                    <a:pt x="257" y="106"/>
                    <a:pt x="256" y="107"/>
                    <a:pt x="255" y="107"/>
                  </a:cubicBezTo>
                  <a:cubicBezTo>
                    <a:pt x="252" y="107"/>
                    <a:pt x="250" y="108"/>
                    <a:pt x="247" y="109"/>
                  </a:cubicBezTo>
                  <a:cubicBezTo>
                    <a:pt x="246" y="109"/>
                    <a:pt x="245" y="110"/>
                    <a:pt x="244" y="110"/>
                  </a:cubicBezTo>
                  <a:cubicBezTo>
                    <a:pt x="241" y="110"/>
                    <a:pt x="241" y="107"/>
                    <a:pt x="241" y="104"/>
                  </a:cubicBezTo>
                  <a:cubicBezTo>
                    <a:pt x="241" y="101"/>
                    <a:pt x="239" y="99"/>
                    <a:pt x="239" y="96"/>
                  </a:cubicBezTo>
                  <a:cubicBezTo>
                    <a:pt x="239" y="92"/>
                    <a:pt x="239" y="89"/>
                    <a:pt x="241" y="86"/>
                  </a:cubicBezTo>
                  <a:cubicBezTo>
                    <a:pt x="243" y="84"/>
                    <a:pt x="245" y="83"/>
                    <a:pt x="246" y="82"/>
                  </a:cubicBezTo>
                  <a:cubicBezTo>
                    <a:pt x="248" y="80"/>
                    <a:pt x="248" y="78"/>
                    <a:pt x="250" y="77"/>
                  </a:cubicBezTo>
                  <a:cubicBezTo>
                    <a:pt x="253" y="73"/>
                    <a:pt x="256" y="70"/>
                    <a:pt x="256" y="65"/>
                  </a:cubicBezTo>
                  <a:cubicBezTo>
                    <a:pt x="256" y="59"/>
                    <a:pt x="251" y="57"/>
                    <a:pt x="249" y="51"/>
                  </a:cubicBezTo>
                  <a:cubicBezTo>
                    <a:pt x="247" y="52"/>
                    <a:pt x="247" y="53"/>
                    <a:pt x="245" y="53"/>
                  </a:cubicBezTo>
                  <a:cubicBezTo>
                    <a:pt x="237" y="53"/>
                    <a:pt x="237" y="53"/>
                    <a:pt x="237" y="53"/>
                  </a:cubicBezTo>
                  <a:cubicBezTo>
                    <a:pt x="234" y="53"/>
                    <a:pt x="234" y="50"/>
                    <a:pt x="233" y="47"/>
                  </a:cubicBezTo>
                  <a:cubicBezTo>
                    <a:pt x="231" y="44"/>
                    <a:pt x="229" y="43"/>
                    <a:pt x="229" y="40"/>
                  </a:cubicBezTo>
                  <a:cubicBezTo>
                    <a:pt x="229" y="38"/>
                    <a:pt x="231" y="38"/>
                    <a:pt x="233" y="37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26" y="23"/>
                    <a:pt x="221" y="24"/>
                    <a:pt x="214" y="21"/>
                  </a:cubicBezTo>
                  <a:cubicBezTo>
                    <a:pt x="213" y="20"/>
                    <a:pt x="212" y="19"/>
                    <a:pt x="211" y="18"/>
                  </a:cubicBezTo>
                  <a:cubicBezTo>
                    <a:pt x="209" y="17"/>
                    <a:pt x="207" y="17"/>
                    <a:pt x="206" y="16"/>
                  </a:cubicBezTo>
                  <a:cubicBezTo>
                    <a:pt x="205" y="15"/>
                    <a:pt x="205" y="14"/>
                    <a:pt x="204" y="13"/>
                  </a:cubicBezTo>
                  <a:cubicBezTo>
                    <a:pt x="202" y="8"/>
                    <a:pt x="201" y="5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6" y="2"/>
                    <a:pt x="195" y="4"/>
                    <a:pt x="192" y="8"/>
                  </a:cubicBezTo>
                  <a:cubicBezTo>
                    <a:pt x="191" y="10"/>
                    <a:pt x="190" y="12"/>
                    <a:pt x="190" y="1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4" y="24"/>
                    <a:pt x="183" y="22"/>
                    <a:pt x="181" y="22"/>
                  </a:cubicBezTo>
                  <a:cubicBezTo>
                    <a:pt x="179" y="22"/>
                    <a:pt x="178" y="23"/>
                    <a:pt x="176" y="23"/>
                  </a:cubicBezTo>
                  <a:cubicBezTo>
                    <a:pt x="173" y="23"/>
                    <a:pt x="171" y="22"/>
                    <a:pt x="169" y="21"/>
                  </a:cubicBezTo>
                  <a:cubicBezTo>
                    <a:pt x="167" y="20"/>
                    <a:pt x="167" y="17"/>
                    <a:pt x="165" y="17"/>
                  </a:cubicBezTo>
                  <a:cubicBezTo>
                    <a:pt x="163" y="17"/>
                    <a:pt x="162" y="18"/>
                    <a:pt x="161" y="18"/>
                  </a:cubicBezTo>
                  <a:cubicBezTo>
                    <a:pt x="159" y="19"/>
                    <a:pt x="158" y="18"/>
                    <a:pt x="156" y="19"/>
                  </a:cubicBezTo>
                  <a:cubicBezTo>
                    <a:pt x="154" y="19"/>
                    <a:pt x="152" y="21"/>
                    <a:pt x="152" y="23"/>
                  </a:cubicBezTo>
                  <a:cubicBezTo>
                    <a:pt x="151" y="24"/>
                    <a:pt x="151" y="27"/>
                    <a:pt x="149" y="27"/>
                  </a:cubicBezTo>
                  <a:cubicBezTo>
                    <a:pt x="147" y="27"/>
                    <a:pt x="145" y="25"/>
                    <a:pt x="143" y="25"/>
                  </a:cubicBezTo>
                  <a:cubicBezTo>
                    <a:pt x="137" y="25"/>
                    <a:pt x="133" y="27"/>
                    <a:pt x="128" y="24"/>
                  </a:cubicBezTo>
                  <a:cubicBezTo>
                    <a:pt x="126" y="23"/>
                    <a:pt x="126" y="21"/>
                    <a:pt x="125" y="19"/>
                  </a:cubicBezTo>
                  <a:cubicBezTo>
                    <a:pt x="124" y="18"/>
                    <a:pt x="122" y="18"/>
                    <a:pt x="121" y="17"/>
                  </a:cubicBezTo>
                  <a:cubicBezTo>
                    <a:pt x="119" y="15"/>
                    <a:pt x="118" y="13"/>
                    <a:pt x="116" y="11"/>
                  </a:cubicBezTo>
                  <a:cubicBezTo>
                    <a:pt x="115" y="11"/>
                    <a:pt x="115" y="9"/>
                    <a:pt x="115" y="9"/>
                  </a:cubicBezTo>
                  <a:cubicBezTo>
                    <a:pt x="112" y="9"/>
                    <a:pt x="110" y="10"/>
                    <a:pt x="107" y="11"/>
                  </a:cubicBezTo>
                  <a:cubicBezTo>
                    <a:pt x="106" y="12"/>
                    <a:pt x="105" y="13"/>
                    <a:pt x="103" y="13"/>
                  </a:cubicBezTo>
                  <a:cubicBezTo>
                    <a:pt x="100" y="13"/>
                    <a:pt x="98" y="10"/>
                    <a:pt x="95" y="10"/>
                  </a:cubicBezTo>
                  <a:cubicBezTo>
                    <a:pt x="94" y="10"/>
                    <a:pt x="93" y="11"/>
                    <a:pt x="93" y="13"/>
                  </a:cubicBezTo>
                  <a:cubicBezTo>
                    <a:pt x="92" y="14"/>
                    <a:pt x="91" y="16"/>
                    <a:pt x="91" y="18"/>
                  </a:cubicBezTo>
                  <a:cubicBezTo>
                    <a:pt x="90" y="21"/>
                    <a:pt x="89" y="23"/>
                    <a:pt x="89" y="27"/>
                  </a:cubicBezTo>
                  <a:cubicBezTo>
                    <a:pt x="88" y="29"/>
                    <a:pt x="88" y="31"/>
                    <a:pt x="86" y="31"/>
                  </a:cubicBezTo>
                  <a:cubicBezTo>
                    <a:pt x="85" y="31"/>
                    <a:pt x="83" y="31"/>
                    <a:pt x="83" y="30"/>
                  </a:cubicBezTo>
                  <a:cubicBezTo>
                    <a:pt x="81" y="29"/>
                    <a:pt x="82" y="27"/>
                    <a:pt x="81" y="25"/>
                  </a:cubicBezTo>
                  <a:cubicBezTo>
                    <a:pt x="81" y="23"/>
                    <a:pt x="79" y="22"/>
                    <a:pt x="77" y="21"/>
                  </a:cubicBezTo>
                  <a:cubicBezTo>
                    <a:pt x="73" y="17"/>
                    <a:pt x="73" y="13"/>
                    <a:pt x="68" y="9"/>
                  </a:cubicBezTo>
                  <a:cubicBezTo>
                    <a:pt x="68" y="9"/>
                    <a:pt x="67" y="9"/>
                    <a:pt x="67" y="9"/>
                  </a:cubicBezTo>
                  <a:cubicBezTo>
                    <a:pt x="65" y="17"/>
                    <a:pt x="66" y="23"/>
                    <a:pt x="62" y="29"/>
                  </a:cubicBezTo>
                  <a:cubicBezTo>
                    <a:pt x="59" y="33"/>
                    <a:pt x="56" y="33"/>
                    <a:pt x="52" y="35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5" y="39"/>
                    <a:pt x="44" y="42"/>
                    <a:pt x="42" y="42"/>
                  </a:cubicBezTo>
                  <a:cubicBezTo>
                    <a:pt x="40" y="42"/>
                    <a:pt x="40" y="40"/>
                    <a:pt x="39" y="40"/>
                  </a:cubicBezTo>
                  <a:cubicBezTo>
                    <a:pt x="34" y="37"/>
                    <a:pt x="32" y="35"/>
                    <a:pt x="27" y="35"/>
                  </a:cubicBezTo>
                  <a:cubicBezTo>
                    <a:pt x="23" y="35"/>
                    <a:pt x="22" y="38"/>
                    <a:pt x="18" y="38"/>
                  </a:cubicBezTo>
                  <a:cubicBezTo>
                    <a:pt x="15" y="38"/>
                    <a:pt x="13" y="36"/>
                    <a:pt x="10" y="34"/>
                  </a:cubicBezTo>
                  <a:cubicBezTo>
                    <a:pt x="9" y="34"/>
                    <a:pt x="8" y="32"/>
                    <a:pt x="7" y="32"/>
                  </a:cubicBezTo>
                  <a:cubicBezTo>
                    <a:pt x="6" y="32"/>
                    <a:pt x="6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9"/>
                    <a:pt x="0" y="41"/>
                    <a:pt x="0" y="46"/>
                  </a:cubicBezTo>
                  <a:cubicBezTo>
                    <a:pt x="0" y="48"/>
                    <a:pt x="2" y="49"/>
                    <a:pt x="2" y="51"/>
                  </a:cubicBezTo>
                  <a:cubicBezTo>
                    <a:pt x="3" y="54"/>
                    <a:pt x="2" y="57"/>
                    <a:pt x="4" y="60"/>
                  </a:cubicBezTo>
                  <a:cubicBezTo>
                    <a:pt x="4" y="61"/>
                    <a:pt x="6" y="61"/>
                    <a:pt x="7" y="62"/>
                  </a:cubicBezTo>
                  <a:cubicBezTo>
                    <a:pt x="10" y="64"/>
                    <a:pt x="12" y="66"/>
                    <a:pt x="13" y="69"/>
                  </a:cubicBezTo>
                  <a:cubicBezTo>
                    <a:pt x="14" y="73"/>
                    <a:pt x="14" y="76"/>
                    <a:pt x="16" y="79"/>
                  </a:cubicBezTo>
                  <a:cubicBezTo>
                    <a:pt x="18" y="84"/>
                    <a:pt x="22" y="86"/>
                    <a:pt x="22" y="92"/>
                  </a:cubicBezTo>
                  <a:cubicBezTo>
                    <a:pt x="22" y="94"/>
                    <a:pt x="22" y="96"/>
                    <a:pt x="22" y="98"/>
                  </a:cubicBezTo>
                  <a:cubicBezTo>
                    <a:pt x="22" y="99"/>
                    <a:pt x="24" y="100"/>
                    <a:pt x="25" y="100"/>
                  </a:cubicBezTo>
                  <a:cubicBezTo>
                    <a:pt x="27" y="102"/>
                    <a:pt x="29" y="104"/>
                    <a:pt x="31" y="105"/>
                  </a:cubicBezTo>
                  <a:cubicBezTo>
                    <a:pt x="34" y="107"/>
                    <a:pt x="36" y="109"/>
                    <a:pt x="36" y="112"/>
                  </a:cubicBezTo>
                  <a:cubicBezTo>
                    <a:pt x="36" y="114"/>
                    <a:pt x="35" y="115"/>
                    <a:pt x="35" y="117"/>
                  </a:cubicBezTo>
                  <a:cubicBezTo>
                    <a:pt x="35" y="119"/>
                    <a:pt x="35" y="119"/>
                    <a:pt x="35" y="121"/>
                  </a:cubicBezTo>
                  <a:cubicBezTo>
                    <a:pt x="35" y="123"/>
                    <a:pt x="33" y="123"/>
                    <a:pt x="33" y="126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3" y="138"/>
                    <a:pt x="34" y="139"/>
                    <a:pt x="35" y="141"/>
                  </a:cubicBezTo>
                  <a:cubicBezTo>
                    <a:pt x="36" y="143"/>
                    <a:pt x="37" y="145"/>
                    <a:pt x="38" y="148"/>
                  </a:cubicBezTo>
                  <a:cubicBezTo>
                    <a:pt x="39" y="150"/>
                    <a:pt x="41" y="151"/>
                    <a:pt x="41" y="153"/>
                  </a:cubicBezTo>
                  <a:cubicBezTo>
                    <a:pt x="41" y="156"/>
                    <a:pt x="40" y="158"/>
                    <a:pt x="40" y="160"/>
                  </a:cubicBezTo>
                  <a:cubicBezTo>
                    <a:pt x="40" y="162"/>
                    <a:pt x="44" y="167"/>
                    <a:pt x="44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51" y="172"/>
                    <a:pt x="55" y="172"/>
                    <a:pt x="62" y="174"/>
                  </a:cubicBezTo>
                  <a:cubicBezTo>
                    <a:pt x="64" y="175"/>
                    <a:pt x="65" y="175"/>
                    <a:pt x="67" y="177"/>
                  </a:cubicBezTo>
                  <a:cubicBezTo>
                    <a:pt x="68" y="178"/>
                    <a:pt x="68" y="180"/>
                    <a:pt x="68" y="182"/>
                  </a:cubicBezTo>
                  <a:cubicBezTo>
                    <a:pt x="68" y="185"/>
                    <a:pt x="69" y="186"/>
                    <a:pt x="69" y="189"/>
                  </a:cubicBezTo>
                  <a:cubicBezTo>
                    <a:pt x="69" y="193"/>
                    <a:pt x="65" y="195"/>
                    <a:pt x="65" y="199"/>
                  </a:cubicBezTo>
                  <a:cubicBezTo>
                    <a:pt x="65" y="202"/>
                    <a:pt x="67" y="203"/>
                    <a:pt x="67" y="206"/>
                  </a:cubicBezTo>
                  <a:cubicBezTo>
                    <a:pt x="67" y="209"/>
                    <a:pt x="65" y="211"/>
                    <a:pt x="65" y="214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5" y="224"/>
                    <a:pt x="67" y="224"/>
                    <a:pt x="67" y="226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71" y="235"/>
                    <a:pt x="73" y="237"/>
                    <a:pt x="77" y="238"/>
                  </a:cubicBezTo>
                  <a:cubicBezTo>
                    <a:pt x="82" y="240"/>
                    <a:pt x="86" y="240"/>
                    <a:pt x="91" y="240"/>
                  </a:cubicBezTo>
                  <a:cubicBezTo>
                    <a:pt x="91" y="240"/>
                    <a:pt x="91" y="240"/>
                    <a:pt x="91" y="240"/>
                  </a:cubicBezTo>
                  <a:cubicBezTo>
                    <a:pt x="95" y="242"/>
                    <a:pt x="99" y="242"/>
                    <a:pt x="102" y="243"/>
                  </a:cubicBezTo>
                  <a:cubicBezTo>
                    <a:pt x="106" y="245"/>
                    <a:pt x="107" y="247"/>
                    <a:pt x="111" y="249"/>
                  </a:cubicBezTo>
                  <a:cubicBezTo>
                    <a:pt x="115" y="251"/>
                    <a:pt x="118" y="251"/>
                    <a:pt x="123" y="251"/>
                  </a:cubicBezTo>
                  <a:cubicBezTo>
                    <a:pt x="129" y="252"/>
                    <a:pt x="132" y="254"/>
                    <a:pt x="138" y="256"/>
                  </a:cubicBezTo>
                  <a:cubicBezTo>
                    <a:pt x="144" y="258"/>
                    <a:pt x="148" y="258"/>
                    <a:pt x="154" y="261"/>
                  </a:cubicBezTo>
                  <a:cubicBezTo>
                    <a:pt x="160" y="265"/>
                    <a:pt x="162" y="268"/>
                    <a:pt x="168" y="273"/>
                  </a:cubicBezTo>
                  <a:cubicBezTo>
                    <a:pt x="171" y="275"/>
                    <a:pt x="172" y="277"/>
                    <a:pt x="176" y="279"/>
                  </a:cubicBezTo>
                  <a:cubicBezTo>
                    <a:pt x="179" y="282"/>
                    <a:pt x="182" y="282"/>
                    <a:pt x="185" y="285"/>
                  </a:cubicBezTo>
                  <a:cubicBezTo>
                    <a:pt x="191" y="290"/>
                    <a:pt x="196" y="291"/>
                    <a:pt x="203" y="295"/>
                  </a:cubicBezTo>
                  <a:cubicBezTo>
                    <a:pt x="205" y="296"/>
                    <a:pt x="205" y="297"/>
                    <a:pt x="206" y="298"/>
                  </a:cubicBezTo>
                  <a:cubicBezTo>
                    <a:pt x="207" y="301"/>
                    <a:pt x="208" y="302"/>
                    <a:pt x="209" y="3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341203" y="4193506"/>
              <a:ext cx="856845" cy="744734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58" y="15"/>
                </a:cxn>
                <a:cxn ang="0">
                  <a:pos x="75" y="34"/>
                </a:cxn>
                <a:cxn ang="0">
                  <a:pos x="94" y="42"/>
                </a:cxn>
                <a:cxn ang="0">
                  <a:pos x="109" y="42"/>
                </a:cxn>
                <a:cxn ang="0">
                  <a:pos x="130" y="35"/>
                </a:cxn>
                <a:cxn ang="0">
                  <a:pos x="142" y="41"/>
                </a:cxn>
                <a:cxn ang="0">
                  <a:pos x="163" y="51"/>
                </a:cxn>
                <a:cxn ang="0">
                  <a:pos x="176" y="57"/>
                </a:cxn>
                <a:cxn ang="0">
                  <a:pos x="174" y="36"/>
                </a:cxn>
                <a:cxn ang="0">
                  <a:pos x="173" y="22"/>
                </a:cxn>
                <a:cxn ang="0">
                  <a:pos x="178" y="25"/>
                </a:cxn>
                <a:cxn ang="0">
                  <a:pos x="206" y="51"/>
                </a:cxn>
                <a:cxn ang="0">
                  <a:pos x="209" y="61"/>
                </a:cxn>
                <a:cxn ang="0">
                  <a:pos x="227" y="87"/>
                </a:cxn>
                <a:cxn ang="0">
                  <a:pos x="226" y="98"/>
                </a:cxn>
                <a:cxn ang="0">
                  <a:pos x="249" y="136"/>
                </a:cxn>
                <a:cxn ang="0">
                  <a:pos x="264" y="170"/>
                </a:cxn>
                <a:cxn ang="0">
                  <a:pos x="279" y="213"/>
                </a:cxn>
                <a:cxn ang="0">
                  <a:pos x="276" y="226"/>
                </a:cxn>
                <a:cxn ang="0">
                  <a:pos x="259" y="230"/>
                </a:cxn>
                <a:cxn ang="0">
                  <a:pos x="246" y="227"/>
                </a:cxn>
                <a:cxn ang="0">
                  <a:pos x="228" y="213"/>
                </a:cxn>
                <a:cxn ang="0">
                  <a:pos x="213" y="210"/>
                </a:cxn>
                <a:cxn ang="0">
                  <a:pos x="160" y="229"/>
                </a:cxn>
                <a:cxn ang="0">
                  <a:pos x="145" y="233"/>
                </a:cxn>
                <a:cxn ang="0">
                  <a:pos x="134" y="213"/>
                </a:cxn>
                <a:cxn ang="0">
                  <a:pos x="134" y="206"/>
                </a:cxn>
                <a:cxn ang="0">
                  <a:pos x="125" y="192"/>
                </a:cxn>
                <a:cxn ang="0">
                  <a:pos x="116" y="189"/>
                </a:cxn>
                <a:cxn ang="0">
                  <a:pos x="85" y="170"/>
                </a:cxn>
                <a:cxn ang="0">
                  <a:pos x="73" y="165"/>
                </a:cxn>
                <a:cxn ang="0">
                  <a:pos x="71" y="153"/>
                </a:cxn>
                <a:cxn ang="0">
                  <a:pos x="61" y="152"/>
                </a:cxn>
                <a:cxn ang="0">
                  <a:pos x="40" y="149"/>
                </a:cxn>
                <a:cxn ang="0">
                  <a:pos x="32" y="145"/>
                </a:cxn>
                <a:cxn ang="0">
                  <a:pos x="21" y="130"/>
                </a:cxn>
                <a:cxn ang="0">
                  <a:pos x="32" y="108"/>
                </a:cxn>
                <a:cxn ang="0">
                  <a:pos x="28" y="101"/>
                </a:cxn>
                <a:cxn ang="0">
                  <a:pos x="11" y="117"/>
                </a:cxn>
                <a:cxn ang="0">
                  <a:pos x="0" y="115"/>
                </a:cxn>
                <a:cxn ang="0">
                  <a:pos x="7" y="108"/>
                </a:cxn>
                <a:cxn ang="0">
                  <a:pos x="8" y="103"/>
                </a:cxn>
                <a:cxn ang="0">
                  <a:pos x="1" y="98"/>
                </a:cxn>
                <a:cxn ang="0">
                  <a:pos x="4" y="86"/>
                </a:cxn>
                <a:cxn ang="0">
                  <a:pos x="7" y="76"/>
                </a:cxn>
                <a:cxn ang="0">
                  <a:pos x="12" y="66"/>
                </a:cxn>
                <a:cxn ang="0">
                  <a:pos x="22" y="56"/>
                </a:cxn>
                <a:cxn ang="0">
                  <a:pos x="23" y="29"/>
                </a:cxn>
                <a:cxn ang="0">
                  <a:pos x="35" y="0"/>
                </a:cxn>
              </a:cxnLst>
              <a:rect l="0" t="0" r="r" b="b"/>
              <a:pathLst>
                <a:path w="279" h="242">
                  <a:moveTo>
                    <a:pt x="35" y="0"/>
                  </a:moveTo>
                  <a:cubicBezTo>
                    <a:pt x="39" y="1"/>
                    <a:pt x="42" y="1"/>
                    <a:pt x="46" y="3"/>
                  </a:cubicBezTo>
                  <a:cubicBezTo>
                    <a:pt x="49" y="3"/>
                    <a:pt x="49" y="5"/>
                    <a:pt x="51" y="7"/>
                  </a:cubicBezTo>
                  <a:cubicBezTo>
                    <a:pt x="54" y="10"/>
                    <a:pt x="56" y="12"/>
                    <a:pt x="58" y="15"/>
                  </a:cubicBezTo>
                  <a:cubicBezTo>
                    <a:pt x="62" y="20"/>
                    <a:pt x="65" y="21"/>
                    <a:pt x="69" y="25"/>
                  </a:cubicBezTo>
                  <a:cubicBezTo>
                    <a:pt x="72" y="28"/>
                    <a:pt x="72" y="31"/>
                    <a:pt x="75" y="34"/>
                  </a:cubicBezTo>
                  <a:cubicBezTo>
                    <a:pt x="76" y="36"/>
                    <a:pt x="79" y="36"/>
                    <a:pt x="81" y="37"/>
                  </a:cubicBezTo>
                  <a:cubicBezTo>
                    <a:pt x="86" y="40"/>
                    <a:pt x="89" y="41"/>
                    <a:pt x="94" y="42"/>
                  </a:cubicBezTo>
                  <a:cubicBezTo>
                    <a:pt x="96" y="43"/>
                    <a:pt x="98" y="45"/>
                    <a:pt x="101" y="45"/>
                  </a:cubicBezTo>
                  <a:cubicBezTo>
                    <a:pt x="104" y="45"/>
                    <a:pt x="106" y="43"/>
                    <a:pt x="109" y="42"/>
                  </a:cubicBezTo>
                  <a:cubicBezTo>
                    <a:pt x="114" y="40"/>
                    <a:pt x="117" y="39"/>
                    <a:pt x="122" y="37"/>
                  </a:cubicBezTo>
                  <a:cubicBezTo>
                    <a:pt x="125" y="36"/>
                    <a:pt x="127" y="35"/>
                    <a:pt x="130" y="35"/>
                  </a:cubicBezTo>
                  <a:cubicBezTo>
                    <a:pt x="132" y="35"/>
                    <a:pt x="132" y="36"/>
                    <a:pt x="134" y="37"/>
                  </a:cubicBezTo>
                  <a:cubicBezTo>
                    <a:pt x="137" y="40"/>
                    <a:pt x="139" y="40"/>
                    <a:pt x="142" y="41"/>
                  </a:cubicBezTo>
                  <a:cubicBezTo>
                    <a:pt x="146" y="42"/>
                    <a:pt x="149" y="44"/>
                    <a:pt x="152" y="46"/>
                  </a:cubicBezTo>
                  <a:cubicBezTo>
                    <a:pt x="156" y="48"/>
                    <a:pt x="159" y="48"/>
                    <a:pt x="163" y="51"/>
                  </a:cubicBezTo>
                  <a:cubicBezTo>
                    <a:pt x="166" y="54"/>
                    <a:pt x="168" y="57"/>
                    <a:pt x="173" y="57"/>
                  </a:cubicBezTo>
                  <a:cubicBezTo>
                    <a:pt x="174" y="57"/>
                    <a:pt x="175" y="57"/>
                    <a:pt x="176" y="57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2" y="42"/>
                    <a:pt x="174" y="40"/>
                    <a:pt x="174" y="36"/>
                  </a:cubicBezTo>
                  <a:cubicBezTo>
                    <a:pt x="174" y="33"/>
                    <a:pt x="171" y="32"/>
                    <a:pt x="171" y="29"/>
                  </a:cubicBezTo>
                  <a:cubicBezTo>
                    <a:pt x="171" y="26"/>
                    <a:pt x="173" y="24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5" y="23"/>
                    <a:pt x="177" y="24"/>
                    <a:pt x="178" y="25"/>
                  </a:cubicBezTo>
                  <a:cubicBezTo>
                    <a:pt x="185" y="29"/>
                    <a:pt x="190" y="29"/>
                    <a:pt x="197" y="34"/>
                  </a:cubicBezTo>
                  <a:cubicBezTo>
                    <a:pt x="203" y="38"/>
                    <a:pt x="206" y="43"/>
                    <a:pt x="206" y="51"/>
                  </a:cubicBezTo>
                  <a:cubicBezTo>
                    <a:pt x="206" y="52"/>
                    <a:pt x="205" y="53"/>
                    <a:pt x="205" y="54"/>
                  </a:cubicBezTo>
                  <a:cubicBezTo>
                    <a:pt x="205" y="57"/>
                    <a:pt x="207" y="58"/>
                    <a:pt x="209" y="61"/>
                  </a:cubicBezTo>
                  <a:cubicBezTo>
                    <a:pt x="212" y="68"/>
                    <a:pt x="216" y="71"/>
                    <a:pt x="221" y="77"/>
                  </a:cubicBezTo>
                  <a:cubicBezTo>
                    <a:pt x="224" y="80"/>
                    <a:pt x="227" y="82"/>
                    <a:pt x="227" y="87"/>
                  </a:cubicBezTo>
                  <a:cubicBezTo>
                    <a:pt x="227" y="89"/>
                    <a:pt x="226" y="90"/>
                    <a:pt x="226" y="92"/>
                  </a:cubicBezTo>
                  <a:cubicBezTo>
                    <a:pt x="226" y="94"/>
                    <a:pt x="226" y="96"/>
                    <a:pt x="226" y="98"/>
                  </a:cubicBezTo>
                  <a:cubicBezTo>
                    <a:pt x="230" y="103"/>
                    <a:pt x="231" y="106"/>
                    <a:pt x="234" y="112"/>
                  </a:cubicBezTo>
                  <a:cubicBezTo>
                    <a:pt x="240" y="121"/>
                    <a:pt x="244" y="126"/>
                    <a:pt x="249" y="136"/>
                  </a:cubicBezTo>
                  <a:cubicBezTo>
                    <a:pt x="251" y="141"/>
                    <a:pt x="250" y="145"/>
                    <a:pt x="253" y="150"/>
                  </a:cubicBezTo>
                  <a:cubicBezTo>
                    <a:pt x="256" y="158"/>
                    <a:pt x="260" y="162"/>
                    <a:pt x="264" y="170"/>
                  </a:cubicBezTo>
                  <a:cubicBezTo>
                    <a:pt x="268" y="180"/>
                    <a:pt x="269" y="185"/>
                    <a:pt x="273" y="195"/>
                  </a:cubicBezTo>
                  <a:cubicBezTo>
                    <a:pt x="275" y="202"/>
                    <a:pt x="279" y="205"/>
                    <a:pt x="279" y="213"/>
                  </a:cubicBezTo>
                  <a:cubicBezTo>
                    <a:pt x="279" y="217"/>
                    <a:pt x="279" y="217"/>
                    <a:pt x="279" y="217"/>
                  </a:cubicBezTo>
                  <a:cubicBezTo>
                    <a:pt x="279" y="221"/>
                    <a:pt x="279" y="223"/>
                    <a:pt x="276" y="226"/>
                  </a:cubicBezTo>
                  <a:cubicBezTo>
                    <a:pt x="273" y="230"/>
                    <a:pt x="269" y="230"/>
                    <a:pt x="264" y="230"/>
                  </a:cubicBezTo>
                  <a:cubicBezTo>
                    <a:pt x="259" y="230"/>
                    <a:pt x="259" y="230"/>
                    <a:pt x="259" y="230"/>
                  </a:cubicBezTo>
                  <a:cubicBezTo>
                    <a:pt x="257" y="230"/>
                    <a:pt x="255" y="229"/>
                    <a:pt x="252" y="228"/>
                  </a:cubicBezTo>
                  <a:cubicBezTo>
                    <a:pt x="250" y="228"/>
                    <a:pt x="248" y="229"/>
                    <a:pt x="246" y="227"/>
                  </a:cubicBezTo>
                  <a:cubicBezTo>
                    <a:pt x="244" y="225"/>
                    <a:pt x="244" y="224"/>
                    <a:pt x="243" y="222"/>
                  </a:cubicBezTo>
                  <a:cubicBezTo>
                    <a:pt x="238" y="217"/>
                    <a:pt x="235" y="214"/>
                    <a:pt x="228" y="213"/>
                  </a:cubicBezTo>
                  <a:cubicBezTo>
                    <a:pt x="224" y="212"/>
                    <a:pt x="222" y="213"/>
                    <a:pt x="218" y="212"/>
                  </a:cubicBezTo>
                  <a:cubicBezTo>
                    <a:pt x="216" y="212"/>
                    <a:pt x="215" y="210"/>
                    <a:pt x="213" y="210"/>
                  </a:cubicBezTo>
                  <a:cubicBezTo>
                    <a:pt x="206" y="208"/>
                    <a:pt x="201" y="207"/>
                    <a:pt x="194" y="207"/>
                  </a:cubicBezTo>
                  <a:cubicBezTo>
                    <a:pt x="178" y="207"/>
                    <a:pt x="170" y="217"/>
                    <a:pt x="160" y="229"/>
                  </a:cubicBezTo>
                  <a:cubicBezTo>
                    <a:pt x="156" y="234"/>
                    <a:pt x="156" y="238"/>
                    <a:pt x="152" y="242"/>
                  </a:cubicBezTo>
                  <a:cubicBezTo>
                    <a:pt x="149" y="239"/>
                    <a:pt x="148" y="236"/>
                    <a:pt x="145" y="233"/>
                  </a:cubicBezTo>
                  <a:cubicBezTo>
                    <a:pt x="142" y="229"/>
                    <a:pt x="139" y="228"/>
                    <a:pt x="136" y="225"/>
                  </a:cubicBezTo>
                  <a:cubicBezTo>
                    <a:pt x="133" y="221"/>
                    <a:pt x="134" y="218"/>
                    <a:pt x="134" y="213"/>
                  </a:cubicBezTo>
                  <a:cubicBezTo>
                    <a:pt x="134" y="207"/>
                    <a:pt x="134" y="207"/>
                    <a:pt x="134" y="207"/>
                  </a:cubicBezTo>
                  <a:cubicBezTo>
                    <a:pt x="134" y="207"/>
                    <a:pt x="134" y="207"/>
                    <a:pt x="134" y="206"/>
                  </a:cubicBezTo>
                  <a:cubicBezTo>
                    <a:pt x="134" y="204"/>
                    <a:pt x="134" y="202"/>
                    <a:pt x="134" y="199"/>
                  </a:cubicBezTo>
                  <a:cubicBezTo>
                    <a:pt x="134" y="195"/>
                    <a:pt x="129" y="194"/>
                    <a:pt x="125" y="192"/>
                  </a:cubicBezTo>
                  <a:cubicBezTo>
                    <a:pt x="121" y="191"/>
                    <a:pt x="119" y="188"/>
                    <a:pt x="117" y="184"/>
                  </a:cubicBezTo>
                  <a:cubicBezTo>
                    <a:pt x="117" y="186"/>
                    <a:pt x="117" y="187"/>
                    <a:pt x="116" y="189"/>
                  </a:cubicBezTo>
                  <a:cubicBezTo>
                    <a:pt x="107" y="186"/>
                    <a:pt x="102" y="182"/>
                    <a:pt x="94" y="176"/>
                  </a:cubicBezTo>
                  <a:cubicBezTo>
                    <a:pt x="91" y="173"/>
                    <a:pt x="90" y="170"/>
                    <a:pt x="85" y="170"/>
                  </a:cubicBezTo>
                  <a:cubicBezTo>
                    <a:pt x="78" y="170"/>
                    <a:pt x="78" y="170"/>
                    <a:pt x="78" y="170"/>
                  </a:cubicBezTo>
                  <a:cubicBezTo>
                    <a:pt x="75" y="170"/>
                    <a:pt x="75" y="167"/>
                    <a:pt x="73" y="165"/>
                  </a:cubicBezTo>
                  <a:cubicBezTo>
                    <a:pt x="70" y="163"/>
                    <a:pt x="68" y="163"/>
                    <a:pt x="65" y="161"/>
                  </a:cubicBezTo>
                  <a:cubicBezTo>
                    <a:pt x="66" y="157"/>
                    <a:pt x="70" y="157"/>
                    <a:pt x="71" y="153"/>
                  </a:cubicBezTo>
                  <a:cubicBezTo>
                    <a:pt x="70" y="154"/>
                    <a:pt x="69" y="155"/>
                    <a:pt x="67" y="155"/>
                  </a:cubicBezTo>
                  <a:cubicBezTo>
                    <a:pt x="64" y="155"/>
                    <a:pt x="63" y="153"/>
                    <a:pt x="61" y="152"/>
                  </a:cubicBezTo>
                  <a:cubicBezTo>
                    <a:pt x="55" y="150"/>
                    <a:pt x="51" y="149"/>
                    <a:pt x="45" y="149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38" y="149"/>
                    <a:pt x="38" y="150"/>
                    <a:pt x="36" y="150"/>
                  </a:cubicBezTo>
                  <a:cubicBezTo>
                    <a:pt x="34" y="150"/>
                    <a:pt x="33" y="147"/>
                    <a:pt x="32" y="145"/>
                  </a:cubicBezTo>
                  <a:cubicBezTo>
                    <a:pt x="31" y="141"/>
                    <a:pt x="30" y="140"/>
                    <a:pt x="28" y="137"/>
                  </a:cubicBezTo>
                  <a:cubicBezTo>
                    <a:pt x="25" y="134"/>
                    <a:pt x="23" y="133"/>
                    <a:pt x="21" y="130"/>
                  </a:cubicBezTo>
                  <a:cubicBezTo>
                    <a:pt x="19" y="128"/>
                    <a:pt x="16" y="128"/>
                    <a:pt x="16" y="125"/>
                  </a:cubicBezTo>
                  <a:cubicBezTo>
                    <a:pt x="16" y="116"/>
                    <a:pt x="24" y="112"/>
                    <a:pt x="32" y="108"/>
                  </a:cubicBezTo>
                  <a:cubicBezTo>
                    <a:pt x="40" y="103"/>
                    <a:pt x="45" y="99"/>
                    <a:pt x="48" y="90"/>
                  </a:cubicBezTo>
                  <a:cubicBezTo>
                    <a:pt x="40" y="94"/>
                    <a:pt x="36" y="96"/>
                    <a:pt x="28" y="101"/>
                  </a:cubicBezTo>
                  <a:cubicBezTo>
                    <a:pt x="23" y="104"/>
                    <a:pt x="20" y="106"/>
                    <a:pt x="15" y="111"/>
                  </a:cubicBezTo>
                  <a:cubicBezTo>
                    <a:pt x="13" y="113"/>
                    <a:pt x="14" y="117"/>
                    <a:pt x="11" y="117"/>
                  </a:cubicBezTo>
                  <a:cubicBezTo>
                    <a:pt x="6" y="117"/>
                    <a:pt x="4" y="11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3"/>
                    <a:pt x="1" y="111"/>
                    <a:pt x="2" y="109"/>
                  </a:cubicBezTo>
                  <a:cubicBezTo>
                    <a:pt x="4" y="108"/>
                    <a:pt x="6" y="109"/>
                    <a:pt x="7" y="108"/>
                  </a:cubicBezTo>
                  <a:cubicBezTo>
                    <a:pt x="8" y="107"/>
                    <a:pt x="9" y="107"/>
                    <a:pt x="9" y="106"/>
                  </a:cubicBezTo>
                  <a:cubicBezTo>
                    <a:pt x="9" y="105"/>
                    <a:pt x="8" y="104"/>
                    <a:pt x="8" y="103"/>
                  </a:cubicBezTo>
                  <a:cubicBezTo>
                    <a:pt x="7" y="102"/>
                    <a:pt x="7" y="100"/>
                    <a:pt x="6" y="100"/>
                  </a:cubicBezTo>
                  <a:cubicBezTo>
                    <a:pt x="5" y="98"/>
                    <a:pt x="3" y="99"/>
                    <a:pt x="1" y="98"/>
                  </a:cubicBezTo>
                  <a:cubicBezTo>
                    <a:pt x="0" y="97"/>
                    <a:pt x="1" y="96"/>
                    <a:pt x="1" y="95"/>
                  </a:cubicBezTo>
                  <a:cubicBezTo>
                    <a:pt x="1" y="91"/>
                    <a:pt x="3" y="89"/>
                    <a:pt x="4" y="86"/>
                  </a:cubicBezTo>
                  <a:cubicBezTo>
                    <a:pt x="5" y="84"/>
                    <a:pt x="5" y="83"/>
                    <a:pt x="5" y="81"/>
                  </a:cubicBezTo>
                  <a:cubicBezTo>
                    <a:pt x="6" y="79"/>
                    <a:pt x="7" y="78"/>
                    <a:pt x="7" y="76"/>
                  </a:cubicBezTo>
                  <a:cubicBezTo>
                    <a:pt x="9" y="72"/>
                    <a:pt x="9" y="69"/>
                    <a:pt x="12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5"/>
                    <a:pt x="17" y="65"/>
                    <a:pt x="20" y="63"/>
                  </a:cubicBezTo>
                  <a:cubicBezTo>
                    <a:pt x="21" y="61"/>
                    <a:pt x="22" y="59"/>
                    <a:pt x="22" y="5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0"/>
                    <a:pt x="21" y="36"/>
                    <a:pt x="23" y="29"/>
                  </a:cubicBezTo>
                  <a:cubicBezTo>
                    <a:pt x="24" y="26"/>
                    <a:pt x="25" y="25"/>
                    <a:pt x="26" y="22"/>
                  </a:cubicBezTo>
                  <a:cubicBezTo>
                    <a:pt x="30" y="13"/>
                    <a:pt x="33" y="9"/>
                    <a:pt x="35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954821" y="4141455"/>
              <a:ext cx="34034" cy="3403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1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6" y="11"/>
                </a:cxn>
                <a:cxn ang="0">
                  <a:pos x="8" y="10"/>
                </a:cxn>
                <a:cxn ang="0">
                  <a:pos x="9" y="9"/>
                </a:cxn>
                <a:cxn ang="0">
                  <a:pos x="10" y="8"/>
                </a:cxn>
                <a:cxn ang="0">
                  <a:pos x="10" y="7"/>
                </a:cxn>
                <a:cxn ang="0">
                  <a:pos x="10" y="6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1" y="0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5" y="9"/>
                    <a:pt x="4" y="10"/>
                    <a:pt x="5" y="10"/>
                  </a:cubicBezTo>
                  <a:cubicBezTo>
                    <a:pt x="6" y="10"/>
                    <a:pt x="5" y="10"/>
                    <a:pt x="6" y="11"/>
                  </a:cubicBezTo>
                  <a:cubicBezTo>
                    <a:pt x="7" y="11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9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934802" y="4009325"/>
              <a:ext cx="70070" cy="98097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10" y="0"/>
                </a:cxn>
                <a:cxn ang="0">
                  <a:pos x="3" y="6"/>
                </a:cxn>
                <a:cxn ang="0">
                  <a:pos x="3" y="10"/>
                </a:cxn>
                <a:cxn ang="0">
                  <a:pos x="0" y="16"/>
                </a:cxn>
                <a:cxn ang="0">
                  <a:pos x="3" y="21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11" y="32"/>
                </a:cxn>
                <a:cxn ang="0">
                  <a:pos x="18" y="28"/>
                </a:cxn>
                <a:cxn ang="0">
                  <a:pos x="23" y="13"/>
                </a:cxn>
                <a:cxn ang="0">
                  <a:pos x="22" y="9"/>
                </a:cxn>
                <a:cxn ang="0">
                  <a:pos x="23" y="8"/>
                </a:cxn>
                <a:cxn ang="0">
                  <a:pos x="20" y="3"/>
                </a:cxn>
              </a:cxnLst>
              <a:rect l="0" t="0" r="r" b="b"/>
              <a:pathLst>
                <a:path w="23" h="32">
                  <a:moveTo>
                    <a:pt x="20" y="3"/>
                  </a:moveTo>
                  <a:cubicBezTo>
                    <a:pt x="16" y="1"/>
                    <a:pt x="14" y="0"/>
                    <a:pt x="10" y="0"/>
                  </a:cubicBezTo>
                  <a:cubicBezTo>
                    <a:pt x="6" y="0"/>
                    <a:pt x="3" y="3"/>
                    <a:pt x="3" y="6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3" y="12"/>
                    <a:pt x="0" y="13"/>
                    <a:pt x="0" y="16"/>
                  </a:cubicBezTo>
                  <a:cubicBezTo>
                    <a:pt x="0" y="18"/>
                    <a:pt x="1" y="19"/>
                    <a:pt x="3" y="21"/>
                  </a:cubicBezTo>
                  <a:cubicBezTo>
                    <a:pt x="4" y="23"/>
                    <a:pt x="4" y="25"/>
                    <a:pt x="5" y="26"/>
                  </a:cubicBezTo>
                  <a:cubicBezTo>
                    <a:pt x="6" y="27"/>
                    <a:pt x="6" y="27"/>
                    <a:pt x="7" y="28"/>
                  </a:cubicBezTo>
                  <a:cubicBezTo>
                    <a:pt x="8" y="30"/>
                    <a:pt x="9" y="32"/>
                    <a:pt x="11" y="32"/>
                  </a:cubicBezTo>
                  <a:cubicBezTo>
                    <a:pt x="14" y="32"/>
                    <a:pt x="16" y="30"/>
                    <a:pt x="18" y="28"/>
                  </a:cubicBezTo>
                  <a:cubicBezTo>
                    <a:pt x="23" y="24"/>
                    <a:pt x="23" y="19"/>
                    <a:pt x="23" y="13"/>
                  </a:cubicBezTo>
                  <a:cubicBezTo>
                    <a:pt x="23" y="11"/>
                    <a:pt x="22" y="11"/>
                    <a:pt x="22" y="9"/>
                  </a:cubicBezTo>
                  <a:cubicBezTo>
                    <a:pt x="22" y="9"/>
                    <a:pt x="23" y="8"/>
                    <a:pt x="23" y="8"/>
                  </a:cubicBezTo>
                  <a:cubicBezTo>
                    <a:pt x="23" y="6"/>
                    <a:pt x="21" y="4"/>
                    <a:pt x="20" y="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620465" y="2057400"/>
              <a:ext cx="4562498" cy="3069026"/>
              <a:chOff x="5597426" y="2057400"/>
              <a:chExt cx="4562498" cy="3069026"/>
            </a:xfrm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8344134" y="2057400"/>
                <a:ext cx="1815790" cy="1527506"/>
              </a:xfrm>
              <a:custGeom>
                <a:avLst/>
                <a:gdLst/>
                <a:ahLst/>
                <a:cxnLst>
                  <a:cxn ang="0">
                    <a:pos x="323" y="103"/>
                  </a:cxn>
                  <a:cxn ang="0">
                    <a:pos x="288" y="47"/>
                  </a:cxn>
                  <a:cxn ang="0">
                    <a:pos x="275" y="3"/>
                  </a:cxn>
                  <a:cxn ang="0">
                    <a:pos x="258" y="31"/>
                  </a:cxn>
                  <a:cxn ang="0">
                    <a:pos x="287" y="3"/>
                  </a:cxn>
                  <a:cxn ang="0">
                    <a:pos x="238" y="17"/>
                  </a:cxn>
                  <a:cxn ang="0">
                    <a:pos x="24" y="342"/>
                  </a:cxn>
                  <a:cxn ang="0">
                    <a:pos x="0" y="320"/>
                  </a:cxn>
                  <a:cxn ang="0">
                    <a:pos x="38" y="281"/>
                  </a:cxn>
                  <a:cxn ang="0">
                    <a:pos x="83" y="249"/>
                  </a:cxn>
                  <a:cxn ang="0">
                    <a:pos x="113" y="203"/>
                  </a:cxn>
                  <a:cxn ang="0">
                    <a:pos x="125" y="186"/>
                  </a:cxn>
                  <a:cxn ang="0">
                    <a:pos x="135" y="166"/>
                  </a:cxn>
                  <a:cxn ang="0">
                    <a:pos x="172" y="123"/>
                  </a:cxn>
                  <a:cxn ang="0">
                    <a:pos x="190" y="81"/>
                  </a:cxn>
                  <a:cxn ang="0">
                    <a:pos x="219" y="78"/>
                  </a:cxn>
                  <a:cxn ang="0">
                    <a:pos x="213" y="125"/>
                  </a:cxn>
                  <a:cxn ang="0">
                    <a:pos x="251" y="69"/>
                  </a:cxn>
                  <a:cxn ang="0">
                    <a:pos x="279" y="84"/>
                  </a:cxn>
                  <a:cxn ang="0">
                    <a:pos x="317" y="130"/>
                  </a:cxn>
                  <a:cxn ang="0">
                    <a:pos x="348" y="136"/>
                  </a:cxn>
                  <a:cxn ang="0">
                    <a:pos x="349" y="171"/>
                  </a:cxn>
                  <a:cxn ang="0">
                    <a:pos x="340" y="199"/>
                  </a:cxn>
                  <a:cxn ang="0">
                    <a:pos x="344" y="215"/>
                  </a:cxn>
                  <a:cxn ang="0">
                    <a:pos x="362" y="222"/>
                  </a:cxn>
                  <a:cxn ang="0">
                    <a:pos x="413" y="231"/>
                  </a:cxn>
                  <a:cxn ang="0">
                    <a:pos x="413" y="246"/>
                  </a:cxn>
                  <a:cxn ang="0">
                    <a:pos x="426" y="233"/>
                  </a:cxn>
                  <a:cxn ang="0">
                    <a:pos x="451" y="270"/>
                  </a:cxn>
                  <a:cxn ang="0">
                    <a:pos x="470" y="265"/>
                  </a:cxn>
                  <a:cxn ang="0">
                    <a:pos x="486" y="279"/>
                  </a:cxn>
                  <a:cxn ang="0">
                    <a:pos x="523" y="300"/>
                  </a:cxn>
                  <a:cxn ang="0">
                    <a:pos x="548" y="306"/>
                  </a:cxn>
                  <a:cxn ang="0">
                    <a:pos x="591" y="316"/>
                  </a:cxn>
                  <a:cxn ang="0">
                    <a:pos x="535" y="359"/>
                  </a:cxn>
                  <a:cxn ang="0">
                    <a:pos x="472" y="373"/>
                  </a:cxn>
                  <a:cxn ang="0">
                    <a:pos x="449" y="365"/>
                  </a:cxn>
                  <a:cxn ang="0">
                    <a:pos x="440" y="415"/>
                  </a:cxn>
                  <a:cxn ang="0">
                    <a:pos x="480" y="422"/>
                  </a:cxn>
                  <a:cxn ang="0">
                    <a:pos x="464" y="435"/>
                  </a:cxn>
                  <a:cxn ang="0">
                    <a:pos x="491" y="454"/>
                  </a:cxn>
                  <a:cxn ang="0">
                    <a:pos x="449" y="464"/>
                  </a:cxn>
                  <a:cxn ang="0">
                    <a:pos x="368" y="463"/>
                  </a:cxn>
                  <a:cxn ang="0">
                    <a:pos x="326" y="452"/>
                  </a:cxn>
                  <a:cxn ang="0">
                    <a:pos x="336" y="484"/>
                  </a:cxn>
                  <a:cxn ang="0">
                    <a:pos x="374" y="490"/>
                  </a:cxn>
                  <a:cxn ang="0">
                    <a:pos x="275" y="466"/>
                  </a:cxn>
                  <a:cxn ang="0">
                    <a:pos x="227" y="460"/>
                  </a:cxn>
                  <a:cxn ang="0">
                    <a:pos x="176" y="455"/>
                  </a:cxn>
                  <a:cxn ang="0">
                    <a:pos x="134" y="460"/>
                  </a:cxn>
                  <a:cxn ang="0">
                    <a:pos x="69" y="466"/>
                  </a:cxn>
                  <a:cxn ang="0">
                    <a:pos x="33" y="486"/>
                  </a:cxn>
                  <a:cxn ang="0">
                    <a:pos x="27" y="440"/>
                  </a:cxn>
                  <a:cxn ang="0">
                    <a:pos x="34" y="376"/>
                  </a:cxn>
                </a:cxnLst>
                <a:rect l="0" t="0" r="r" b="b"/>
                <a:pathLst>
                  <a:path w="592" h="497">
                    <a:moveTo>
                      <a:pt x="308" y="95"/>
                    </a:moveTo>
                    <a:cubicBezTo>
                      <a:pt x="307" y="95"/>
                      <a:pt x="307" y="95"/>
                      <a:pt x="307" y="96"/>
                    </a:cubicBezTo>
                    <a:cubicBezTo>
                      <a:pt x="307" y="97"/>
                      <a:pt x="309" y="98"/>
                      <a:pt x="309" y="99"/>
                    </a:cubicBezTo>
                    <a:cubicBezTo>
                      <a:pt x="311" y="104"/>
                      <a:pt x="312" y="107"/>
                      <a:pt x="313" y="112"/>
                    </a:cubicBezTo>
                    <a:cubicBezTo>
                      <a:pt x="315" y="112"/>
                      <a:pt x="316" y="112"/>
                      <a:pt x="319" y="112"/>
                    </a:cubicBezTo>
                    <a:cubicBezTo>
                      <a:pt x="322" y="112"/>
                      <a:pt x="323" y="107"/>
                      <a:pt x="323" y="103"/>
                    </a:cubicBezTo>
                    <a:cubicBezTo>
                      <a:pt x="323" y="101"/>
                      <a:pt x="321" y="102"/>
                      <a:pt x="320" y="101"/>
                    </a:cubicBezTo>
                    <a:cubicBezTo>
                      <a:pt x="318" y="100"/>
                      <a:pt x="319" y="98"/>
                      <a:pt x="318" y="97"/>
                    </a:cubicBezTo>
                    <a:cubicBezTo>
                      <a:pt x="315" y="93"/>
                      <a:pt x="312" y="96"/>
                      <a:pt x="308" y="95"/>
                    </a:cubicBezTo>
                    <a:close/>
                    <a:moveTo>
                      <a:pt x="293" y="46"/>
                    </a:moveTo>
                    <a:cubicBezTo>
                      <a:pt x="291" y="46"/>
                      <a:pt x="290" y="46"/>
                      <a:pt x="288" y="46"/>
                    </a:cubicBezTo>
                    <a:cubicBezTo>
                      <a:pt x="288" y="47"/>
                      <a:pt x="288" y="47"/>
                      <a:pt x="288" y="47"/>
                    </a:cubicBezTo>
                    <a:cubicBezTo>
                      <a:pt x="288" y="50"/>
                      <a:pt x="290" y="50"/>
                      <a:pt x="290" y="53"/>
                    </a:cubicBezTo>
                    <a:cubicBezTo>
                      <a:pt x="292" y="51"/>
                      <a:pt x="293" y="49"/>
                      <a:pt x="296" y="49"/>
                    </a:cubicBezTo>
                    <a:cubicBezTo>
                      <a:pt x="296" y="48"/>
                      <a:pt x="296" y="48"/>
                      <a:pt x="296" y="48"/>
                    </a:cubicBezTo>
                    <a:cubicBezTo>
                      <a:pt x="296" y="47"/>
                      <a:pt x="294" y="46"/>
                      <a:pt x="293" y="46"/>
                    </a:cubicBezTo>
                    <a:close/>
                    <a:moveTo>
                      <a:pt x="279" y="0"/>
                    </a:moveTo>
                    <a:cubicBezTo>
                      <a:pt x="277" y="0"/>
                      <a:pt x="276" y="2"/>
                      <a:pt x="275" y="3"/>
                    </a:cubicBezTo>
                    <a:cubicBezTo>
                      <a:pt x="272" y="5"/>
                      <a:pt x="270" y="4"/>
                      <a:pt x="267" y="6"/>
                    </a:cubicBezTo>
                    <a:cubicBezTo>
                      <a:pt x="265" y="7"/>
                      <a:pt x="264" y="8"/>
                      <a:pt x="262" y="9"/>
                    </a:cubicBezTo>
                    <a:cubicBezTo>
                      <a:pt x="260" y="10"/>
                      <a:pt x="258" y="9"/>
                      <a:pt x="258" y="11"/>
                    </a:cubicBezTo>
                    <a:cubicBezTo>
                      <a:pt x="258" y="13"/>
                      <a:pt x="258" y="14"/>
                      <a:pt x="258" y="17"/>
                    </a:cubicBezTo>
                    <a:cubicBezTo>
                      <a:pt x="258" y="21"/>
                      <a:pt x="257" y="23"/>
                      <a:pt x="256" y="27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58" y="39"/>
                      <a:pt x="258" y="39"/>
                      <a:pt x="258" y="39"/>
                    </a:cubicBezTo>
                    <a:cubicBezTo>
                      <a:pt x="260" y="35"/>
                      <a:pt x="261" y="31"/>
                      <a:pt x="265" y="29"/>
                    </a:cubicBezTo>
                    <a:cubicBezTo>
                      <a:pt x="270" y="26"/>
                      <a:pt x="274" y="27"/>
                      <a:pt x="279" y="25"/>
                    </a:cubicBezTo>
                    <a:cubicBezTo>
                      <a:pt x="282" y="24"/>
                      <a:pt x="283" y="20"/>
                      <a:pt x="284" y="16"/>
                    </a:cubicBezTo>
                    <a:cubicBezTo>
                      <a:pt x="286" y="11"/>
                      <a:pt x="287" y="8"/>
                      <a:pt x="289" y="3"/>
                    </a:cubicBezTo>
                    <a:cubicBezTo>
                      <a:pt x="288" y="3"/>
                      <a:pt x="288" y="3"/>
                      <a:pt x="287" y="3"/>
                    </a:cubicBezTo>
                    <a:cubicBezTo>
                      <a:pt x="285" y="3"/>
                      <a:pt x="285" y="1"/>
                      <a:pt x="284" y="1"/>
                    </a:cubicBezTo>
                    <a:cubicBezTo>
                      <a:pt x="282" y="0"/>
                      <a:pt x="281" y="0"/>
                      <a:pt x="279" y="0"/>
                    </a:cubicBezTo>
                    <a:close/>
                    <a:moveTo>
                      <a:pt x="230" y="13"/>
                    </a:moveTo>
                    <a:cubicBezTo>
                      <a:pt x="230" y="15"/>
                      <a:pt x="230" y="16"/>
                      <a:pt x="229" y="17"/>
                    </a:cubicBezTo>
                    <a:cubicBezTo>
                      <a:pt x="230" y="17"/>
                      <a:pt x="230" y="17"/>
                      <a:pt x="230" y="17"/>
                    </a:cubicBezTo>
                    <a:cubicBezTo>
                      <a:pt x="233" y="17"/>
                      <a:pt x="235" y="16"/>
                      <a:pt x="238" y="17"/>
                    </a:cubicBezTo>
                    <a:cubicBezTo>
                      <a:pt x="238" y="14"/>
                      <a:pt x="237" y="13"/>
                      <a:pt x="238" y="10"/>
                    </a:cubicBezTo>
                    <a:cubicBezTo>
                      <a:pt x="235" y="11"/>
                      <a:pt x="233" y="13"/>
                      <a:pt x="230" y="13"/>
                    </a:cubicBezTo>
                    <a:close/>
                    <a:moveTo>
                      <a:pt x="7" y="367"/>
                    </a:moveTo>
                    <a:cubicBezTo>
                      <a:pt x="7" y="367"/>
                      <a:pt x="7" y="367"/>
                      <a:pt x="7" y="367"/>
                    </a:cubicBezTo>
                    <a:cubicBezTo>
                      <a:pt x="12" y="363"/>
                      <a:pt x="15" y="360"/>
                      <a:pt x="20" y="355"/>
                    </a:cubicBezTo>
                    <a:cubicBezTo>
                      <a:pt x="22" y="350"/>
                      <a:pt x="22" y="347"/>
                      <a:pt x="24" y="342"/>
                    </a:cubicBezTo>
                    <a:cubicBezTo>
                      <a:pt x="27" y="337"/>
                      <a:pt x="30" y="335"/>
                      <a:pt x="30" y="329"/>
                    </a:cubicBezTo>
                    <a:cubicBezTo>
                      <a:pt x="30" y="326"/>
                      <a:pt x="27" y="327"/>
                      <a:pt x="24" y="325"/>
                    </a:cubicBezTo>
                    <a:cubicBezTo>
                      <a:pt x="22" y="324"/>
                      <a:pt x="23" y="322"/>
                      <a:pt x="22" y="320"/>
                    </a:cubicBezTo>
                    <a:cubicBezTo>
                      <a:pt x="20" y="324"/>
                      <a:pt x="20" y="327"/>
                      <a:pt x="19" y="331"/>
                    </a:cubicBezTo>
                    <a:cubicBezTo>
                      <a:pt x="14" y="330"/>
                      <a:pt x="11" y="327"/>
                      <a:pt x="7" y="324"/>
                    </a:cubicBezTo>
                    <a:cubicBezTo>
                      <a:pt x="4" y="322"/>
                      <a:pt x="0" y="323"/>
                      <a:pt x="0" y="320"/>
                    </a:cubicBezTo>
                    <a:cubicBezTo>
                      <a:pt x="0" y="315"/>
                      <a:pt x="2" y="313"/>
                      <a:pt x="4" y="308"/>
                    </a:cubicBezTo>
                    <a:cubicBezTo>
                      <a:pt x="6" y="301"/>
                      <a:pt x="7" y="296"/>
                      <a:pt x="13" y="291"/>
                    </a:cubicBezTo>
                    <a:cubicBezTo>
                      <a:pt x="20" y="284"/>
                      <a:pt x="27" y="281"/>
                      <a:pt x="29" y="271"/>
                    </a:cubicBezTo>
                    <a:cubicBezTo>
                      <a:pt x="30" y="271"/>
                      <a:pt x="30" y="271"/>
                      <a:pt x="30" y="271"/>
                    </a:cubicBezTo>
                    <a:cubicBezTo>
                      <a:pt x="30" y="277"/>
                      <a:pt x="30" y="277"/>
                      <a:pt x="30" y="277"/>
                    </a:cubicBezTo>
                    <a:cubicBezTo>
                      <a:pt x="30" y="280"/>
                      <a:pt x="34" y="281"/>
                      <a:pt x="38" y="281"/>
                    </a:cubicBezTo>
                    <a:cubicBezTo>
                      <a:pt x="43" y="282"/>
                      <a:pt x="46" y="284"/>
                      <a:pt x="52" y="284"/>
                    </a:cubicBezTo>
                    <a:cubicBezTo>
                      <a:pt x="56" y="284"/>
                      <a:pt x="56" y="284"/>
                      <a:pt x="56" y="284"/>
                    </a:cubicBezTo>
                    <a:cubicBezTo>
                      <a:pt x="60" y="284"/>
                      <a:pt x="62" y="281"/>
                      <a:pt x="66" y="280"/>
                    </a:cubicBezTo>
                    <a:cubicBezTo>
                      <a:pt x="74" y="275"/>
                      <a:pt x="77" y="267"/>
                      <a:pt x="77" y="258"/>
                    </a:cubicBezTo>
                    <a:cubicBezTo>
                      <a:pt x="77" y="255"/>
                      <a:pt x="76" y="254"/>
                      <a:pt x="76" y="251"/>
                    </a:cubicBezTo>
                    <a:cubicBezTo>
                      <a:pt x="76" y="249"/>
                      <a:pt x="81" y="250"/>
                      <a:pt x="83" y="249"/>
                    </a:cubicBezTo>
                    <a:cubicBezTo>
                      <a:pt x="86" y="248"/>
                      <a:pt x="87" y="245"/>
                      <a:pt x="90" y="243"/>
                    </a:cubicBezTo>
                    <a:cubicBezTo>
                      <a:pt x="95" y="240"/>
                      <a:pt x="97" y="237"/>
                      <a:pt x="100" y="231"/>
                    </a:cubicBezTo>
                    <a:cubicBezTo>
                      <a:pt x="101" y="227"/>
                      <a:pt x="100" y="224"/>
                      <a:pt x="101" y="220"/>
                    </a:cubicBezTo>
                    <a:cubicBezTo>
                      <a:pt x="104" y="213"/>
                      <a:pt x="112" y="212"/>
                      <a:pt x="112" y="204"/>
                    </a:cubicBezTo>
                    <a:cubicBezTo>
                      <a:pt x="112" y="201"/>
                      <a:pt x="112" y="201"/>
                      <a:pt x="112" y="201"/>
                    </a:cubicBezTo>
                    <a:cubicBezTo>
                      <a:pt x="112" y="202"/>
                      <a:pt x="112" y="203"/>
                      <a:pt x="113" y="203"/>
                    </a:cubicBezTo>
                    <a:cubicBezTo>
                      <a:pt x="115" y="203"/>
                      <a:pt x="116" y="201"/>
                      <a:pt x="116" y="200"/>
                    </a:cubicBezTo>
                    <a:cubicBezTo>
                      <a:pt x="116" y="198"/>
                      <a:pt x="115" y="198"/>
                      <a:pt x="115" y="196"/>
                    </a:cubicBezTo>
                    <a:cubicBezTo>
                      <a:pt x="118" y="195"/>
                      <a:pt x="118" y="190"/>
                      <a:pt x="121" y="190"/>
                    </a:cubicBezTo>
                    <a:cubicBezTo>
                      <a:pt x="123" y="190"/>
                      <a:pt x="123" y="193"/>
                      <a:pt x="124" y="195"/>
                    </a:cubicBezTo>
                    <a:cubicBezTo>
                      <a:pt x="124" y="194"/>
                      <a:pt x="124" y="194"/>
                      <a:pt x="125" y="194"/>
                    </a:cubicBezTo>
                    <a:cubicBezTo>
                      <a:pt x="125" y="191"/>
                      <a:pt x="125" y="189"/>
                      <a:pt x="125" y="186"/>
                    </a:cubicBezTo>
                    <a:cubicBezTo>
                      <a:pt x="124" y="184"/>
                      <a:pt x="123" y="184"/>
                      <a:pt x="121" y="184"/>
                    </a:cubicBezTo>
                    <a:cubicBezTo>
                      <a:pt x="119" y="184"/>
                      <a:pt x="119" y="185"/>
                      <a:pt x="117" y="186"/>
                    </a:cubicBezTo>
                    <a:cubicBezTo>
                      <a:pt x="117" y="185"/>
                      <a:pt x="117" y="185"/>
                      <a:pt x="117" y="185"/>
                    </a:cubicBezTo>
                    <a:cubicBezTo>
                      <a:pt x="120" y="181"/>
                      <a:pt x="121" y="179"/>
                      <a:pt x="123" y="176"/>
                    </a:cubicBezTo>
                    <a:cubicBezTo>
                      <a:pt x="125" y="173"/>
                      <a:pt x="124" y="171"/>
                      <a:pt x="126" y="169"/>
                    </a:cubicBezTo>
                    <a:cubicBezTo>
                      <a:pt x="129" y="167"/>
                      <a:pt x="131" y="166"/>
                      <a:pt x="135" y="166"/>
                    </a:cubicBezTo>
                    <a:cubicBezTo>
                      <a:pt x="137" y="165"/>
                      <a:pt x="139" y="167"/>
                      <a:pt x="141" y="165"/>
                    </a:cubicBezTo>
                    <a:cubicBezTo>
                      <a:pt x="143" y="162"/>
                      <a:pt x="141" y="159"/>
                      <a:pt x="143" y="156"/>
                    </a:cubicBezTo>
                    <a:cubicBezTo>
                      <a:pt x="145" y="157"/>
                      <a:pt x="145" y="158"/>
                      <a:pt x="146" y="160"/>
                    </a:cubicBezTo>
                    <a:cubicBezTo>
                      <a:pt x="149" y="155"/>
                      <a:pt x="149" y="150"/>
                      <a:pt x="154" y="146"/>
                    </a:cubicBezTo>
                    <a:cubicBezTo>
                      <a:pt x="158" y="140"/>
                      <a:pt x="164" y="141"/>
                      <a:pt x="168" y="135"/>
                    </a:cubicBezTo>
                    <a:cubicBezTo>
                      <a:pt x="170" y="131"/>
                      <a:pt x="170" y="127"/>
                      <a:pt x="172" y="123"/>
                    </a:cubicBezTo>
                    <a:cubicBezTo>
                      <a:pt x="175" y="117"/>
                      <a:pt x="177" y="114"/>
                      <a:pt x="182" y="110"/>
                    </a:cubicBezTo>
                    <a:cubicBezTo>
                      <a:pt x="184" y="108"/>
                      <a:pt x="186" y="108"/>
                      <a:pt x="188" y="106"/>
                    </a:cubicBezTo>
                    <a:cubicBezTo>
                      <a:pt x="191" y="101"/>
                      <a:pt x="191" y="97"/>
                      <a:pt x="192" y="92"/>
                    </a:cubicBezTo>
                    <a:cubicBezTo>
                      <a:pt x="192" y="89"/>
                      <a:pt x="194" y="87"/>
                      <a:pt x="194" y="84"/>
                    </a:cubicBezTo>
                    <a:cubicBezTo>
                      <a:pt x="194" y="82"/>
                      <a:pt x="194" y="82"/>
                      <a:pt x="194" y="82"/>
                    </a:cubicBezTo>
                    <a:cubicBezTo>
                      <a:pt x="192" y="81"/>
                      <a:pt x="191" y="81"/>
                      <a:pt x="190" y="81"/>
                    </a:cubicBezTo>
                    <a:cubicBezTo>
                      <a:pt x="198" y="71"/>
                      <a:pt x="204" y="65"/>
                      <a:pt x="208" y="53"/>
                    </a:cubicBezTo>
                    <a:cubicBezTo>
                      <a:pt x="215" y="56"/>
                      <a:pt x="220" y="61"/>
                      <a:pt x="220" y="69"/>
                    </a:cubicBezTo>
                    <a:cubicBezTo>
                      <a:pt x="220" y="73"/>
                      <a:pt x="212" y="71"/>
                      <a:pt x="212" y="75"/>
                    </a:cubicBezTo>
                    <a:cubicBezTo>
                      <a:pt x="212" y="77"/>
                      <a:pt x="214" y="77"/>
                      <a:pt x="214" y="79"/>
                    </a:cubicBezTo>
                    <a:cubicBezTo>
                      <a:pt x="214" y="79"/>
                      <a:pt x="214" y="80"/>
                      <a:pt x="214" y="80"/>
                    </a:cubicBezTo>
                    <a:cubicBezTo>
                      <a:pt x="216" y="80"/>
                      <a:pt x="217" y="79"/>
                      <a:pt x="219" y="78"/>
                    </a:cubicBezTo>
                    <a:cubicBezTo>
                      <a:pt x="221" y="81"/>
                      <a:pt x="222" y="83"/>
                      <a:pt x="222" y="88"/>
                    </a:cubicBezTo>
                    <a:cubicBezTo>
                      <a:pt x="222" y="94"/>
                      <a:pt x="216" y="96"/>
                      <a:pt x="213" y="101"/>
                    </a:cubicBezTo>
                    <a:cubicBezTo>
                      <a:pt x="211" y="103"/>
                      <a:pt x="211" y="105"/>
                      <a:pt x="209" y="108"/>
                    </a:cubicBezTo>
                    <a:cubicBezTo>
                      <a:pt x="208" y="110"/>
                      <a:pt x="206" y="111"/>
                      <a:pt x="206" y="113"/>
                    </a:cubicBezTo>
                    <a:cubicBezTo>
                      <a:pt x="206" y="116"/>
                      <a:pt x="208" y="117"/>
                      <a:pt x="209" y="119"/>
                    </a:cubicBezTo>
                    <a:cubicBezTo>
                      <a:pt x="209" y="122"/>
                      <a:pt x="210" y="125"/>
                      <a:pt x="213" y="125"/>
                    </a:cubicBezTo>
                    <a:cubicBezTo>
                      <a:pt x="219" y="125"/>
                      <a:pt x="222" y="119"/>
                      <a:pt x="226" y="114"/>
                    </a:cubicBezTo>
                    <a:cubicBezTo>
                      <a:pt x="230" y="108"/>
                      <a:pt x="235" y="105"/>
                      <a:pt x="239" y="98"/>
                    </a:cubicBezTo>
                    <a:cubicBezTo>
                      <a:pt x="242" y="94"/>
                      <a:pt x="243" y="92"/>
                      <a:pt x="246" y="89"/>
                    </a:cubicBezTo>
                    <a:cubicBezTo>
                      <a:pt x="250" y="85"/>
                      <a:pt x="252" y="82"/>
                      <a:pt x="257" y="82"/>
                    </a:cubicBezTo>
                    <a:cubicBezTo>
                      <a:pt x="261" y="82"/>
                      <a:pt x="257" y="80"/>
                      <a:pt x="255" y="76"/>
                    </a:cubicBezTo>
                    <a:cubicBezTo>
                      <a:pt x="253" y="74"/>
                      <a:pt x="251" y="73"/>
                      <a:pt x="251" y="69"/>
                    </a:cubicBezTo>
                    <a:cubicBezTo>
                      <a:pt x="251" y="67"/>
                      <a:pt x="254" y="68"/>
                      <a:pt x="256" y="66"/>
                    </a:cubicBezTo>
                    <a:cubicBezTo>
                      <a:pt x="258" y="63"/>
                      <a:pt x="257" y="60"/>
                      <a:pt x="260" y="58"/>
                    </a:cubicBezTo>
                    <a:cubicBezTo>
                      <a:pt x="263" y="56"/>
                      <a:pt x="266" y="57"/>
                      <a:pt x="269" y="57"/>
                    </a:cubicBezTo>
                    <a:cubicBezTo>
                      <a:pt x="274" y="57"/>
                      <a:pt x="275" y="62"/>
                      <a:pt x="277" y="67"/>
                    </a:cubicBezTo>
                    <a:cubicBezTo>
                      <a:pt x="279" y="70"/>
                      <a:pt x="283" y="72"/>
                      <a:pt x="283" y="76"/>
                    </a:cubicBezTo>
                    <a:cubicBezTo>
                      <a:pt x="283" y="79"/>
                      <a:pt x="279" y="80"/>
                      <a:pt x="279" y="84"/>
                    </a:cubicBezTo>
                    <a:cubicBezTo>
                      <a:pt x="279" y="86"/>
                      <a:pt x="281" y="86"/>
                      <a:pt x="282" y="89"/>
                    </a:cubicBezTo>
                    <a:cubicBezTo>
                      <a:pt x="284" y="98"/>
                      <a:pt x="287" y="103"/>
                      <a:pt x="290" y="113"/>
                    </a:cubicBezTo>
                    <a:cubicBezTo>
                      <a:pt x="291" y="115"/>
                      <a:pt x="293" y="114"/>
                      <a:pt x="295" y="115"/>
                    </a:cubicBezTo>
                    <a:cubicBezTo>
                      <a:pt x="299" y="117"/>
                      <a:pt x="300" y="119"/>
                      <a:pt x="304" y="120"/>
                    </a:cubicBezTo>
                    <a:cubicBezTo>
                      <a:pt x="308" y="122"/>
                      <a:pt x="310" y="123"/>
                      <a:pt x="313" y="126"/>
                    </a:cubicBezTo>
                    <a:cubicBezTo>
                      <a:pt x="315" y="128"/>
                      <a:pt x="315" y="130"/>
                      <a:pt x="317" y="130"/>
                    </a:cubicBezTo>
                    <a:cubicBezTo>
                      <a:pt x="320" y="130"/>
                      <a:pt x="319" y="127"/>
                      <a:pt x="320" y="124"/>
                    </a:cubicBezTo>
                    <a:cubicBezTo>
                      <a:pt x="321" y="121"/>
                      <a:pt x="322" y="119"/>
                      <a:pt x="325" y="116"/>
                    </a:cubicBezTo>
                    <a:cubicBezTo>
                      <a:pt x="329" y="120"/>
                      <a:pt x="330" y="123"/>
                      <a:pt x="332" y="128"/>
                    </a:cubicBezTo>
                    <a:cubicBezTo>
                      <a:pt x="333" y="131"/>
                      <a:pt x="332" y="135"/>
                      <a:pt x="335" y="135"/>
                    </a:cubicBezTo>
                    <a:cubicBezTo>
                      <a:pt x="338" y="135"/>
                      <a:pt x="338" y="132"/>
                      <a:pt x="340" y="132"/>
                    </a:cubicBezTo>
                    <a:cubicBezTo>
                      <a:pt x="343" y="132"/>
                      <a:pt x="344" y="135"/>
                      <a:pt x="348" y="136"/>
                    </a:cubicBezTo>
                    <a:cubicBezTo>
                      <a:pt x="351" y="137"/>
                      <a:pt x="355" y="137"/>
                      <a:pt x="355" y="140"/>
                    </a:cubicBezTo>
                    <a:cubicBezTo>
                      <a:pt x="355" y="145"/>
                      <a:pt x="355" y="145"/>
                      <a:pt x="355" y="145"/>
                    </a:cubicBezTo>
                    <a:cubicBezTo>
                      <a:pt x="355" y="147"/>
                      <a:pt x="354" y="148"/>
                      <a:pt x="354" y="151"/>
                    </a:cubicBezTo>
                    <a:cubicBezTo>
                      <a:pt x="354" y="153"/>
                      <a:pt x="354" y="155"/>
                      <a:pt x="354" y="158"/>
                    </a:cubicBezTo>
                    <a:cubicBezTo>
                      <a:pt x="354" y="160"/>
                      <a:pt x="355" y="161"/>
                      <a:pt x="355" y="163"/>
                    </a:cubicBezTo>
                    <a:cubicBezTo>
                      <a:pt x="355" y="167"/>
                      <a:pt x="352" y="169"/>
                      <a:pt x="349" y="171"/>
                    </a:cubicBezTo>
                    <a:cubicBezTo>
                      <a:pt x="343" y="176"/>
                      <a:pt x="339" y="176"/>
                      <a:pt x="333" y="180"/>
                    </a:cubicBezTo>
                    <a:cubicBezTo>
                      <a:pt x="331" y="182"/>
                      <a:pt x="329" y="182"/>
                      <a:pt x="329" y="185"/>
                    </a:cubicBezTo>
                    <a:cubicBezTo>
                      <a:pt x="332" y="186"/>
                      <a:pt x="335" y="185"/>
                      <a:pt x="338" y="186"/>
                    </a:cubicBezTo>
                    <a:cubicBezTo>
                      <a:pt x="340" y="186"/>
                      <a:pt x="340" y="189"/>
                      <a:pt x="341" y="190"/>
                    </a:cubicBezTo>
                    <a:cubicBezTo>
                      <a:pt x="342" y="193"/>
                      <a:pt x="345" y="194"/>
                      <a:pt x="345" y="196"/>
                    </a:cubicBezTo>
                    <a:cubicBezTo>
                      <a:pt x="345" y="199"/>
                      <a:pt x="342" y="198"/>
                      <a:pt x="340" y="199"/>
                    </a:cubicBezTo>
                    <a:cubicBezTo>
                      <a:pt x="335" y="201"/>
                      <a:pt x="332" y="203"/>
                      <a:pt x="331" y="208"/>
                    </a:cubicBezTo>
                    <a:cubicBezTo>
                      <a:pt x="331" y="208"/>
                      <a:pt x="331" y="208"/>
                      <a:pt x="331" y="208"/>
                    </a:cubicBezTo>
                    <a:cubicBezTo>
                      <a:pt x="335" y="208"/>
                      <a:pt x="336" y="207"/>
                      <a:pt x="339" y="207"/>
                    </a:cubicBezTo>
                    <a:cubicBezTo>
                      <a:pt x="343" y="207"/>
                      <a:pt x="344" y="209"/>
                      <a:pt x="348" y="209"/>
                    </a:cubicBezTo>
                    <a:cubicBezTo>
                      <a:pt x="348" y="209"/>
                      <a:pt x="348" y="209"/>
                      <a:pt x="348" y="210"/>
                    </a:cubicBezTo>
                    <a:cubicBezTo>
                      <a:pt x="348" y="212"/>
                      <a:pt x="346" y="213"/>
                      <a:pt x="344" y="215"/>
                    </a:cubicBezTo>
                    <a:cubicBezTo>
                      <a:pt x="340" y="219"/>
                      <a:pt x="334" y="218"/>
                      <a:pt x="332" y="224"/>
                    </a:cubicBezTo>
                    <a:cubicBezTo>
                      <a:pt x="332" y="224"/>
                      <a:pt x="333" y="224"/>
                      <a:pt x="333" y="224"/>
                    </a:cubicBezTo>
                    <a:cubicBezTo>
                      <a:pt x="337" y="224"/>
                      <a:pt x="339" y="223"/>
                      <a:pt x="342" y="223"/>
                    </a:cubicBezTo>
                    <a:cubicBezTo>
                      <a:pt x="348" y="223"/>
                      <a:pt x="351" y="223"/>
                      <a:pt x="356" y="226"/>
                    </a:cubicBezTo>
                    <a:cubicBezTo>
                      <a:pt x="360" y="228"/>
                      <a:pt x="362" y="230"/>
                      <a:pt x="366" y="232"/>
                    </a:cubicBezTo>
                    <a:cubicBezTo>
                      <a:pt x="364" y="229"/>
                      <a:pt x="362" y="227"/>
                      <a:pt x="362" y="222"/>
                    </a:cubicBezTo>
                    <a:cubicBezTo>
                      <a:pt x="362" y="221"/>
                      <a:pt x="362" y="221"/>
                      <a:pt x="362" y="221"/>
                    </a:cubicBezTo>
                    <a:cubicBezTo>
                      <a:pt x="364" y="221"/>
                      <a:pt x="365" y="222"/>
                      <a:pt x="366" y="222"/>
                    </a:cubicBezTo>
                    <a:cubicBezTo>
                      <a:pt x="377" y="222"/>
                      <a:pt x="383" y="215"/>
                      <a:pt x="391" y="207"/>
                    </a:cubicBezTo>
                    <a:cubicBezTo>
                      <a:pt x="394" y="205"/>
                      <a:pt x="395" y="202"/>
                      <a:pt x="398" y="200"/>
                    </a:cubicBezTo>
                    <a:cubicBezTo>
                      <a:pt x="403" y="205"/>
                      <a:pt x="402" y="210"/>
                      <a:pt x="403" y="217"/>
                    </a:cubicBezTo>
                    <a:cubicBezTo>
                      <a:pt x="404" y="224"/>
                      <a:pt x="413" y="225"/>
                      <a:pt x="413" y="231"/>
                    </a:cubicBezTo>
                    <a:cubicBezTo>
                      <a:pt x="413" y="236"/>
                      <a:pt x="408" y="237"/>
                      <a:pt x="403" y="238"/>
                    </a:cubicBezTo>
                    <a:cubicBezTo>
                      <a:pt x="400" y="238"/>
                      <a:pt x="399" y="239"/>
                      <a:pt x="396" y="240"/>
                    </a:cubicBezTo>
                    <a:cubicBezTo>
                      <a:pt x="393" y="241"/>
                      <a:pt x="391" y="240"/>
                      <a:pt x="388" y="242"/>
                    </a:cubicBezTo>
                    <a:cubicBezTo>
                      <a:pt x="389" y="243"/>
                      <a:pt x="389" y="243"/>
                      <a:pt x="390" y="243"/>
                    </a:cubicBezTo>
                    <a:cubicBezTo>
                      <a:pt x="393" y="243"/>
                      <a:pt x="395" y="242"/>
                      <a:pt x="399" y="242"/>
                    </a:cubicBezTo>
                    <a:cubicBezTo>
                      <a:pt x="404" y="242"/>
                      <a:pt x="408" y="242"/>
                      <a:pt x="413" y="246"/>
                    </a:cubicBezTo>
                    <a:cubicBezTo>
                      <a:pt x="416" y="247"/>
                      <a:pt x="417" y="249"/>
                      <a:pt x="420" y="250"/>
                    </a:cubicBezTo>
                    <a:cubicBezTo>
                      <a:pt x="420" y="250"/>
                      <a:pt x="420" y="249"/>
                      <a:pt x="420" y="249"/>
                    </a:cubicBezTo>
                    <a:cubicBezTo>
                      <a:pt x="420" y="243"/>
                      <a:pt x="420" y="243"/>
                      <a:pt x="420" y="243"/>
                    </a:cubicBezTo>
                    <a:cubicBezTo>
                      <a:pt x="420" y="238"/>
                      <a:pt x="420" y="236"/>
                      <a:pt x="421" y="232"/>
                    </a:cubicBezTo>
                    <a:cubicBezTo>
                      <a:pt x="421" y="232"/>
                      <a:pt x="421" y="232"/>
                      <a:pt x="422" y="232"/>
                    </a:cubicBezTo>
                    <a:cubicBezTo>
                      <a:pt x="423" y="232"/>
                      <a:pt x="424" y="233"/>
                      <a:pt x="426" y="233"/>
                    </a:cubicBezTo>
                    <a:cubicBezTo>
                      <a:pt x="431" y="233"/>
                      <a:pt x="431" y="233"/>
                      <a:pt x="431" y="233"/>
                    </a:cubicBezTo>
                    <a:cubicBezTo>
                      <a:pt x="433" y="233"/>
                      <a:pt x="434" y="235"/>
                      <a:pt x="437" y="237"/>
                    </a:cubicBezTo>
                    <a:cubicBezTo>
                      <a:pt x="440" y="239"/>
                      <a:pt x="444" y="238"/>
                      <a:pt x="446" y="241"/>
                    </a:cubicBezTo>
                    <a:cubicBezTo>
                      <a:pt x="449" y="246"/>
                      <a:pt x="448" y="249"/>
                      <a:pt x="450" y="255"/>
                    </a:cubicBezTo>
                    <a:cubicBezTo>
                      <a:pt x="451" y="258"/>
                      <a:pt x="454" y="258"/>
                      <a:pt x="454" y="262"/>
                    </a:cubicBezTo>
                    <a:cubicBezTo>
                      <a:pt x="454" y="265"/>
                      <a:pt x="451" y="267"/>
                      <a:pt x="451" y="270"/>
                    </a:cubicBezTo>
                    <a:cubicBezTo>
                      <a:pt x="451" y="272"/>
                      <a:pt x="451" y="272"/>
                      <a:pt x="451" y="272"/>
                    </a:cubicBezTo>
                    <a:cubicBezTo>
                      <a:pt x="451" y="272"/>
                      <a:pt x="451" y="272"/>
                      <a:pt x="452" y="272"/>
                    </a:cubicBezTo>
                    <a:cubicBezTo>
                      <a:pt x="454" y="272"/>
                      <a:pt x="454" y="270"/>
                      <a:pt x="455" y="268"/>
                    </a:cubicBezTo>
                    <a:cubicBezTo>
                      <a:pt x="456" y="266"/>
                      <a:pt x="457" y="265"/>
                      <a:pt x="458" y="263"/>
                    </a:cubicBezTo>
                    <a:cubicBezTo>
                      <a:pt x="460" y="261"/>
                      <a:pt x="461" y="258"/>
                      <a:pt x="463" y="258"/>
                    </a:cubicBezTo>
                    <a:cubicBezTo>
                      <a:pt x="467" y="258"/>
                      <a:pt x="467" y="263"/>
                      <a:pt x="470" y="265"/>
                    </a:cubicBezTo>
                    <a:cubicBezTo>
                      <a:pt x="472" y="265"/>
                      <a:pt x="473" y="266"/>
                      <a:pt x="474" y="267"/>
                    </a:cubicBezTo>
                    <a:cubicBezTo>
                      <a:pt x="475" y="268"/>
                      <a:pt x="477" y="268"/>
                      <a:pt x="477" y="270"/>
                    </a:cubicBezTo>
                    <a:cubicBezTo>
                      <a:pt x="477" y="272"/>
                      <a:pt x="475" y="272"/>
                      <a:pt x="474" y="273"/>
                    </a:cubicBezTo>
                    <a:cubicBezTo>
                      <a:pt x="477" y="275"/>
                      <a:pt x="479" y="274"/>
                      <a:pt x="480" y="276"/>
                    </a:cubicBezTo>
                    <a:cubicBezTo>
                      <a:pt x="482" y="279"/>
                      <a:pt x="480" y="284"/>
                      <a:pt x="483" y="284"/>
                    </a:cubicBezTo>
                    <a:cubicBezTo>
                      <a:pt x="485" y="284"/>
                      <a:pt x="485" y="281"/>
                      <a:pt x="486" y="279"/>
                    </a:cubicBezTo>
                    <a:cubicBezTo>
                      <a:pt x="487" y="276"/>
                      <a:pt x="488" y="274"/>
                      <a:pt x="489" y="271"/>
                    </a:cubicBezTo>
                    <a:cubicBezTo>
                      <a:pt x="490" y="269"/>
                      <a:pt x="490" y="265"/>
                      <a:pt x="493" y="265"/>
                    </a:cubicBezTo>
                    <a:cubicBezTo>
                      <a:pt x="495" y="265"/>
                      <a:pt x="496" y="267"/>
                      <a:pt x="498" y="269"/>
                    </a:cubicBezTo>
                    <a:cubicBezTo>
                      <a:pt x="503" y="276"/>
                      <a:pt x="507" y="278"/>
                      <a:pt x="513" y="283"/>
                    </a:cubicBezTo>
                    <a:cubicBezTo>
                      <a:pt x="517" y="285"/>
                      <a:pt x="523" y="286"/>
                      <a:pt x="523" y="290"/>
                    </a:cubicBezTo>
                    <a:cubicBezTo>
                      <a:pt x="523" y="300"/>
                      <a:pt x="523" y="300"/>
                      <a:pt x="523" y="300"/>
                    </a:cubicBezTo>
                    <a:cubicBezTo>
                      <a:pt x="524" y="297"/>
                      <a:pt x="525" y="294"/>
                      <a:pt x="529" y="294"/>
                    </a:cubicBezTo>
                    <a:cubicBezTo>
                      <a:pt x="530" y="294"/>
                      <a:pt x="530" y="295"/>
                      <a:pt x="531" y="296"/>
                    </a:cubicBezTo>
                    <a:cubicBezTo>
                      <a:pt x="533" y="297"/>
                      <a:pt x="535" y="297"/>
                      <a:pt x="535" y="299"/>
                    </a:cubicBezTo>
                    <a:cubicBezTo>
                      <a:pt x="536" y="302"/>
                      <a:pt x="535" y="308"/>
                      <a:pt x="538" y="308"/>
                    </a:cubicBezTo>
                    <a:cubicBezTo>
                      <a:pt x="541" y="308"/>
                      <a:pt x="542" y="306"/>
                      <a:pt x="544" y="306"/>
                    </a:cubicBezTo>
                    <a:cubicBezTo>
                      <a:pt x="548" y="306"/>
                      <a:pt x="548" y="306"/>
                      <a:pt x="548" y="306"/>
                    </a:cubicBezTo>
                    <a:cubicBezTo>
                      <a:pt x="552" y="306"/>
                      <a:pt x="552" y="302"/>
                      <a:pt x="556" y="302"/>
                    </a:cubicBezTo>
                    <a:cubicBezTo>
                      <a:pt x="558" y="302"/>
                      <a:pt x="559" y="302"/>
                      <a:pt x="562" y="302"/>
                    </a:cubicBezTo>
                    <a:cubicBezTo>
                      <a:pt x="568" y="302"/>
                      <a:pt x="571" y="298"/>
                      <a:pt x="577" y="298"/>
                    </a:cubicBezTo>
                    <a:cubicBezTo>
                      <a:pt x="581" y="298"/>
                      <a:pt x="581" y="298"/>
                      <a:pt x="581" y="298"/>
                    </a:cubicBezTo>
                    <a:cubicBezTo>
                      <a:pt x="584" y="298"/>
                      <a:pt x="584" y="301"/>
                      <a:pt x="585" y="303"/>
                    </a:cubicBezTo>
                    <a:cubicBezTo>
                      <a:pt x="588" y="308"/>
                      <a:pt x="591" y="311"/>
                      <a:pt x="591" y="316"/>
                    </a:cubicBezTo>
                    <a:cubicBezTo>
                      <a:pt x="591" y="319"/>
                      <a:pt x="588" y="319"/>
                      <a:pt x="588" y="322"/>
                    </a:cubicBezTo>
                    <a:cubicBezTo>
                      <a:pt x="588" y="326"/>
                      <a:pt x="592" y="327"/>
                      <a:pt x="592" y="331"/>
                    </a:cubicBezTo>
                    <a:cubicBezTo>
                      <a:pt x="592" y="334"/>
                      <a:pt x="589" y="336"/>
                      <a:pt x="587" y="338"/>
                    </a:cubicBezTo>
                    <a:cubicBezTo>
                      <a:pt x="584" y="341"/>
                      <a:pt x="583" y="343"/>
                      <a:pt x="579" y="345"/>
                    </a:cubicBezTo>
                    <a:cubicBezTo>
                      <a:pt x="570" y="349"/>
                      <a:pt x="564" y="351"/>
                      <a:pt x="554" y="354"/>
                    </a:cubicBezTo>
                    <a:cubicBezTo>
                      <a:pt x="547" y="356"/>
                      <a:pt x="543" y="357"/>
                      <a:pt x="535" y="359"/>
                    </a:cubicBezTo>
                    <a:cubicBezTo>
                      <a:pt x="527" y="361"/>
                      <a:pt x="524" y="365"/>
                      <a:pt x="517" y="370"/>
                    </a:cubicBezTo>
                    <a:cubicBezTo>
                      <a:pt x="515" y="372"/>
                      <a:pt x="513" y="372"/>
                      <a:pt x="510" y="372"/>
                    </a:cubicBezTo>
                    <a:cubicBezTo>
                      <a:pt x="506" y="372"/>
                      <a:pt x="504" y="368"/>
                      <a:pt x="500" y="368"/>
                    </a:cubicBezTo>
                    <a:cubicBezTo>
                      <a:pt x="498" y="368"/>
                      <a:pt x="496" y="369"/>
                      <a:pt x="494" y="369"/>
                    </a:cubicBezTo>
                    <a:cubicBezTo>
                      <a:pt x="491" y="369"/>
                      <a:pt x="490" y="368"/>
                      <a:pt x="487" y="368"/>
                    </a:cubicBezTo>
                    <a:cubicBezTo>
                      <a:pt x="481" y="368"/>
                      <a:pt x="478" y="373"/>
                      <a:pt x="472" y="373"/>
                    </a:cubicBezTo>
                    <a:cubicBezTo>
                      <a:pt x="471" y="373"/>
                      <a:pt x="469" y="372"/>
                      <a:pt x="469" y="371"/>
                    </a:cubicBezTo>
                    <a:cubicBezTo>
                      <a:pt x="469" y="367"/>
                      <a:pt x="469" y="367"/>
                      <a:pt x="469" y="367"/>
                    </a:cubicBezTo>
                    <a:cubicBezTo>
                      <a:pt x="468" y="363"/>
                      <a:pt x="464" y="363"/>
                      <a:pt x="460" y="363"/>
                    </a:cubicBezTo>
                    <a:cubicBezTo>
                      <a:pt x="457" y="362"/>
                      <a:pt x="455" y="360"/>
                      <a:pt x="452" y="360"/>
                    </a:cubicBezTo>
                    <a:cubicBezTo>
                      <a:pt x="450" y="360"/>
                      <a:pt x="448" y="361"/>
                      <a:pt x="447" y="363"/>
                    </a:cubicBezTo>
                    <a:cubicBezTo>
                      <a:pt x="448" y="364"/>
                      <a:pt x="448" y="364"/>
                      <a:pt x="449" y="365"/>
                    </a:cubicBezTo>
                    <a:cubicBezTo>
                      <a:pt x="448" y="367"/>
                      <a:pt x="446" y="367"/>
                      <a:pt x="445" y="367"/>
                    </a:cubicBezTo>
                    <a:cubicBezTo>
                      <a:pt x="442" y="367"/>
                      <a:pt x="441" y="366"/>
                      <a:pt x="438" y="366"/>
                    </a:cubicBezTo>
                    <a:cubicBezTo>
                      <a:pt x="435" y="366"/>
                      <a:pt x="433" y="369"/>
                      <a:pt x="431" y="371"/>
                    </a:cubicBezTo>
                    <a:cubicBezTo>
                      <a:pt x="426" y="374"/>
                      <a:pt x="422" y="377"/>
                      <a:pt x="422" y="383"/>
                    </a:cubicBezTo>
                    <a:cubicBezTo>
                      <a:pt x="422" y="387"/>
                      <a:pt x="426" y="388"/>
                      <a:pt x="427" y="393"/>
                    </a:cubicBezTo>
                    <a:cubicBezTo>
                      <a:pt x="430" y="403"/>
                      <a:pt x="430" y="412"/>
                      <a:pt x="440" y="415"/>
                    </a:cubicBezTo>
                    <a:cubicBezTo>
                      <a:pt x="446" y="415"/>
                      <a:pt x="450" y="416"/>
                      <a:pt x="455" y="416"/>
                    </a:cubicBezTo>
                    <a:cubicBezTo>
                      <a:pt x="461" y="416"/>
                      <a:pt x="462" y="409"/>
                      <a:pt x="467" y="409"/>
                    </a:cubicBezTo>
                    <a:cubicBezTo>
                      <a:pt x="470" y="409"/>
                      <a:pt x="470" y="413"/>
                      <a:pt x="473" y="415"/>
                    </a:cubicBezTo>
                    <a:cubicBezTo>
                      <a:pt x="476" y="418"/>
                      <a:pt x="480" y="416"/>
                      <a:pt x="485" y="417"/>
                    </a:cubicBezTo>
                    <a:cubicBezTo>
                      <a:pt x="485" y="420"/>
                      <a:pt x="485" y="420"/>
                      <a:pt x="485" y="420"/>
                    </a:cubicBezTo>
                    <a:cubicBezTo>
                      <a:pt x="484" y="422"/>
                      <a:pt x="482" y="422"/>
                      <a:pt x="480" y="422"/>
                    </a:cubicBezTo>
                    <a:cubicBezTo>
                      <a:pt x="477" y="422"/>
                      <a:pt x="476" y="424"/>
                      <a:pt x="474" y="424"/>
                    </a:cubicBezTo>
                    <a:cubicBezTo>
                      <a:pt x="470" y="424"/>
                      <a:pt x="470" y="424"/>
                      <a:pt x="470" y="424"/>
                    </a:cubicBezTo>
                    <a:cubicBezTo>
                      <a:pt x="467" y="424"/>
                      <a:pt x="467" y="424"/>
                      <a:pt x="467" y="424"/>
                    </a:cubicBezTo>
                    <a:cubicBezTo>
                      <a:pt x="467" y="425"/>
                      <a:pt x="467" y="425"/>
                      <a:pt x="467" y="425"/>
                    </a:cubicBezTo>
                    <a:cubicBezTo>
                      <a:pt x="468" y="426"/>
                      <a:pt x="469" y="427"/>
                      <a:pt x="469" y="429"/>
                    </a:cubicBezTo>
                    <a:cubicBezTo>
                      <a:pt x="469" y="432"/>
                      <a:pt x="465" y="432"/>
                      <a:pt x="464" y="435"/>
                    </a:cubicBezTo>
                    <a:cubicBezTo>
                      <a:pt x="471" y="439"/>
                      <a:pt x="470" y="445"/>
                      <a:pt x="474" y="451"/>
                    </a:cubicBezTo>
                    <a:cubicBezTo>
                      <a:pt x="476" y="448"/>
                      <a:pt x="477" y="446"/>
                      <a:pt x="479" y="442"/>
                    </a:cubicBezTo>
                    <a:cubicBezTo>
                      <a:pt x="480" y="440"/>
                      <a:pt x="480" y="437"/>
                      <a:pt x="483" y="437"/>
                    </a:cubicBezTo>
                    <a:cubicBezTo>
                      <a:pt x="487" y="437"/>
                      <a:pt x="488" y="441"/>
                      <a:pt x="491" y="445"/>
                    </a:cubicBezTo>
                    <a:cubicBezTo>
                      <a:pt x="492" y="448"/>
                      <a:pt x="495" y="449"/>
                      <a:pt x="495" y="452"/>
                    </a:cubicBezTo>
                    <a:cubicBezTo>
                      <a:pt x="495" y="454"/>
                      <a:pt x="493" y="454"/>
                      <a:pt x="491" y="454"/>
                    </a:cubicBezTo>
                    <a:cubicBezTo>
                      <a:pt x="490" y="454"/>
                      <a:pt x="489" y="453"/>
                      <a:pt x="488" y="453"/>
                    </a:cubicBezTo>
                    <a:cubicBezTo>
                      <a:pt x="486" y="453"/>
                      <a:pt x="487" y="456"/>
                      <a:pt x="485" y="458"/>
                    </a:cubicBezTo>
                    <a:cubicBezTo>
                      <a:pt x="482" y="460"/>
                      <a:pt x="479" y="460"/>
                      <a:pt x="475" y="461"/>
                    </a:cubicBezTo>
                    <a:cubicBezTo>
                      <a:pt x="470" y="463"/>
                      <a:pt x="467" y="465"/>
                      <a:pt x="461" y="465"/>
                    </a:cubicBezTo>
                    <a:cubicBezTo>
                      <a:pt x="450" y="465"/>
                      <a:pt x="435" y="444"/>
                      <a:pt x="449" y="464"/>
                    </a:cubicBezTo>
                    <a:cubicBezTo>
                      <a:pt x="449" y="464"/>
                      <a:pt x="449" y="464"/>
                      <a:pt x="449" y="464"/>
                    </a:cubicBezTo>
                    <a:cubicBezTo>
                      <a:pt x="443" y="465"/>
                      <a:pt x="440" y="468"/>
                      <a:pt x="434" y="469"/>
                    </a:cubicBezTo>
                    <a:cubicBezTo>
                      <a:pt x="423" y="472"/>
                      <a:pt x="415" y="471"/>
                      <a:pt x="406" y="477"/>
                    </a:cubicBezTo>
                    <a:cubicBezTo>
                      <a:pt x="403" y="480"/>
                      <a:pt x="401" y="482"/>
                      <a:pt x="397" y="482"/>
                    </a:cubicBezTo>
                    <a:cubicBezTo>
                      <a:pt x="393" y="482"/>
                      <a:pt x="391" y="478"/>
                      <a:pt x="387" y="476"/>
                    </a:cubicBezTo>
                    <a:cubicBezTo>
                      <a:pt x="379" y="471"/>
                      <a:pt x="375" y="469"/>
                      <a:pt x="366" y="466"/>
                    </a:cubicBezTo>
                    <a:cubicBezTo>
                      <a:pt x="367" y="465"/>
                      <a:pt x="368" y="464"/>
                      <a:pt x="368" y="463"/>
                    </a:cubicBezTo>
                    <a:cubicBezTo>
                      <a:pt x="367" y="463"/>
                      <a:pt x="366" y="463"/>
                      <a:pt x="364" y="463"/>
                    </a:cubicBezTo>
                    <a:cubicBezTo>
                      <a:pt x="358" y="463"/>
                      <a:pt x="356" y="458"/>
                      <a:pt x="354" y="453"/>
                    </a:cubicBezTo>
                    <a:cubicBezTo>
                      <a:pt x="351" y="450"/>
                      <a:pt x="348" y="450"/>
                      <a:pt x="344" y="448"/>
                    </a:cubicBezTo>
                    <a:cubicBezTo>
                      <a:pt x="342" y="447"/>
                      <a:pt x="341" y="444"/>
                      <a:pt x="339" y="444"/>
                    </a:cubicBezTo>
                    <a:cubicBezTo>
                      <a:pt x="336" y="444"/>
                      <a:pt x="336" y="448"/>
                      <a:pt x="333" y="449"/>
                    </a:cubicBezTo>
                    <a:cubicBezTo>
                      <a:pt x="331" y="450"/>
                      <a:pt x="326" y="449"/>
                      <a:pt x="326" y="452"/>
                    </a:cubicBezTo>
                    <a:cubicBezTo>
                      <a:pt x="326" y="456"/>
                      <a:pt x="330" y="457"/>
                      <a:pt x="333" y="460"/>
                    </a:cubicBezTo>
                    <a:cubicBezTo>
                      <a:pt x="334" y="460"/>
                      <a:pt x="336" y="461"/>
                      <a:pt x="336" y="462"/>
                    </a:cubicBezTo>
                    <a:cubicBezTo>
                      <a:pt x="336" y="464"/>
                      <a:pt x="334" y="464"/>
                      <a:pt x="333" y="464"/>
                    </a:cubicBezTo>
                    <a:cubicBezTo>
                      <a:pt x="330" y="466"/>
                      <a:pt x="330" y="466"/>
                      <a:pt x="328" y="468"/>
                    </a:cubicBezTo>
                    <a:cubicBezTo>
                      <a:pt x="330" y="472"/>
                      <a:pt x="330" y="475"/>
                      <a:pt x="332" y="478"/>
                    </a:cubicBezTo>
                    <a:cubicBezTo>
                      <a:pt x="334" y="481"/>
                      <a:pt x="335" y="481"/>
                      <a:pt x="336" y="484"/>
                    </a:cubicBezTo>
                    <a:cubicBezTo>
                      <a:pt x="338" y="487"/>
                      <a:pt x="341" y="487"/>
                      <a:pt x="343" y="490"/>
                    </a:cubicBezTo>
                    <a:cubicBezTo>
                      <a:pt x="344" y="487"/>
                      <a:pt x="344" y="485"/>
                      <a:pt x="346" y="482"/>
                    </a:cubicBezTo>
                    <a:cubicBezTo>
                      <a:pt x="346" y="481"/>
                      <a:pt x="347" y="479"/>
                      <a:pt x="349" y="479"/>
                    </a:cubicBezTo>
                    <a:cubicBezTo>
                      <a:pt x="351" y="479"/>
                      <a:pt x="353" y="481"/>
                      <a:pt x="355" y="481"/>
                    </a:cubicBezTo>
                    <a:cubicBezTo>
                      <a:pt x="363" y="482"/>
                      <a:pt x="369" y="484"/>
                      <a:pt x="374" y="490"/>
                    </a:cubicBezTo>
                    <a:cubicBezTo>
                      <a:pt x="374" y="490"/>
                      <a:pt x="374" y="490"/>
                      <a:pt x="374" y="490"/>
                    </a:cubicBezTo>
                    <a:cubicBezTo>
                      <a:pt x="367" y="490"/>
                      <a:pt x="363" y="490"/>
                      <a:pt x="357" y="490"/>
                    </a:cubicBezTo>
                    <a:cubicBezTo>
                      <a:pt x="348" y="490"/>
                      <a:pt x="343" y="493"/>
                      <a:pt x="334" y="493"/>
                    </a:cubicBezTo>
                    <a:cubicBezTo>
                      <a:pt x="323" y="493"/>
                      <a:pt x="319" y="485"/>
                      <a:pt x="310" y="480"/>
                    </a:cubicBezTo>
                    <a:cubicBezTo>
                      <a:pt x="301" y="474"/>
                      <a:pt x="291" y="474"/>
                      <a:pt x="287" y="464"/>
                    </a:cubicBezTo>
                    <a:cubicBezTo>
                      <a:pt x="286" y="462"/>
                      <a:pt x="284" y="461"/>
                      <a:pt x="281" y="461"/>
                    </a:cubicBezTo>
                    <a:cubicBezTo>
                      <a:pt x="278" y="461"/>
                      <a:pt x="278" y="466"/>
                      <a:pt x="275" y="466"/>
                    </a:cubicBezTo>
                    <a:cubicBezTo>
                      <a:pt x="272" y="466"/>
                      <a:pt x="270" y="463"/>
                      <a:pt x="268" y="461"/>
                    </a:cubicBezTo>
                    <a:cubicBezTo>
                      <a:pt x="266" y="463"/>
                      <a:pt x="265" y="466"/>
                      <a:pt x="262" y="466"/>
                    </a:cubicBezTo>
                    <a:cubicBezTo>
                      <a:pt x="258" y="466"/>
                      <a:pt x="256" y="464"/>
                      <a:pt x="252" y="464"/>
                    </a:cubicBezTo>
                    <a:cubicBezTo>
                      <a:pt x="249" y="464"/>
                      <a:pt x="248" y="467"/>
                      <a:pt x="245" y="467"/>
                    </a:cubicBezTo>
                    <a:cubicBezTo>
                      <a:pt x="242" y="467"/>
                      <a:pt x="242" y="463"/>
                      <a:pt x="239" y="463"/>
                    </a:cubicBezTo>
                    <a:cubicBezTo>
                      <a:pt x="235" y="461"/>
                      <a:pt x="232" y="460"/>
                      <a:pt x="227" y="460"/>
                    </a:cubicBezTo>
                    <a:cubicBezTo>
                      <a:pt x="224" y="460"/>
                      <a:pt x="225" y="467"/>
                      <a:pt x="221" y="467"/>
                    </a:cubicBezTo>
                    <a:cubicBezTo>
                      <a:pt x="218" y="467"/>
                      <a:pt x="218" y="462"/>
                      <a:pt x="214" y="461"/>
                    </a:cubicBezTo>
                    <a:cubicBezTo>
                      <a:pt x="210" y="460"/>
                      <a:pt x="206" y="460"/>
                      <a:pt x="205" y="457"/>
                    </a:cubicBezTo>
                    <a:cubicBezTo>
                      <a:pt x="201" y="461"/>
                      <a:pt x="198" y="464"/>
                      <a:pt x="195" y="468"/>
                    </a:cubicBezTo>
                    <a:cubicBezTo>
                      <a:pt x="187" y="464"/>
                      <a:pt x="187" y="452"/>
                      <a:pt x="178" y="452"/>
                    </a:cubicBezTo>
                    <a:cubicBezTo>
                      <a:pt x="177" y="452"/>
                      <a:pt x="176" y="453"/>
                      <a:pt x="176" y="455"/>
                    </a:cubicBezTo>
                    <a:cubicBezTo>
                      <a:pt x="176" y="463"/>
                      <a:pt x="176" y="463"/>
                      <a:pt x="176" y="463"/>
                    </a:cubicBezTo>
                    <a:cubicBezTo>
                      <a:pt x="176" y="466"/>
                      <a:pt x="178" y="467"/>
                      <a:pt x="179" y="469"/>
                    </a:cubicBezTo>
                    <a:cubicBezTo>
                      <a:pt x="173" y="470"/>
                      <a:pt x="170" y="471"/>
                      <a:pt x="166" y="474"/>
                    </a:cubicBezTo>
                    <a:cubicBezTo>
                      <a:pt x="161" y="469"/>
                      <a:pt x="159" y="466"/>
                      <a:pt x="154" y="461"/>
                    </a:cubicBezTo>
                    <a:cubicBezTo>
                      <a:pt x="152" y="459"/>
                      <a:pt x="152" y="456"/>
                      <a:pt x="149" y="456"/>
                    </a:cubicBezTo>
                    <a:cubicBezTo>
                      <a:pt x="143" y="456"/>
                      <a:pt x="140" y="460"/>
                      <a:pt x="134" y="460"/>
                    </a:cubicBezTo>
                    <a:cubicBezTo>
                      <a:pt x="129" y="460"/>
                      <a:pt x="126" y="461"/>
                      <a:pt x="120" y="461"/>
                    </a:cubicBezTo>
                    <a:cubicBezTo>
                      <a:pt x="119" y="461"/>
                      <a:pt x="118" y="459"/>
                      <a:pt x="117" y="459"/>
                    </a:cubicBezTo>
                    <a:cubicBezTo>
                      <a:pt x="110" y="459"/>
                      <a:pt x="110" y="468"/>
                      <a:pt x="108" y="474"/>
                    </a:cubicBezTo>
                    <a:cubicBezTo>
                      <a:pt x="102" y="471"/>
                      <a:pt x="100" y="467"/>
                      <a:pt x="95" y="463"/>
                    </a:cubicBezTo>
                    <a:cubicBezTo>
                      <a:pt x="89" y="459"/>
                      <a:pt x="84" y="460"/>
                      <a:pt x="78" y="457"/>
                    </a:cubicBezTo>
                    <a:cubicBezTo>
                      <a:pt x="76" y="462"/>
                      <a:pt x="71" y="461"/>
                      <a:pt x="69" y="466"/>
                    </a:cubicBezTo>
                    <a:cubicBezTo>
                      <a:pt x="66" y="472"/>
                      <a:pt x="68" y="478"/>
                      <a:pt x="63" y="482"/>
                    </a:cubicBezTo>
                    <a:cubicBezTo>
                      <a:pt x="58" y="487"/>
                      <a:pt x="53" y="483"/>
                      <a:pt x="47" y="485"/>
                    </a:cubicBezTo>
                    <a:cubicBezTo>
                      <a:pt x="43" y="487"/>
                      <a:pt x="43" y="492"/>
                      <a:pt x="42" y="497"/>
                    </a:cubicBezTo>
                    <a:cubicBezTo>
                      <a:pt x="42" y="497"/>
                      <a:pt x="42" y="497"/>
                      <a:pt x="42" y="497"/>
                    </a:cubicBezTo>
                    <a:cubicBezTo>
                      <a:pt x="39" y="495"/>
                      <a:pt x="38" y="492"/>
                      <a:pt x="35" y="489"/>
                    </a:cubicBezTo>
                    <a:cubicBezTo>
                      <a:pt x="35" y="488"/>
                      <a:pt x="33" y="487"/>
                      <a:pt x="33" y="486"/>
                    </a:cubicBezTo>
                    <a:cubicBezTo>
                      <a:pt x="33" y="483"/>
                      <a:pt x="35" y="482"/>
                      <a:pt x="36" y="479"/>
                    </a:cubicBezTo>
                    <a:cubicBezTo>
                      <a:pt x="37" y="477"/>
                      <a:pt x="38" y="475"/>
                      <a:pt x="39" y="472"/>
                    </a:cubicBezTo>
                    <a:cubicBezTo>
                      <a:pt x="39" y="471"/>
                      <a:pt x="40" y="470"/>
                      <a:pt x="40" y="468"/>
                    </a:cubicBezTo>
                    <a:cubicBezTo>
                      <a:pt x="40" y="465"/>
                      <a:pt x="40" y="462"/>
                      <a:pt x="37" y="461"/>
                    </a:cubicBezTo>
                    <a:cubicBezTo>
                      <a:pt x="33" y="459"/>
                      <a:pt x="29" y="458"/>
                      <a:pt x="28" y="453"/>
                    </a:cubicBezTo>
                    <a:cubicBezTo>
                      <a:pt x="26" y="449"/>
                      <a:pt x="28" y="445"/>
                      <a:pt x="27" y="440"/>
                    </a:cubicBezTo>
                    <a:cubicBezTo>
                      <a:pt x="27" y="437"/>
                      <a:pt x="25" y="435"/>
                      <a:pt x="25" y="432"/>
                    </a:cubicBezTo>
                    <a:cubicBezTo>
                      <a:pt x="25" y="424"/>
                      <a:pt x="31" y="420"/>
                      <a:pt x="32" y="411"/>
                    </a:cubicBezTo>
                    <a:cubicBezTo>
                      <a:pt x="32" y="408"/>
                      <a:pt x="31" y="406"/>
                      <a:pt x="32" y="403"/>
                    </a:cubicBezTo>
                    <a:cubicBezTo>
                      <a:pt x="34" y="400"/>
                      <a:pt x="35" y="398"/>
                      <a:pt x="37" y="395"/>
                    </a:cubicBezTo>
                    <a:cubicBezTo>
                      <a:pt x="38" y="393"/>
                      <a:pt x="39" y="392"/>
                      <a:pt x="39" y="390"/>
                    </a:cubicBezTo>
                    <a:cubicBezTo>
                      <a:pt x="39" y="384"/>
                      <a:pt x="37" y="381"/>
                      <a:pt x="34" y="376"/>
                    </a:cubicBezTo>
                    <a:cubicBezTo>
                      <a:pt x="32" y="373"/>
                      <a:pt x="32" y="371"/>
                      <a:pt x="29" y="368"/>
                    </a:cubicBezTo>
                    <a:cubicBezTo>
                      <a:pt x="16" y="370"/>
                      <a:pt x="16" y="370"/>
                      <a:pt x="16" y="370"/>
                    </a:cubicBezTo>
                    <a:cubicBezTo>
                      <a:pt x="12" y="370"/>
                      <a:pt x="10" y="369"/>
                      <a:pt x="7" y="367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5597426" y="3186513"/>
                <a:ext cx="2876836" cy="1939913"/>
              </a:xfrm>
              <a:custGeom>
                <a:avLst/>
                <a:gdLst/>
                <a:ahLst/>
                <a:cxnLst>
                  <a:cxn ang="0">
                    <a:pos x="860" y="15"/>
                  </a:cxn>
                  <a:cxn ang="0">
                    <a:pos x="877" y="100"/>
                  </a:cxn>
                  <a:cxn ang="0">
                    <a:pos x="828" y="17"/>
                  </a:cxn>
                  <a:cxn ang="0">
                    <a:pos x="806" y="115"/>
                  </a:cxn>
                  <a:cxn ang="0">
                    <a:pos x="694" y="58"/>
                  </a:cxn>
                  <a:cxn ang="0">
                    <a:pos x="649" y="142"/>
                  </a:cxn>
                  <a:cxn ang="0">
                    <a:pos x="575" y="222"/>
                  </a:cxn>
                  <a:cxn ang="0">
                    <a:pos x="520" y="286"/>
                  </a:cxn>
                  <a:cxn ang="0">
                    <a:pos x="394" y="315"/>
                  </a:cxn>
                  <a:cxn ang="0">
                    <a:pos x="344" y="332"/>
                  </a:cxn>
                  <a:cxn ang="0">
                    <a:pos x="290" y="348"/>
                  </a:cxn>
                  <a:cxn ang="0">
                    <a:pos x="305" y="385"/>
                  </a:cxn>
                  <a:cxn ang="0">
                    <a:pos x="332" y="374"/>
                  </a:cxn>
                  <a:cxn ang="0">
                    <a:pos x="352" y="419"/>
                  </a:cxn>
                  <a:cxn ang="0">
                    <a:pos x="313" y="432"/>
                  </a:cxn>
                  <a:cxn ang="0">
                    <a:pos x="260" y="437"/>
                  </a:cxn>
                  <a:cxn ang="0">
                    <a:pos x="265" y="447"/>
                  </a:cxn>
                  <a:cxn ang="0">
                    <a:pos x="247" y="493"/>
                  </a:cxn>
                  <a:cxn ang="0">
                    <a:pos x="246" y="501"/>
                  </a:cxn>
                  <a:cxn ang="0">
                    <a:pos x="270" y="527"/>
                  </a:cxn>
                  <a:cxn ang="0">
                    <a:pos x="282" y="539"/>
                  </a:cxn>
                  <a:cxn ang="0">
                    <a:pos x="249" y="514"/>
                  </a:cxn>
                  <a:cxn ang="0">
                    <a:pos x="222" y="526"/>
                  </a:cxn>
                  <a:cxn ang="0">
                    <a:pos x="243" y="552"/>
                  </a:cxn>
                  <a:cxn ang="0">
                    <a:pos x="188" y="529"/>
                  </a:cxn>
                  <a:cxn ang="0">
                    <a:pos x="164" y="544"/>
                  </a:cxn>
                  <a:cxn ang="0">
                    <a:pos x="161" y="517"/>
                  </a:cxn>
                  <a:cxn ang="0">
                    <a:pos x="116" y="509"/>
                  </a:cxn>
                  <a:cxn ang="0">
                    <a:pos x="96" y="502"/>
                  </a:cxn>
                  <a:cxn ang="0">
                    <a:pos x="40" y="487"/>
                  </a:cxn>
                  <a:cxn ang="0">
                    <a:pos x="3" y="481"/>
                  </a:cxn>
                  <a:cxn ang="0">
                    <a:pos x="78" y="569"/>
                  </a:cxn>
                  <a:cxn ang="0">
                    <a:pos x="167" y="626"/>
                  </a:cxn>
                  <a:cxn ang="0">
                    <a:pos x="249" y="600"/>
                  </a:cxn>
                  <a:cxn ang="0">
                    <a:pos x="361" y="597"/>
                  </a:cxn>
                  <a:cxn ang="0">
                    <a:pos x="452" y="520"/>
                  </a:cxn>
                  <a:cxn ang="0">
                    <a:pos x="542" y="524"/>
                  </a:cxn>
                  <a:cxn ang="0">
                    <a:pos x="606" y="560"/>
                  </a:cxn>
                  <a:cxn ang="0">
                    <a:pos x="674" y="543"/>
                  </a:cxn>
                  <a:cxn ang="0">
                    <a:pos x="772" y="537"/>
                  </a:cxn>
                  <a:cxn ang="0">
                    <a:pos x="805" y="478"/>
                  </a:cxn>
                  <a:cxn ang="0">
                    <a:pos x="825" y="398"/>
                  </a:cxn>
                  <a:cxn ang="0">
                    <a:pos x="853" y="385"/>
                  </a:cxn>
                  <a:cxn ang="0">
                    <a:pos x="858" y="338"/>
                  </a:cxn>
                  <a:cxn ang="0">
                    <a:pos x="902" y="298"/>
                  </a:cxn>
                  <a:cxn ang="0">
                    <a:pos x="933" y="237"/>
                  </a:cxn>
                  <a:cxn ang="0">
                    <a:pos x="938" y="133"/>
                  </a:cxn>
                  <a:cxn ang="0">
                    <a:pos x="936" y="101"/>
                  </a:cxn>
                  <a:cxn ang="0">
                    <a:pos x="933" y="28"/>
                  </a:cxn>
                  <a:cxn ang="0">
                    <a:pos x="267" y="341"/>
                  </a:cxn>
                  <a:cxn ang="0">
                    <a:pos x="282" y="384"/>
                  </a:cxn>
                  <a:cxn ang="0">
                    <a:pos x="268" y="347"/>
                  </a:cxn>
                  <a:cxn ang="0">
                    <a:pos x="313" y="395"/>
                  </a:cxn>
                  <a:cxn ang="0">
                    <a:pos x="287" y="390"/>
                  </a:cxn>
                  <a:cxn ang="0">
                    <a:pos x="316" y="415"/>
                  </a:cxn>
                  <a:cxn ang="0">
                    <a:pos x="257" y="396"/>
                  </a:cxn>
                  <a:cxn ang="0">
                    <a:pos x="257" y="396"/>
                  </a:cxn>
                  <a:cxn ang="0">
                    <a:pos x="290" y="401"/>
                  </a:cxn>
                  <a:cxn ang="0">
                    <a:pos x="300" y="430"/>
                  </a:cxn>
                  <a:cxn ang="0">
                    <a:pos x="251" y="431"/>
                  </a:cxn>
                </a:cxnLst>
                <a:rect l="0" t="0" r="r" b="b"/>
                <a:pathLst>
                  <a:path w="938" h="631">
                    <a:moveTo>
                      <a:pt x="903" y="0"/>
                    </a:moveTo>
                    <a:cubicBezTo>
                      <a:pt x="903" y="1"/>
                      <a:pt x="902" y="1"/>
                      <a:pt x="901" y="2"/>
                    </a:cubicBezTo>
                    <a:cubicBezTo>
                      <a:pt x="897" y="5"/>
                      <a:pt x="897" y="9"/>
                      <a:pt x="892" y="10"/>
                    </a:cubicBezTo>
                    <a:cubicBezTo>
                      <a:pt x="887" y="12"/>
                      <a:pt x="884" y="12"/>
                      <a:pt x="878" y="12"/>
                    </a:cubicBezTo>
                    <a:cubicBezTo>
                      <a:pt x="873" y="12"/>
                      <a:pt x="871" y="8"/>
                      <a:pt x="866" y="6"/>
                    </a:cubicBezTo>
                    <a:cubicBezTo>
                      <a:pt x="864" y="10"/>
                      <a:pt x="862" y="13"/>
                      <a:pt x="860" y="15"/>
                    </a:cubicBezTo>
                    <a:cubicBezTo>
                      <a:pt x="860" y="15"/>
                      <a:pt x="860" y="15"/>
                      <a:pt x="860" y="15"/>
                    </a:cubicBezTo>
                    <a:cubicBezTo>
                      <a:pt x="869" y="28"/>
                      <a:pt x="878" y="37"/>
                      <a:pt x="878" y="53"/>
                    </a:cubicBezTo>
                    <a:cubicBezTo>
                      <a:pt x="878" y="65"/>
                      <a:pt x="878" y="65"/>
                      <a:pt x="878" y="65"/>
                    </a:cubicBezTo>
                    <a:cubicBezTo>
                      <a:pt x="878" y="75"/>
                      <a:pt x="879" y="82"/>
                      <a:pt x="885" y="90"/>
                    </a:cubicBezTo>
                    <a:cubicBezTo>
                      <a:pt x="888" y="94"/>
                      <a:pt x="894" y="95"/>
                      <a:pt x="894" y="100"/>
                    </a:cubicBezTo>
                    <a:cubicBezTo>
                      <a:pt x="894" y="101"/>
                      <a:pt x="893" y="102"/>
                      <a:pt x="892" y="102"/>
                    </a:cubicBezTo>
                    <a:cubicBezTo>
                      <a:pt x="889" y="102"/>
                      <a:pt x="887" y="100"/>
                      <a:pt x="883" y="100"/>
                    </a:cubicBezTo>
                    <a:cubicBezTo>
                      <a:pt x="881" y="100"/>
                      <a:pt x="879" y="100"/>
                      <a:pt x="877" y="100"/>
                    </a:cubicBezTo>
                    <a:cubicBezTo>
                      <a:pt x="872" y="100"/>
                      <a:pt x="870" y="95"/>
                      <a:pt x="866" y="93"/>
                    </a:cubicBezTo>
                    <a:cubicBezTo>
                      <a:pt x="861" y="90"/>
                      <a:pt x="857" y="93"/>
                      <a:pt x="851" y="91"/>
                    </a:cubicBezTo>
                    <a:cubicBezTo>
                      <a:pt x="853" y="78"/>
                      <a:pt x="841" y="71"/>
                      <a:pt x="841" y="58"/>
                    </a:cubicBezTo>
                    <a:cubicBezTo>
                      <a:pt x="841" y="42"/>
                      <a:pt x="841" y="42"/>
                      <a:pt x="841" y="42"/>
                    </a:cubicBezTo>
                    <a:cubicBezTo>
                      <a:pt x="841" y="35"/>
                      <a:pt x="838" y="32"/>
                      <a:pt x="835" y="26"/>
                    </a:cubicBezTo>
                    <a:cubicBezTo>
                      <a:pt x="835" y="26"/>
                      <a:pt x="837" y="22"/>
                      <a:pt x="837" y="21"/>
                    </a:cubicBezTo>
                    <a:cubicBezTo>
                      <a:pt x="828" y="17"/>
                      <a:pt x="828" y="17"/>
                      <a:pt x="828" y="17"/>
                    </a:cubicBezTo>
                    <a:cubicBezTo>
                      <a:pt x="824" y="18"/>
                      <a:pt x="814" y="24"/>
                      <a:pt x="811" y="26"/>
                    </a:cubicBezTo>
                    <a:cubicBezTo>
                      <a:pt x="807" y="30"/>
                      <a:pt x="810" y="34"/>
                      <a:pt x="808" y="39"/>
                    </a:cubicBezTo>
                    <a:cubicBezTo>
                      <a:pt x="807" y="41"/>
                      <a:pt x="803" y="40"/>
                      <a:pt x="803" y="43"/>
                    </a:cubicBezTo>
                    <a:cubicBezTo>
                      <a:pt x="803" y="50"/>
                      <a:pt x="808" y="53"/>
                      <a:pt x="808" y="59"/>
                    </a:cubicBezTo>
                    <a:cubicBezTo>
                      <a:pt x="808" y="77"/>
                      <a:pt x="808" y="77"/>
                      <a:pt x="808" y="77"/>
                    </a:cubicBezTo>
                    <a:cubicBezTo>
                      <a:pt x="808" y="83"/>
                      <a:pt x="812" y="88"/>
                      <a:pt x="818" y="89"/>
                    </a:cubicBezTo>
                    <a:cubicBezTo>
                      <a:pt x="815" y="100"/>
                      <a:pt x="810" y="105"/>
                      <a:pt x="806" y="115"/>
                    </a:cubicBezTo>
                    <a:cubicBezTo>
                      <a:pt x="803" y="124"/>
                      <a:pt x="803" y="130"/>
                      <a:pt x="797" y="137"/>
                    </a:cubicBezTo>
                    <a:cubicBezTo>
                      <a:pt x="791" y="144"/>
                      <a:pt x="785" y="145"/>
                      <a:pt x="778" y="150"/>
                    </a:cubicBezTo>
                    <a:cubicBezTo>
                      <a:pt x="746" y="110"/>
                      <a:pt x="746" y="110"/>
                      <a:pt x="746" y="110"/>
                    </a:cubicBezTo>
                    <a:cubicBezTo>
                      <a:pt x="741" y="107"/>
                      <a:pt x="738" y="106"/>
                      <a:pt x="733" y="105"/>
                    </a:cubicBezTo>
                    <a:cubicBezTo>
                      <a:pt x="733" y="90"/>
                      <a:pt x="730" y="78"/>
                      <a:pt x="718" y="68"/>
                    </a:cubicBezTo>
                    <a:cubicBezTo>
                      <a:pt x="710" y="62"/>
                      <a:pt x="703" y="63"/>
                      <a:pt x="694" y="58"/>
                    </a:cubicBezTo>
                    <a:cubicBezTo>
                      <a:pt x="694" y="58"/>
                      <a:pt x="694" y="58"/>
                      <a:pt x="694" y="58"/>
                    </a:cubicBezTo>
                    <a:cubicBezTo>
                      <a:pt x="691" y="59"/>
                      <a:pt x="689" y="61"/>
                      <a:pt x="685" y="61"/>
                    </a:cubicBezTo>
                    <a:cubicBezTo>
                      <a:pt x="682" y="62"/>
                      <a:pt x="681" y="62"/>
                      <a:pt x="678" y="63"/>
                    </a:cubicBezTo>
                    <a:cubicBezTo>
                      <a:pt x="680" y="69"/>
                      <a:pt x="681" y="72"/>
                      <a:pt x="681" y="78"/>
                    </a:cubicBezTo>
                    <a:cubicBezTo>
                      <a:pt x="681" y="90"/>
                      <a:pt x="676" y="96"/>
                      <a:pt x="671" y="107"/>
                    </a:cubicBezTo>
                    <a:cubicBezTo>
                      <a:pt x="667" y="113"/>
                      <a:pt x="666" y="118"/>
                      <a:pt x="662" y="124"/>
                    </a:cubicBezTo>
                    <a:cubicBezTo>
                      <a:pt x="659" y="128"/>
                      <a:pt x="656" y="129"/>
                      <a:pt x="654" y="134"/>
                    </a:cubicBezTo>
                    <a:cubicBezTo>
                      <a:pt x="652" y="137"/>
                      <a:pt x="652" y="139"/>
                      <a:pt x="649" y="142"/>
                    </a:cubicBezTo>
                    <a:cubicBezTo>
                      <a:pt x="640" y="154"/>
                      <a:pt x="634" y="159"/>
                      <a:pt x="622" y="168"/>
                    </a:cubicBezTo>
                    <a:cubicBezTo>
                      <a:pt x="614" y="174"/>
                      <a:pt x="610" y="178"/>
                      <a:pt x="601" y="184"/>
                    </a:cubicBezTo>
                    <a:cubicBezTo>
                      <a:pt x="598" y="186"/>
                      <a:pt x="594" y="186"/>
                      <a:pt x="593" y="190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2" y="196"/>
                      <a:pt x="590" y="199"/>
                      <a:pt x="589" y="204"/>
                    </a:cubicBezTo>
                    <a:cubicBezTo>
                      <a:pt x="587" y="208"/>
                      <a:pt x="585" y="210"/>
                      <a:pt x="581" y="214"/>
                    </a:cubicBezTo>
                    <a:cubicBezTo>
                      <a:pt x="578" y="216"/>
                      <a:pt x="575" y="218"/>
                      <a:pt x="575" y="222"/>
                    </a:cubicBezTo>
                    <a:cubicBezTo>
                      <a:pt x="575" y="224"/>
                      <a:pt x="575" y="224"/>
                      <a:pt x="575" y="224"/>
                    </a:cubicBezTo>
                    <a:cubicBezTo>
                      <a:pt x="575" y="228"/>
                      <a:pt x="572" y="228"/>
                      <a:pt x="570" y="231"/>
                    </a:cubicBezTo>
                    <a:cubicBezTo>
                      <a:pt x="567" y="234"/>
                      <a:pt x="566" y="236"/>
                      <a:pt x="563" y="239"/>
                    </a:cubicBezTo>
                    <a:cubicBezTo>
                      <a:pt x="557" y="243"/>
                      <a:pt x="556" y="248"/>
                      <a:pt x="550" y="252"/>
                    </a:cubicBezTo>
                    <a:cubicBezTo>
                      <a:pt x="545" y="256"/>
                      <a:pt x="541" y="258"/>
                      <a:pt x="538" y="265"/>
                    </a:cubicBezTo>
                    <a:cubicBezTo>
                      <a:pt x="535" y="271"/>
                      <a:pt x="535" y="276"/>
                      <a:pt x="529" y="280"/>
                    </a:cubicBezTo>
                    <a:cubicBezTo>
                      <a:pt x="525" y="282"/>
                      <a:pt x="523" y="284"/>
                      <a:pt x="520" y="286"/>
                    </a:cubicBezTo>
                    <a:cubicBezTo>
                      <a:pt x="514" y="289"/>
                      <a:pt x="510" y="288"/>
                      <a:pt x="505" y="289"/>
                    </a:cubicBezTo>
                    <a:cubicBezTo>
                      <a:pt x="491" y="292"/>
                      <a:pt x="484" y="294"/>
                      <a:pt x="470" y="297"/>
                    </a:cubicBezTo>
                    <a:cubicBezTo>
                      <a:pt x="464" y="301"/>
                      <a:pt x="460" y="303"/>
                      <a:pt x="452" y="303"/>
                    </a:cubicBezTo>
                    <a:cubicBezTo>
                      <a:pt x="448" y="303"/>
                      <a:pt x="448" y="303"/>
                      <a:pt x="448" y="303"/>
                    </a:cubicBezTo>
                    <a:cubicBezTo>
                      <a:pt x="440" y="303"/>
                      <a:pt x="436" y="305"/>
                      <a:pt x="428" y="307"/>
                    </a:cubicBezTo>
                    <a:cubicBezTo>
                      <a:pt x="420" y="308"/>
                      <a:pt x="416" y="308"/>
                      <a:pt x="408" y="310"/>
                    </a:cubicBezTo>
                    <a:cubicBezTo>
                      <a:pt x="402" y="311"/>
                      <a:pt x="399" y="312"/>
                      <a:pt x="394" y="315"/>
                    </a:cubicBezTo>
                    <a:cubicBezTo>
                      <a:pt x="388" y="317"/>
                      <a:pt x="385" y="317"/>
                      <a:pt x="379" y="318"/>
                    </a:cubicBezTo>
                    <a:cubicBezTo>
                      <a:pt x="369" y="321"/>
                      <a:pt x="363" y="322"/>
                      <a:pt x="353" y="324"/>
                    </a:cubicBezTo>
                    <a:cubicBezTo>
                      <a:pt x="346" y="325"/>
                      <a:pt x="343" y="327"/>
                      <a:pt x="337" y="327"/>
                    </a:cubicBezTo>
                    <a:cubicBezTo>
                      <a:pt x="332" y="327"/>
                      <a:pt x="332" y="327"/>
                      <a:pt x="332" y="327"/>
                    </a:cubicBezTo>
                    <a:cubicBezTo>
                      <a:pt x="328" y="326"/>
                      <a:pt x="328" y="326"/>
                      <a:pt x="328" y="326"/>
                    </a:cubicBezTo>
                    <a:cubicBezTo>
                      <a:pt x="319" y="326"/>
                      <a:pt x="336" y="330"/>
                      <a:pt x="337" y="330"/>
                    </a:cubicBezTo>
                    <a:cubicBezTo>
                      <a:pt x="340" y="331"/>
                      <a:pt x="342" y="330"/>
                      <a:pt x="344" y="332"/>
                    </a:cubicBezTo>
                    <a:cubicBezTo>
                      <a:pt x="345" y="334"/>
                      <a:pt x="344" y="335"/>
                      <a:pt x="345" y="337"/>
                    </a:cubicBezTo>
                    <a:cubicBezTo>
                      <a:pt x="344" y="337"/>
                      <a:pt x="343" y="337"/>
                      <a:pt x="343" y="336"/>
                    </a:cubicBezTo>
                    <a:cubicBezTo>
                      <a:pt x="336" y="336"/>
                      <a:pt x="336" y="336"/>
                      <a:pt x="336" y="336"/>
                    </a:cubicBezTo>
                    <a:cubicBezTo>
                      <a:pt x="331" y="336"/>
                      <a:pt x="329" y="329"/>
                      <a:pt x="323" y="329"/>
                    </a:cubicBezTo>
                    <a:cubicBezTo>
                      <a:pt x="321" y="329"/>
                      <a:pt x="321" y="332"/>
                      <a:pt x="319" y="333"/>
                    </a:cubicBezTo>
                    <a:cubicBezTo>
                      <a:pt x="316" y="335"/>
                      <a:pt x="313" y="334"/>
                      <a:pt x="310" y="336"/>
                    </a:cubicBezTo>
                    <a:cubicBezTo>
                      <a:pt x="302" y="340"/>
                      <a:pt x="298" y="344"/>
                      <a:pt x="290" y="348"/>
                    </a:cubicBezTo>
                    <a:cubicBezTo>
                      <a:pt x="289" y="353"/>
                      <a:pt x="287" y="356"/>
                      <a:pt x="287" y="361"/>
                    </a:cubicBezTo>
                    <a:cubicBezTo>
                      <a:pt x="287" y="367"/>
                      <a:pt x="287" y="367"/>
                      <a:pt x="287" y="367"/>
                    </a:cubicBezTo>
                    <a:cubicBezTo>
                      <a:pt x="287" y="370"/>
                      <a:pt x="285" y="372"/>
                      <a:pt x="285" y="375"/>
                    </a:cubicBezTo>
                    <a:cubicBezTo>
                      <a:pt x="285" y="375"/>
                      <a:pt x="286" y="375"/>
                      <a:pt x="287" y="376"/>
                    </a:cubicBezTo>
                    <a:cubicBezTo>
                      <a:pt x="288" y="378"/>
                      <a:pt x="290" y="381"/>
                      <a:pt x="293" y="381"/>
                    </a:cubicBezTo>
                    <a:cubicBezTo>
                      <a:pt x="295" y="381"/>
                      <a:pt x="296" y="379"/>
                      <a:pt x="299" y="378"/>
                    </a:cubicBezTo>
                    <a:cubicBezTo>
                      <a:pt x="300" y="382"/>
                      <a:pt x="301" y="385"/>
                      <a:pt x="305" y="385"/>
                    </a:cubicBezTo>
                    <a:cubicBezTo>
                      <a:pt x="310" y="385"/>
                      <a:pt x="313" y="383"/>
                      <a:pt x="317" y="380"/>
                    </a:cubicBezTo>
                    <a:cubicBezTo>
                      <a:pt x="319" y="378"/>
                      <a:pt x="320" y="377"/>
                      <a:pt x="323" y="376"/>
                    </a:cubicBezTo>
                    <a:cubicBezTo>
                      <a:pt x="325" y="376"/>
                      <a:pt x="328" y="376"/>
                      <a:pt x="328" y="374"/>
                    </a:cubicBezTo>
                    <a:cubicBezTo>
                      <a:pt x="328" y="371"/>
                      <a:pt x="326" y="370"/>
                      <a:pt x="326" y="367"/>
                    </a:cubicBezTo>
                    <a:cubicBezTo>
                      <a:pt x="326" y="362"/>
                      <a:pt x="328" y="359"/>
                      <a:pt x="332" y="356"/>
                    </a:cubicBezTo>
                    <a:cubicBezTo>
                      <a:pt x="331" y="361"/>
                      <a:pt x="328" y="363"/>
                      <a:pt x="328" y="368"/>
                    </a:cubicBezTo>
                    <a:cubicBezTo>
                      <a:pt x="328" y="371"/>
                      <a:pt x="332" y="371"/>
                      <a:pt x="332" y="374"/>
                    </a:cubicBezTo>
                    <a:cubicBezTo>
                      <a:pt x="332" y="376"/>
                      <a:pt x="329" y="376"/>
                      <a:pt x="328" y="377"/>
                    </a:cubicBezTo>
                    <a:cubicBezTo>
                      <a:pt x="324" y="378"/>
                      <a:pt x="323" y="381"/>
                      <a:pt x="321" y="384"/>
                    </a:cubicBezTo>
                    <a:cubicBezTo>
                      <a:pt x="320" y="386"/>
                      <a:pt x="317" y="387"/>
                      <a:pt x="317" y="389"/>
                    </a:cubicBezTo>
                    <a:cubicBezTo>
                      <a:pt x="317" y="394"/>
                      <a:pt x="321" y="396"/>
                      <a:pt x="324" y="400"/>
                    </a:cubicBezTo>
                    <a:cubicBezTo>
                      <a:pt x="328" y="403"/>
                      <a:pt x="327" y="408"/>
                      <a:pt x="331" y="411"/>
                    </a:cubicBezTo>
                    <a:cubicBezTo>
                      <a:pt x="335" y="414"/>
                      <a:pt x="339" y="416"/>
                      <a:pt x="344" y="417"/>
                    </a:cubicBezTo>
                    <a:cubicBezTo>
                      <a:pt x="347" y="417"/>
                      <a:pt x="352" y="416"/>
                      <a:pt x="352" y="419"/>
                    </a:cubicBezTo>
                    <a:cubicBezTo>
                      <a:pt x="352" y="420"/>
                      <a:pt x="351" y="422"/>
                      <a:pt x="350" y="422"/>
                    </a:cubicBezTo>
                    <a:cubicBezTo>
                      <a:pt x="343" y="422"/>
                      <a:pt x="340" y="417"/>
                      <a:pt x="333" y="417"/>
                    </a:cubicBezTo>
                    <a:cubicBezTo>
                      <a:pt x="328" y="417"/>
                      <a:pt x="328" y="417"/>
                      <a:pt x="328" y="417"/>
                    </a:cubicBezTo>
                    <a:cubicBezTo>
                      <a:pt x="326" y="417"/>
                      <a:pt x="324" y="420"/>
                      <a:pt x="324" y="422"/>
                    </a:cubicBezTo>
                    <a:cubicBezTo>
                      <a:pt x="324" y="429"/>
                      <a:pt x="324" y="429"/>
                      <a:pt x="324" y="429"/>
                    </a:cubicBezTo>
                    <a:cubicBezTo>
                      <a:pt x="324" y="432"/>
                      <a:pt x="323" y="434"/>
                      <a:pt x="320" y="434"/>
                    </a:cubicBezTo>
                    <a:cubicBezTo>
                      <a:pt x="317" y="434"/>
                      <a:pt x="316" y="432"/>
                      <a:pt x="313" y="432"/>
                    </a:cubicBezTo>
                    <a:cubicBezTo>
                      <a:pt x="310" y="432"/>
                      <a:pt x="308" y="435"/>
                      <a:pt x="305" y="436"/>
                    </a:cubicBezTo>
                    <a:cubicBezTo>
                      <a:pt x="302" y="437"/>
                      <a:pt x="300" y="436"/>
                      <a:pt x="297" y="437"/>
                    </a:cubicBezTo>
                    <a:cubicBezTo>
                      <a:pt x="292" y="437"/>
                      <a:pt x="290" y="440"/>
                      <a:pt x="285" y="440"/>
                    </a:cubicBezTo>
                    <a:cubicBezTo>
                      <a:pt x="280" y="440"/>
                      <a:pt x="280" y="440"/>
                      <a:pt x="280" y="440"/>
                    </a:cubicBezTo>
                    <a:cubicBezTo>
                      <a:pt x="279" y="440"/>
                      <a:pt x="278" y="440"/>
                      <a:pt x="277" y="440"/>
                    </a:cubicBezTo>
                    <a:cubicBezTo>
                      <a:pt x="275" y="440"/>
                      <a:pt x="274" y="442"/>
                      <a:pt x="272" y="442"/>
                    </a:cubicBezTo>
                    <a:cubicBezTo>
                      <a:pt x="267" y="442"/>
                      <a:pt x="265" y="437"/>
                      <a:pt x="260" y="437"/>
                    </a:cubicBezTo>
                    <a:cubicBezTo>
                      <a:pt x="260" y="437"/>
                      <a:pt x="259" y="437"/>
                      <a:pt x="259" y="438"/>
                    </a:cubicBezTo>
                    <a:cubicBezTo>
                      <a:pt x="258" y="438"/>
                      <a:pt x="258" y="438"/>
                      <a:pt x="258" y="438"/>
                    </a:cubicBezTo>
                    <a:cubicBezTo>
                      <a:pt x="261" y="440"/>
                      <a:pt x="262" y="441"/>
                      <a:pt x="265" y="442"/>
                    </a:cubicBezTo>
                    <a:cubicBezTo>
                      <a:pt x="267" y="443"/>
                      <a:pt x="270" y="444"/>
                      <a:pt x="270" y="446"/>
                    </a:cubicBezTo>
                    <a:cubicBezTo>
                      <a:pt x="270" y="448"/>
                      <a:pt x="270" y="448"/>
                      <a:pt x="270" y="448"/>
                    </a:cubicBezTo>
                    <a:cubicBezTo>
                      <a:pt x="269" y="448"/>
                      <a:pt x="269" y="448"/>
                      <a:pt x="269" y="448"/>
                    </a:cubicBezTo>
                    <a:cubicBezTo>
                      <a:pt x="268" y="448"/>
                      <a:pt x="267" y="447"/>
                      <a:pt x="265" y="447"/>
                    </a:cubicBezTo>
                    <a:cubicBezTo>
                      <a:pt x="263" y="447"/>
                      <a:pt x="262" y="448"/>
                      <a:pt x="259" y="448"/>
                    </a:cubicBezTo>
                    <a:cubicBezTo>
                      <a:pt x="257" y="448"/>
                      <a:pt x="256" y="447"/>
                      <a:pt x="254" y="446"/>
                    </a:cubicBezTo>
                    <a:cubicBezTo>
                      <a:pt x="253" y="446"/>
                      <a:pt x="253" y="446"/>
                      <a:pt x="253" y="446"/>
                    </a:cubicBezTo>
                    <a:cubicBezTo>
                      <a:pt x="253" y="455"/>
                      <a:pt x="253" y="455"/>
                      <a:pt x="253" y="455"/>
                    </a:cubicBezTo>
                    <a:cubicBezTo>
                      <a:pt x="253" y="466"/>
                      <a:pt x="243" y="469"/>
                      <a:pt x="240" y="479"/>
                    </a:cubicBezTo>
                    <a:cubicBezTo>
                      <a:pt x="243" y="480"/>
                      <a:pt x="247" y="481"/>
                      <a:pt x="247" y="485"/>
                    </a:cubicBezTo>
                    <a:cubicBezTo>
                      <a:pt x="247" y="493"/>
                      <a:pt x="247" y="493"/>
                      <a:pt x="247" y="493"/>
                    </a:cubicBezTo>
                    <a:cubicBezTo>
                      <a:pt x="247" y="495"/>
                      <a:pt x="248" y="495"/>
                      <a:pt x="248" y="497"/>
                    </a:cubicBezTo>
                    <a:cubicBezTo>
                      <a:pt x="248" y="497"/>
                      <a:pt x="247" y="497"/>
                      <a:pt x="247" y="497"/>
                    </a:cubicBezTo>
                    <a:cubicBezTo>
                      <a:pt x="243" y="497"/>
                      <a:pt x="243" y="490"/>
                      <a:pt x="239" y="490"/>
                    </a:cubicBezTo>
                    <a:cubicBezTo>
                      <a:pt x="237" y="490"/>
                      <a:pt x="237" y="490"/>
                      <a:pt x="237" y="490"/>
                    </a:cubicBezTo>
                    <a:cubicBezTo>
                      <a:pt x="237" y="490"/>
                      <a:pt x="237" y="491"/>
                      <a:pt x="237" y="491"/>
                    </a:cubicBezTo>
                    <a:cubicBezTo>
                      <a:pt x="237" y="493"/>
                      <a:pt x="238" y="494"/>
                      <a:pt x="240" y="495"/>
                    </a:cubicBezTo>
                    <a:cubicBezTo>
                      <a:pt x="242" y="498"/>
                      <a:pt x="243" y="499"/>
                      <a:pt x="246" y="501"/>
                    </a:cubicBezTo>
                    <a:cubicBezTo>
                      <a:pt x="249" y="504"/>
                      <a:pt x="246" y="510"/>
                      <a:pt x="250" y="510"/>
                    </a:cubicBezTo>
                    <a:cubicBezTo>
                      <a:pt x="252" y="510"/>
                      <a:pt x="252" y="510"/>
                      <a:pt x="254" y="510"/>
                    </a:cubicBezTo>
                    <a:cubicBezTo>
                      <a:pt x="257" y="510"/>
                      <a:pt x="258" y="512"/>
                      <a:pt x="261" y="513"/>
                    </a:cubicBezTo>
                    <a:cubicBezTo>
                      <a:pt x="263" y="513"/>
                      <a:pt x="266" y="513"/>
                      <a:pt x="266" y="515"/>
                    </a:cubicBezTo>
                    <a:cubicBezTo>
                      <a:pt x="266" y="519"/>
                      <a:pt x="263" y="520"/>
                      <a:pt x="263" y="524"/>
                    </a:cubicBezTo>
                    <a:cubicBezTo>
                      <a:pt x="263" y="527"/>
                      <a:pt x="264" y="528"/>
                      <a:pt x="265" y="531"/>
                    </a:cubicBezTo>
                    <a:cubicBezTo>
                      <a:pt x="267" y="531"/>
                      <a:pt x="267" y="527"/>
                      <a:pt x="270" y="527"/>
                    </a:cubicBezTo>
                    <a:cubicBezTo>
                      <a:pt x="272" y="527"/>
                      <a:pt x="273" y="529"/>
                      <a:pt x="275" y="530"/>
                    </a:cubicBezTo>
                    <a:cubicBezTo>
                      <a:pt x="280" y="531"/>
                      <a:pt x="282" y="533"/>
                      <a:pt x="286" y="534"/>
                    </a:cubicBezTo>
                    <a:cubicBezTo>
                      <a:pt x="291" y="536"/>
                      <a:pt x="296" y="538"/>
                      <a:pt x="296" y="543"/>
                    </a:cubicBezTo>
                    <a:cubicBezTo>
                      <a:pt x="296" y="545"/>
                      <a:pt x="296" y="545"/>
                      <a:pt x="296" y="545"/>
                    </a:cubicBezTo>
                    <a:cubicBezTo>
                      <a:pt x="295" y="546"/>
                      <a:pt x="295" y="546"/>
                      <a:pt x="295" y="546"/>
                    </a:cubicBezTo>
                    <a:cubicBezTo>
                      <a:pt x="293" y="544"/>
                      <a:pt x="293" y="541"/>
                      <a:pt x="290" y="540"/>
                    </a:cubicBezTo>
                    <a:cubicBezTo>
                      <a:pt x="287" y="540"/>
                      <a:pt x="285" y="540"/>
                      <a:pt x="282" y="539"/>
                    </a:cubicBezTo>
                    <a:cubicBezTo>
                      <a:pt x="278" y="537"/>
                      <a:pt x="277" y="534"/>
                      <a:pt x="274" y="534"/>
                    </a:cubicBezTo>
                    <a:cubicBezTo>
                      <a:pt x="271" y="534"/>
                      <a:pt x="271" y="538"/>
                      <a:pt x="269" y="538"/>
                    </a:cubicBezTo>
                    <a:cubicBezTo>
                      <a:pt x="263" y="538"/>
                      <a:pt x="260" y="532"/>
                      <a:pt x="260" y="526"/>
                    </a:cubicBezTo>
                    <a:cubicBezTo>
                      <a:pt x="260" y="520"/>
                      <a:pt x="260" y="520"/>
                      <a:pt x="260" y="520"/>
                    </a:cubicBezTo>
                    <a:cubicBezTo>
                      <a:pt x="260" y="518"/>
                      <a:pt x="260" y="517"/>
                      <a:pt x="261" y="515"/>
                    </a:cubicBezTo>
                    <a:cubicBezTo>
                      <a:pt x="258" y="514"/>
                      <a:pt x="255" y="513"/>
                      <a:pt x="252" y="513"/>
                    </a:cubicBezTo>
                    <a:cubicBezTo>
                      <a:pt x="251" y="513"/>
                      <a:pt x="250" y="514"/>
                      <a:pt x="249" y="514"/>
                    </a:cubicBezTo>
                    <a:cubicBezTo>
                      <a:pt x="247" y="514"/>
                      <a:pt x="247" y="512"/>
                      <a:pt x="245" y="510"/>
                    </a:cubicBezTo>
                    <a:cubicBezTo>
                      <a:pt x="244" y="508"/>
                      <a:pt x="242" y="507"/>
                      <a:pt x="239" y="507"/>
                    </a:cubicBezTo>
                    <a:cubicBezTo>
                      <a:pt x="237" y="507"/>
                      <a:pt x="236" y="507"/>
                      <a:pt x="234" y="507"/>
                    </a:cubicBezTo>
                    <a:cubicBezTo>
                      <a:pt x="229" y="507"/>
                      <a:pt x="229" y="507"/>
                      <a:pt x="229" y="507"/>
                    </a:cubicBezTo>
                    <a:cubicBezTo>
                      <a:pt x="228" y="507"/>
                      <a:pt x="227" y="508"/>
                      <a:pt x="227" y="508"/>
                    </a:cubicBezTo>
                    <a:cubicBezTo>
                      <a:pt x="227" y="513"/>
                      <a:pt x="227" y="513"/>
                      <a:pt x="227" y="513"/>
                    </a:cubicBezTo>
                    <a:cubicBezTo>
                      <a:pt x="227" y="519"/>
                      <a:pt x="224" y="521"/>
                      <a:pt x="222" y="526"/>
                    </a:cubicBezTo>
                    <a:cubicBezTo>
                      <a:pt x="225" y="527"/>
                      <a:pt x="228" y="526"/>
                      <a:pt x="230" y="529"/>
                    </a:cubicBezTo>
                    <a:cubicBezTo>
                      <a:pt x="233" y="533"/>
                      <a:pt x="232" y="538"/>
                      <a:pt x="236" y="541"/>
                    </a:cubicBezTo>
                    <a:cubicBezTo>
                      <a:pt x="239" y="542"/>
                      <a:pt x="240" y="544"/>
                      <a:pt x="242" y="546"/>
                    </a:cubicBezTo>
                    <a:cubicBezTo>
                      <a:pt x="244" y="547"/>
                      <a:pt x="246" y="546"/>
                      <a:pt x="247" y="547"/>
                    </a:cubicBezTo>
                    <a:cubicBezTo>
                      <a:pt x="249" y="547"/>
                      <a:pt x="249" y="549"/>
                      <a:pt x="250" y="550"/>
                    </a:cubicBezTo>
                    <a:cubicBezTo>
                      <a:pt x="251" y="552"/>
                      <a:pt x="252" y="552"/>
                      <a:pt x="253" y="555"/>
                    </a:cubicBezTo>
                    <a:cubicBezTo>
                      <a:pt x="249" y="554"/>
                      <a:pt x="247" y="552"/>
                      <a:pt x="243" y="552"/>
                    </a:cubicBezTo>
                    <a:cubicBezTo>
                      <a:pt x="239" y="552"/>
                      <a:pt x="239" y="552"/>
                      <a:pt x="239" y="552"/>
                    </a:cubicBezTo>
                    <a:cubicBezTo>
                      <a:pt x="233" y="552"/>
                      <a:pt x="230" y="548"/>
                      <a:pt x="227" y="544"/>
                    </a:cubicBezTo>
                    <a:cubicBezTo>
                      <a:pt x="223" y="538"/>
                      <a:pt x="220" y="535"/>
                      <a:pt x="214" y="532"/>
                    </a:cubicBezTo>
                    <a:cubicBezTo>
                      <a:pt x="203" y="527"/>
                      <a:pt x="198" y="524"/>
                      <a:pt x="188" y="518"/>
                    </a:cubicBezTo>
                    <a:cubicBezTo>
                      <a:pt x="188" y="518"/>
                      <a:pt x="188" y="519"/>
                      <a:pt x="188" y="520"/>
                    </a:cubicBezTo>
                    <a:cubicBezTo>
                      <a:pt x="188" y="525"/>
                      <a:pt x="188" y="525"/>
                      <a:pt x="188" y="525"/>
                    </a:cubicBezTo>
                    <a:cubicBezTo>
                      <a:pt x="188" y="526"/>
                      <a:pt x="188" y="527"/>
                      <a:pt x="188" y="529"/>
                    </a:cubicBezTo>
                    <a:cubicBezTo>
                      <a:pt x="188" y="534"/>
                      <a:pt x="186" y="538"/>
                      <a:pt x="182" y="541"/>
                    </a:cubicBezTo>
                    <a:cubicBezTo>
                      <a:pt x="178" y="543"/>
                      <a:pt x="175" y="542"/>
                      <a:pt x="171" y="545"/>
                    </a:cubicBezTo>
                    <a:cubicBezTo>
                      <a:pt x="171" y="545"/>
                      <a:pt x="171" y="545"/>
                      <a:pt x="171" y="545"/>
                    </a:cubicBezTo>
                    <a:cubicBezTo>
                      <a:pt x="172" y="545"/>
                      <a:pt x="173" y="545"/>
                      <a:pt x="174" y="545"/>
                    </a:cubicBezTo>
                    <a:cubicBezTo>
                      <a:pt x="178" y="545"/>
                      <a:pt x="183" y="546"/>
                      <a:pt x="183" y="550"/>
                    </a:cubicBezTo>
                    <a:cubicBezTo>
                      <a:pt x="183" y="553"/>
                      <a:pt x="181" y="555"/>
                      <a:pt x="179" y="555"/>
                    </a:cubicBezTo>
                    <a:cubicBezTo>
                      <a:pt x="172" y="555"/>
                      <a:pt x="169" y="549"/>
                      <a:pt x="164" y="544"/>
                    </a:cubicBezTo>
                    <a:cubicBezTo>
                      <a:pt x="169" y="543"/>
                      <a:pt x="172" y="542"/>
                      <a:pt x="176" y="539"/>
                    </a:cubicBezTo>
                    <a:cubicBezTo>
                      <a:pt x="178" y="537"/>
                      <a:pt x="182" y="537"/>
                      <a:pt x="182" y="534"/>
                    </a:cubicBezTo>
                    <a:cubicBezTo>
                      <a:pt x="182" y="531"/>
                      <a:pt x="180" y="530"/>
                      <a:pt x="180" y="528"/>
                    </a:cubicBezTo>
                    <a:cubicBezTo>
                      <a:pt x="180" y="527"/>
                      <a:pt x="180" y="525"/>
                      <a:pt x="178" y="525"/>
                    </a:cubicBezTo>
                    <a:cubicBezTo>
                      <a:pt x="174" y="525"/>
                      <a:pt x="174" y="525"/>
                      <a:pt x="174" y="525"/>
                    </a:cubicBezTo>
                    <a:cubicBezTo>
                      <a:pt x="170" y="525"/>
                      <a:pt x="167" y="524"/>
                      <a:pt x="164" y="521"/>
                    </a:cubicBezTo>
                    <a:cubicBezTo>
                      <a:pt x="163" y="519"/>
                      <a:pt x="163" y="517"/>
                      <a:pt x="161" y="517"/>
                    </a:cubicBezTo>
                    <a:cubicBezTo>
                      <a:pt x="157" y="517"/>
                      <a:pt x="156" y="520"/>
                      <a:pt x="152" y="520"/>
                    </a:cubicBezTo>
                    <a:cubicBezTo>
                      <a:pt x="151" y="520"/>
                      <a:pt x="151" y="518"/>
                      <a:pt x="150" y="518"/>
                    </a:cubicBezTo>
                    <a:cubicBezTo>
                      <a:pt x="146" y="515"/>
                      <a:pt x="145" y="511"/>
                      <a:pt x="143" y="506"/>
                    </a:cubicBezTo>
                    <a:cubicBezTo>
                      <a:pt x="142" y="503"/>
                      <a:pt x="143" y="499"/>
                      <a:pt x="140" y="499"/>
                    </a:cubicBezTo>
                    <a:cubicBezTo>
                      <a:pt x="136" y="499"/>
                      <a:pt x="135" y="505"/>
                      <a:pt x="131" y="505"/>
                    </a:cubicBezTo>
                    <a:cubicBezTo>
                      <a:pt x="123" y="505"/>
                      <a:pt x="123" y="496"/>
                      <a:pt x="120" y="489"/>
                    </a:cubicBezTo>
                    <a:cubicBezTo>
                      <a:pt x="118" y="497"/>
                      <a:pt x="117" y="502"/>
                      <a:pt x="116" y="509"/>
                    </a:cubicBezTo>
                    <a:cubicBezTo>
                      <a:pt x="113" y="506"/>
                      <a:pt x="112" y="502"/>
                      <a:pt x="108" y="502"/>
                    </a:cubicBezTo>
                    <a:cubicBezTo>
                      <a:pt x="105" y="502"/>
                      <a:pt x="105" y="502"/>
                      <a:pt x="105" y="502"/>
                    </a:cubicBezTo>
                    <a:cubicBezTo>
                      <a:pt x="107" y="504"/>
                      <a:pt x="108" y="505"/>
                      <a:pt x="108" y="508"/>
                    </a:cubicBezTo>
                    <a:cubicBezTo>
                      <a:pt x="108" y="509"/>
                      <a:pt x="107" y="510"/>
                      <a:pt x="106" y="512"/>
                    </a:cubicBezTo>
                    <a:cubicBezTo>
                      <a:pt x="104" y="511"/>
                      <a:pt x="105" y="508"/>
                      <a:pt x="103" y="507"/>
                    </a:cubicBezTo>
                    <a:cubicBezTo>
                      <a:pt x="101" y="506"/>
                      <a:pt x="99" y="506"/>
                      <a:pt x="97" y="506"/>
                    </a:cubicBezTo>
                    <a:cubicBezTo>
                      <a:pt x="97" y="504"/>
                      <a:pt x="97" y="502"/>
                      <a:pt x="96" y="502"/>
                    </a:cubicBezTo>
                    <a:cubicBezTo>
                      <a:pt x="93" y="502"/>
                      <a:pt x="92" y="505"/>
                      <a:pt x="89" y="505"/>
                    </a:cubicBezTo>
                    <a:cubicBezTo>
                      <a:pt x="87" y="505"/>
                      <a:pt x="86" y="503"/>
                      <a:pt x="84" y="503"/>
                    </a:cubicBezTo>
                    <a:cubicBezTo>
                      <a:pt x="79" y="503"/>
                      <a:pt x="76" y="505"/>
                      <a:pt x="71" y="505"/>
                    </a:cubicBezTo>
                    <a:cubicBezTo>
                      <a:pt x="65" y="505"/>
                      <a:pt x="60" y="506"/>
                      <a:pt x="55" y="503"/>
                    </a:cubicBezTo>
                    <a:cubicBezTo>
                      <a:pt x="52" y="500"/>
                      <a:pt x="51" y="497"/>
                      <a:pt x="48" y="493"/>
                    </a:cubicBezTo>
                    <a:cubicBezTo>
                      <a:pt x="45" y="491"/>
                      <a:pt x="43" y="490"/>
                      <a:pt x="41" y="487"/>
                    </a:cubicBezTo>
                    <a:cubicBezTo>
                      <a:pt x="40" y="487"/>
                      <a:pt x="40" y="487"/>
                      <a:pt x="40" y="487"/>
                    </a:cubicBezTo>
                    <a:cubicBezTo>
                      <a:pt x="35" y="487"/>
                      <a:pt x="33" y="483"/>
                      <a:pt x="29" y="480"/>
                    </a:cubicBezTo>
                    <a:cubicBezTo>
                      <a:pt x="27" y="477"/>
                      <a:pt x="24" y="477"/>
                      <a:pt x="22" y="475"/>
                    </a:cubicBezTo>
                    <a:cubicBezTo>
                      <a:pt x="17" y="471"/>
                      <a:pt x="15" y="467"/>
                      <a:pt x="14" y="460"/>
                    </a:cubicBezTo>
                    <a:cubicBezTo>
                      <a:pt x="12" y="460"/>
                      <a:pt x="11" y="459"/>
                      <a:pt x="10" y="459"/>
                    </a:cubicBezTo>
                    <a:cubicBezTo>
                      <a:pt x="10" y="459"/>
                      <a:pt x="10" y="459"/>
                      <a:pt x="10" y="459"/>
                    </a:cubicBezTo>
                    <a:cubicBezTo>
                      <a:pt x="7" y="464"/>
                      <a:pt x="1" y="465"/>
                      <a:pt x="1" y="471"/>
                    </a:cubicBezTo>
                    <a:cubicBezTo>
                      <a:pt x="1" y="475"/>
                      <a:pt x="0" y="478"/>
                      <a:pt x="3" y="481"/>
                    </a:cubicBezTo>
                    <a:cubicBezTo>
                      <a:pt x="8" y="487"/>
                      <a:pt x="21" y="482"/>
                      <a:pt x="21" y="489"/>
                    </a:cubicBezTo>
                    <a:cubicBezTo>
                      <a:pt x="21" y="495"/>
                      <a:pt x="19" y="499"/>
                      <a:pt x="19" y="505"/>
                    </a:cubicBezTo>
                    <a:cubicBezTo>
                      <a:pt x="19" y="518"/>
                      <a:pt x="28" y="524"/>
                      <a:pt x="39" y="532"/>
                    </a:cubicBezTo>
                    <a:cubicBezTo>
                      <a:pt x="42" y="534"/>
                      <a:pt x="42" y="538"/>
                      <a:pt x="44" y="540"/>
                    </a:cubicBezTo>
                    <a:cubicBezTo>
                      <a:pt x="48" y="544"/>
                      <a:pt x="52" y="544"/>
                      <a:pt x="57" y="546"/>
                    </a:cubicBezTo>
                    <a:cubicBezTo>
                      <a:pt x="62" y="549"/>
                      <a:pt x="62" y="554"/>
                      <a:pt x="64" y="560"/>
                    </a:cubicBezTo>
                    <a:cubicBezTo>
                      <a:pt x="68" y="565"/>
                      <a:pt x="73" y="566"/>
                      <a:pt x="78" y="569"/>
                    </a:cubicBezTo>
                    <a:cubicBezTo>
                      <a:pt x="85" y="573"/>
                      <a:pt x="89" y="577"/>
                      <a:pt x="96" y="581"/>
                    </a:cubicBezTo>
                    <a:cubicBezTo>
                      <a:pt x="104" y="585"/>
                      <a:pt x="106" y="591"/>
                      <a:pt x="111" y="599"/>
                    </a:cubicBezTo>
                    <a:cubicBezTo>
                      <a:pt x="113" y="603"/>
                      <a:pt x="114" y="608"/>
                      <a:pt x="119" y="608"/>
                    </a:cubicBezTo>
                    <a:cubicBezTo>
                      <a:pt x="122" y="608"/>
                      <a:pt x="123" y="606"/>
                      <a:pt x="126" y="606"/>
                    </a:cubicBezTo>
                    <a:cubicBezTo>
                      <a:pt x="133" y="606"/>
                      <a:pt x="133" y="614"/>
                      <a:pt x="135" y="619"/>
                    </a:cubicBezTo>
                    <a:cubicBezTo>
                      <a:pt x="140" y="627"/>
                      <a:pt x="147" y="631"/>
                      <a:pt x="156" y="631"/>
                    </a:cubicBezTo>
                    <a:cubicBezTo>
                      <a:pt x="161" y="631"/>
                      <a:pt x="162" y="626"/>
                      <a:pt x="167" y="626"/>
                    </a:cubicBezTo>
                    <a:cubicBezTo>
                      <a:pt x="170" y="626"/>
                      <a:pt x="171" y="628"/>
                      <a:pt x="174" y="628"/>
                    </a:cubicBezTo>
                    <a:cubicBezTo>
                      <a:pt x="178" y="628"/>
                      <a:pt x="180" y="625"/>
                      <a:pt x="184" y="625"/>
                    </a:cubicBezTo>
                    <a:cubicBezTo>
                      <a:pt x="191" y="625"/>
                      <a:pt x="191" y="625"/>
                      <a:pt x="191" y="625"/>
                    </a:cubicBezTo>
                    <a:cubicBezTo>
                      <a:pt x="195" y="622"/>
                      <a:pt x="194" y="618"/>
                      <a:pt x="196" y="614"/>
                    </a:cubicBezTo>
                    <a:cubicBezTo>
                      <a:pt x="200" y="608"/>
                      <a:pt x="205" y="605"/>
                      <a:pt x="212" y="605"/>
                    </a:cubicBezTo>
                    <a:cubicBezTo>
                      <a:pt x="214" y="605"/>
                      <a:pt x="215" y="605"/>
                      <a:pt x="217" y="605"/>
                    </a:cubicBezTo>
                    <a:cubicBezTo>
                      <a:pt x="230" y="605"/>
                      <a:pt x="237" y="600"/>
                      <a:pt x="249" y="600"/>
                    </a:cubicBezTo>
                    <a:cubicBezTo>
                      <a:pt x="253" y="598"/>
                      <a:pt x="255" y="597"/>
                      <a:pt x="259" y="595"/>
                    </a:cubicBezTo>
                    <a:cubicBezTo>
                      <a:pt x="266" y="604"/>
                      <a:pt x="274" y="607"/>
                      <a:pt x="284" y="607"/>
                    </a:cubicBezTo>
                    <a:cubicBezTo>
                      <a:pt x="290" y="607"/>
                      <a:pt x="292" y="603"/>
                      <a:pt x="297" y="603"/>
                    </a:cubicBezTo>
                    <a:cubicBezTo>
                      <a:pt x="304" y="603"/>
                      <a:pt x="305" y="611"/>
                      <a:pt x="311" y="611"/>
                    </a:cubicBezTo>
                    <a:cubicBezTo>
                      <a:pt x="319" y="611"/>
                      <a:pt x="320" y="601"/>
                      <a:pt x="327" y="601"/>
                    </a:cubicBezTo>
                    <a:cubicBezTo>
                      <a:pt x="337" y="601"/>
                      <a:pt x="340" y="609"/>
                      <a:pt x="350" y="609"/>
                    </a:cubicBezTo>
                    <a:cubicBezTo>
                      <a:pt x="356" y="609"/>
                      <a:pt x="356" y="601"/>
                      <a:pt x="361" y="597"/>
                    </a:cubicBezTo>
                    <a:cubicBezTo>
                      <a:pt x="369" y="590"/>
                      <a:pt x="376" y="588"/>
                      <a:pt x="387" y="588"/>
                    </a:cubicBezTo>
                    <a:cubicBezTo>
                      <a:pt x="397" y="588"/>
                      <a:pt x="399" y="577"/>
                      <a:pt x="403" y="568"/>
                    </a:cubicBezTo>
                    <a:cubicBezTo>
                      <a:pt x="405" y="563"/>
                      <a:pt x="411" y="561"/>
                      <a:pt x="411" y="556"/>
                    </a:cubicBezTo>
                    <a:cubicBezTo>
                      <a:pt x="411" y="554"/>
                      <a:pt x="411" y="553"/>
                      <a:pt x="411" y="551"/>
                    </a:cubicBezTo>
                    <a:cubicBezTo>
                      <a:pt x="411" y="543"/>
                      <a:pt x="413" y="537"/>
                      <a:pt x="420" y="533"/>
                    </a:cubicBezTo>
                    <a:cubicBezTo>
                      <a:pt x="426" y="529"/>
                      <a:pt x="431" y="531"/>
                      <a:pt x="438" y="528"/>
                    </a:cubicBezTo>
                    <a:cubicBezTo>
                      <a:pt x="444" y="526"/>
                      <a:pt x="446" y="520"/>
                      <a:pt x="452" y="520"/>
                    </a:cubicBezTo>
                    <a:cubicBezTo>
                      <a:pt x="467" y="520"/>
                      <a:pt x="475" y="524"/>
                      <a:pt x="489" y="524"/>
                    </a:cubicBezTo>
                    <a:cubicBezTo>
                      <a:pt x="493" y="524"/>
                      <a:pt x="494" y="522"/>
                      <a:pt x="498" y="522"/>
                    </a:cubicBezTo>
                    <a:cubicBezTo>
                      <a:pt x="502" y="522"/>
                      <a:pt x="504" y="525"/>
                      <a:pt x="508" y="525"/>
                    </a:cubicBezTo>
                    <a:cubicBezTo>
                      <a:pt x="513" y="525"/>
                      <a:pt x="514" y="518"/>
                      <a:pt x="519" y="518"/>
                    </a:cubicBezTo>
                    <a:cubicBezTo>
                      <a:pt x="522" y="518"/>
                      <a:pt x="524" y="520"/>
                      <a:pt x="526" y="520"/>
                    </a:cubicBezTo>
                    <a:cubicBezTo>
                      <a:pt x="532" y="520"/>
                      <a:pt x="535" y="519"/>
                      <a:pt x="541" y="520"/>
                    </a:cubicBezTo>
                    <a:cubicBezTo>
                      <a:pt x="542" y="522"/>
                      <a:pt x="542" y="523"/>
                      <a:pt x="542" y="524"/>
                    </a:cubicBezTo>
                    <a:cubicBezTo>
                      <a:pt x="542" y="533"/>
                      <a:pt x="539" y="537"/>
                      <a:pt x="537" y="545"/>
                    </a:cubicBezTo>
                    <a:cubicBezTo>
                      <a:pt x="540" y="544"/>
                      <a:pt x="542" y="543"/>
                      <a:pt x="545" y="543"/>
                    </a:cubicBezTo>
                    <a:cubicBezTo>
                      <a:pt x="550" y="543"/>
                      <a:pt x="549" y="552"/>
                      <a:pt x="555" y="552"/>
                    </a:cubicBezTo>
                    <a:cubicBezTo>
                      <a:pt x="559" y="552"/>
                      <a:pt x="561" y="550"/>
                      <a:pt x="564" y="550"/>
                    </a:cubicBezTo>
                    <a:cubicBezTo>
                      <a:pt x="573" y="550"/>
                      <a:pt x="578" y="552"/>
                      <a:pt x="584" y="557"/>
                    </a:cubicBezTo>
                    <a:cubicBezTo>
                      <a:pt x="588" y="559"/>
                      <a:pt x="589" y="563"/>
                      <a:pt x="594" y="563"/>
                    </a:cubicBezTo>
                    <a:cubicBezTo>
                      <a:pt x="599" y="563"/>
                      <a:pt x="601" y="560"/>
                      <a:pt x="606" y="560"/>
                    </a:cubicBezTo>
                    <a:cubicBezTo>
                      <a:pt x="611" y="560"/>
                      <a:pt x="613" y="563"/>
                      <a:pt x="616" y="565"/>
                    </a:cubicBezTo>
                    <a:cubicBezTo>
                      <a:pt x="621" y="570"/>
                      <a:pt x="623" y="573"/>
                      <a:pt x="628" y="579"/>
                    </a:cubicBezTo>
                    <a:cubicBezTo>
                      <a:pt x="631" y="575"/>
                      <a:pt x="630" y="569"/>
                      <a:pt x="635" y="568"/>
                    </a:cubicBezTo>
                    <a:cubicBezTo>
                      <a:pt x="642" y="566"/>
                      <a:pt x="648" y="569"/>
                      <a:pt x="653" y="564"/>
                    </a:cubicBezTo>
                    <a:cubicBezTo>
                      <a:pt x="656" y="562"/>
                      <a:pt x="654" y="558"/>
                      <a:pt x="656" y="554"/>
                    </a:cubicBezTo>
                    <a:cubicBezTo>
                      <a:pt x="659" y="550"/>
                      <a:pt x="664" y="551"/>
                      <a:pt x="668" y="549"/>
                    </a:cubicBezTo>
                    <a:cubicBezTo>
                      <a:pt x="671" y="547"/>
                      <a:pt x="671" y="544"/>
                      <a:pt x="674" y="543"/>
                    </a:cubicBezTo>
                    <a:cubicBezTo>
                      <a:pt x="686" y="540"/>
                      <a:pt x="693" y="539"/>
                      <a:pt x="705" y="539"/>
                    </a:cubicBezTo>
                    <a:cubicBezTo>
                      <a:pt x="710" y="539"/>
                      <a:pt x="710" y="544"/>
                      <a:pt x="714" y="547"/>
                    </a:cubicBezTo>
                    <a:cubicBezTo>
                      <a:pt x="716" y="539"/>
                      <a:pt x="725" y="542"/>
                      <a:pt x="733" y="539"/>
                    </a:cubicBezTo>
                    <a:cubicBezTo>
                      <a:pt x="737" y="537"/>
                      <a:pt x="738" y="532"/>
                      <a:pt x="742" y="532"/>
                    </a:cubicBezTo>
                    <a:cubicBezTo>
                      <a:pt x="750" y="532"/>
                      <a:pt x="754" y="535"/>
                      <a:pt x="761" y="539"/>
                    </a:cubicBezTo>
                    <a:cubicBezTo>
                      <a:pt x="763" y="540"/>
                      <a:pt x="763" y="543"/>
                      <a:pt x="765" y="543"/>
                    </a:cubicBezTo>
                    <a:cubicBezTo>
                      <a:pt x="769" y="543"/>
                      <a:pt x="769" y="539"/>
                      <a:pt x="772" y="537"/>
                    </a:cubicBezTo>
                    <a:cubicBezTo>
                      <a:pt x="774" y="536"/>
                      <a:pt x="778" y="536"/>
                      <a:pt x="778" y="533"/>
                    </a:cubicBezTo>
                    <a:cubicBezTo>
                      <a:pt x="778" y="530"/>
                      <a:pt x="776" y="529"/>
                      <a:pt x="776" y="526"/>
                    </a:cubicBezTo>
                    <a:cubicBezTo>
                      <a:pt x="776" y="521"/>
                      <a:pt x="782" y="521"/>
                      <a:pt x="785" y="517"/>
                    </a:cubicBezTo>
                    <a:cubicBezTo>
                      <a:pt x="788" y="512"/>
                      <a:pt x="789" y="509"/>
                      <a:pt x="789" y="503"/>
                    </a:cubicBezTo>
                    <a:cubicBezTo>
                      <a:pt x="789" y="491"/>
                      <a:pt x="789" y="491"/>
                      <a:pt x="789" y="491"/>
                    </a:cubicBezTo>
                    <a:cubicBezTo>
                      <a:pt x="789" y="486"/>
                      <a:pt x="788" y="482"/>
                      <a:pt x="791" y="479"/>
                    </a:cubicBezTo>
                    <a:cubicBezTo>
                      <a:pt x="795" y="476"/>
                      <a:pt x="800" y="480"/>
                      <a:pt x="805" y="478"/>
                    </a:cubicBezTo>
                    <a:cubicBezTo>
                      <a:pt x="813" y="475"/>
                      <a:pt x="817" y="469"/>
                      <a:pt x="817" y="461"/>
                    </a:cubicBezTo>
                    <a:cubicBezTo>
                      <a:pt x="817" y="452"/>
                      <a:pt x="801" y="452"/>
                      <a:pt x="801" y="443"/>
                    </a:cubicBezTo>
                    <a:cubicBezTo>
                      <a:pt x="801" y="437"/>
                      <a:pt x="802" y="433"/>
                      <a:pt x="803" y="427"/>
                    </a:cubicBezTo>
                    <a:cubicBezTo>
                      <a:pt x="803" y="424"/>
                      <a:pt x="802" y="419"/>
                      <a:pt x="805" y="419"/>
                    </a:cubicBezTo>
                    <a:cubicBezTo>
                      <a:pt x="807" y="419"/>
                      <a:pt x="808" y="420"/>
                      <a:pt x="810" y="420"/>
                    </a:cubicBezTo>
                    <a:cubicBezTo>
                      <a:pt x="818" y="420"/>
                      <a:pt x="822" y="417"/>
                      <a:pt x="830" y="415"/>
                    </a:cubicBezTo>
                    <a:cubicBezTo>
                      <a:pt x="827" y="409"/>
                      <a:pt x="825" y="405"/>
                      <a:pt x="825" y="398"/>
                    </a:cubicBezTo>
                    <a:cubicBezTo>
                      <a:pt x="830" y="398"/>
                      <a:pt x="833" y="398"/>
                      <a:pt x="838" y="398"/>
                    </a:cubicBezTo>
                    <a:cubicBezTo>
                      <a:pt x="840" y="398"/>
                      <a:pt x="841" y="398"/>
                      <a:pt x="842" y="399"/>
                    </a:cubicBezTo>
                    <a:cubicBezTo>
                      <a:pt x="843" y="397"/>
                      <a:pt x="843" y="395"/>
                      <a:pt x="843" y="392"/>
                    </a:cubicBezTo>
                    <a:cubicBezTo>
                      <a:pt x="844" y="392"/>
                      <a:pt x="845" y="392"/>
                      <a:pt x="846" y="392"/>
                    </a:cubicBezTo>
                    <a:cubicBezTo>
                      <a:pt x="849" y="393"/>
                      <a:pt x="849" y="393"/>
                      <a:pt x="849" y="393"/>
                    </a:cubicBezTo>
                    <a:cubicBezTo>
                      <a:pt x="852" y="392"/>
                      <a:pt x="852" y="392"/>
                      <a:pt x="852" y="392"/>
                    </a:cubicBezTo>
                    <a:cubicBezTo>
                      <a:pt x="852" y="390"/>
                      <a:pt x="851" y="388"/>
                      <a:pt x="853" y="385"/>
                    </a:cubicBezTo>
                    <a:cubicBezTo>
                      <a:pt x="854" y="382"/>
                      <a:pt x="858" y="383"/>
                      <a:pt x="861" y="382"/>
                    </a:cubicBezTo>
                    <a:cubicBezTo>
                      <a:pt x="868" y="380"/>
                      <a:pt x="874" y="377"/>
                      <a:pt x="874" y="371"/>
                    </a:cubicBezTo>
                    <a:cubicBezTo>
                      <a:pt x="868" y="370"/>
                      <a:pt x="866" y="364"/>
                      <a:pt x="860" y="361"/>
                    </a:cubicBezTo>
                    <a:cubicBezTo>
                      <a:pt x="857" y="362"/>
                      <a:pt x="857" y="362"/>
                      <a:pt x="857" y="362"/>
                    </a:cubicBezTo>
                    <a:cubicBezTo>
                      <a:pt x="854" y="361"/>
                      <a:pt x="850" y="360"/>
                      <a:pt x="850" y="357"/>
                    </a:cubicBezTo>
                    <a:cubicBezTo>
                      <a:pt x="850" y="353"/>
                      <a:pt x="849" y="349"/>
                      <a:pt x="851" y="346"/>
                    </a:cubicBezTo>
                    <a:cubicBezTo>
                      <a:pt x="854" y="343"/>
                      <a:pt x="858" y="342"/>
                      <a:pt x="858" y="338"/>
                    </a:cubicBezTo>
                    <a:cubicBezTo>
                      <a:pt x="858" y="334"/>
                      <a:pt x="851" y="334"/>
                      <a:pt x="851" y="331"/>
                    </a:cubicBezTo>
                    <a:cubicBezTo>
                      <a:pt x="851" y="323"/>
                      <a:pt x="859" y="320"/>
                      <a:pt x="859" y="312"/>
                    </a:cubicBezTo>
                    <a:cubicBezTo>
                      <a:pt x="860" y="312"/>
                      <a:pt x="862" y="312"/>
                      <a:pt x="864" y="312"/>
                    </a:cubicBezTo>
                    <a:cubicBezTo>
                      <a:pt x="867" y="312"/>
                      <a:pt x="870" y="310"/>
                      <a:pt x="872" y="307"/>
                    </a:cubicBezTo>
                    <a:cubicBezTo>
                      <a:pt x="878" y="305"/>
                      <a:pt x="879" y="300"/>
                      <a:pt x="882" y="294"/>
                    </a:cubicBezTo>
                    <a:cubicBezTo>
                      <a:pt x="883" y="300"/>
                      <a:pt x="884" y="307"/>
                      <a:pt x="890" y="307"/>
                    </a:cubicBezTo>
                    <a:cubicBezTo>
                      <a:pt x="896" y="307"/>
                      <a:pt x="897" y="301"/>
                      <a:pt x="902" y="298"/>
                    </a:cubicBezTo>
                    <a:cubicBezTo>
                      <a:pt x="911" y="292"/>
                      <a:pt x="914" y="287"/>
                      <a:pt x="922" y="281"/>
                    </a:cubicBezTo>
                    <a:cubicBezTo>
                      <a:pt x="917" y="279"/>
                      <a:pt x="915" y="274"/>
                      <a:pt x="915" y="269"/>
                    </a:cubicBezTo>
                    <a:cubicBezTo>
                      <a:pt x="915" y="259"/>
                      <a:pt x="924" y="255"/>
                      <a:pt x="924" y="244"/>
                    </a:cubicBezTo>
                    <a:cubicBezTo>
                      <a:pt x="924" y="236"/>
                      <a:pt x="924" y="236"/>
                      <a:pt x="924" y="236"/>
                    </a:cubicBezTo>
                    <a:cubicBezTo>
                      <a:pt x="928" y="236"/>
                      <a:pt x="928" y="236"/>
                      <a:pt x="928" y="236"/>
                    </a:cubicBezTo>
                    <a:cubicBezTo>
                      <a:pt x="931" y="237"/>
                      <a:pt x="931" y="237"/>
                      <a:pt x="931" y="237"/>
                    </a:cubicBezTo>
                    <a:cubicBezTo>
                      <a:pt x="933" y="237"/>
                      <a:pt x="933" y="237"/>
                      <a:pt x="933" y="237"/>
                    </a:cubicBezTo>
                    <a:cubicBezTo>
                      <a:pt x="933" y="236"/>
                      <a:pt x="933" y="235"/>
                      <a:pt x="933" y="234"/>
                    </a:cubicBezTo>
                    <a:cubicBezTo>
                      <a:pt x="933" y="217"/>
                      <a:pt x="925" y="209"/>
                      <a:pt x="925" y="192"/>
                    </a:cubicBezTo>
                    <a:cubicBezTo>
                      <a:pt x="925" y="183"/>
                      <a:pt x="927" y="178"/>
                      <a:pt x="929" y="170"/>
                    </a:cubicBezTo>
                    <a:cubicBezTo>
                      <a:pt x="926" y="168"/>
                      <a:pt x="922" y="167"/>
                      <a:pt x="922" y="163"/>
                    </a:cubicBezTo>
                    <a:cubicBezTo>
                      <a:pt x="922" y="158"/>
                      <a:pt x="933" y="161"/>
                      <a:pt x="933" y="156"/>
                    </a:cubicBezTo>
                    <a:cubicBezTo>
                      <a:pt x="933" y="147"/>
                      <a:pt x="933" y="147"/>
                      <a:pt x="933" y="147"/>
                    </a:cubicBezTo>
                    <a:cubicBezTo>
                      <a:pt x="933" y="141"/>
                      <a:pt x="937" y="139"/>
                      <a:pt x="938" y="133"/>
                    </a:cubicBezTo>
                    <a:cubicBezTo>
                      <a:pt x="938" y="132"/>
                      <a:pt x="938" y="131"/>
                      <a:pt x="938" y="130"/>
                    </a:cubicBezTo>
                    <a:cubicBezTo>
                      <a:pt x="938" y="130"/>
                      <a:pt x="938" y="130"/>
                      <a:pt x="938" y="130"/>
                    </a:cubicBezTo>
                    <a:cubicBezTo>
                      <a:pt x="935" y="128"/>
                      <a:pt x="934" y="125"/>
                      <a:pt x="931" y="122"/>
                    </a:cubicBezTo>
                    <a:cubicBezTo>
                      <a:pt x="931" y="121"/>
                      <a:pt x="929" y="120"/>
                      <a:pt x="929" y="119"/>
                    </a:cubicBezTo>
                    <a:cubicBezTo>
                      <a:pt x="929" y="116"/>
                      <a:pt x="931" y="115"/>
                      <a:pt x="932" y="112"/>
                    </a:cubicBezTo>
                    <a:cubicBezTo>
                      <a:pt x="933" y="110"/>
                      <a:pt x="934" y="108"/>
                      <a:pt x="935" y="105"/>
                    </a:cubicBezTo>
                    <a:cubicBezTo>
                      <a:pt x="935" y="104"/>
                      <a:pt x="936" y="103"/>
                      <a:pt x="936" y="101"/>
                    </a:cubicBezTo>
                    <a:cubicBezTo>
                      <a:pt x="936" y="98"/>
                      <a:pt x="936" y="95"/>
                      <a:pt x="933" y="94"/>
                    </a:cubicBezTo>
                    <a:cubicBezTo>
                      <a:pt x="929" y="92"/>
                      <a:pt x="925" y="91"/>
                      <a:pt x="924" y="86"/>
                    </a:cubicBezTo>
                    <a:cubicBezTo>
                      <a:pt x="922" y="82"/>
                      <a:pt x="924" y="78"/>
                      <a:pt x="923" y="73"/>
                    </a:cubicBezTo>
                    <a:cubicBezTo>
                      <a:pt x="923" y="70"/>
                      <a:pt x="921" y="68"/>
                      <a:pt x="921" y="65"/>
                    </a:cubicBezTo>
                    <a:cubicBezTo>
                      <a:pt x="921" y="57"/>
                      <a:pt x="927" y="53"/>
                      <a:pt x="928" y="44"/>
                    </a:cubicBezTo>
                    <a:cubicBezTo>
                      <a:pt x="928" y="41"/>
                      <a:pt x="927" y="39"/>
                      <a:pt x="928" y="36"/>
                    </a:cubicBezTo>
                    <a:cubicBezTo>
                      <a:pt x="930" y="33"/>
                      <a:pt x="931" y="31"/>
                      <a:pt x="933" y="28"/>
                    </a:cubicBezTo>
                    <a:cubicBezTo>
                      <a:pt x="934" y="26"/>
                      <a:pt x="935" y="25"/>
                      <a:pt x="935" y="23"/>
                    </a:cubicBezTo>
                    <a:cubicBezTo>
                      <a:pt x="935" y="17"/>
                      <a:pt x="933" y="14"/>
                      <a:pt x="930" y="9"/>
                    </a:cubicBezTo>
                    <a:cubicBezTo>
                      <a:pt x="928" y="6"/>
                      <a:pt x="928" y="4"/>
                      <a:pt x="925" y="1"/>
                    </a:cubicBezTo>
                    <a:cubicBezTo>
                      <a:pt x="912" y="3"/>
                      <a:pt x="912" y="3"/>
                      <a:pt x="912" y="3"/>
                    </a:cubicBezTo>
                    <a:cubicBezTo>
                      <a:pt x="908" y="3"/>
                      <a:pt x="906" y="2"/>
                      <a:pt x="903" y="0"/>
                    </a:cubicBezTo>
                    <a:cubicBezTo>
                      <a:pt x="903" y="0"/>
                      <a:pt x="903" y="0"/>
                      <a:pt x="903" y="0"/>
                    </a:cubicBezTo>
                    <a:close/>
                    <a:moveTo>
                      <a:pt x="267" y="341"/>
                    </a:moveTo>
                    <a:cubicBezTo>
                      <a:pt x="269" y="339"/>
                      <a:pt x="270" y="339"/>
                      <a:pt x="271" y="338"/>
                    </a:cubicBezTo>
                    <a:cubicBezTo>
                      <a:pt x="272" y="336"/>
                      <a:pt x="273" y="335"/>
                      <a:pt x="274" y="335"/>
                    </a:cubicBezTo>
                    <a:cubicBezTo>
                      <a:pt x="276" y="335"/>
                      <a:pt x="275" y="337"/>
                      <a:pt x="276" y="338"/>
                    </a:cubicBezTo>
                    <a:cubicBezTo>
                      <a:pt x="279" y="342"/>
                      <a:pt x="281" y="345"/>
                      <a:pt x="281" y="350"/>
                    </a:cubicBezTo>
                    <a:cubicBezTo>
                      <a:pt x="281" y="356"/>
                      <a:pt x="281" y="356"/>
                      <a:pt x="281" y="356"/>
                    </a:cubicBezTo>
                    <a:cubicBezTo>
                      <a:pt x="281" y="361"/>
                      <a:pt x="279" y="364"/>
                      <a:pt x="279" y="369"/>
                    </a:cubicBezTo>
                    <a:cubicBezTo>
                      <a:pt x="279" y="375"/>
                      <a:pt x="281" y="378"/>
                      <a:pt x="282" y="384"/>
                    </a:cubicBezTo>
                    <a:cubicBezTo>
                      <a:pt x="282" y="389"/>
                      <a:pt x="282" y="392"/>
                      <a:pt x="284" y="397"/>
                    </a:cubicBezTo>
                    <a:cubicBezTo>
                      <a:pt x="282" y="397"/>
                      <a:pt x="279" y="398"/>
                      <a:pt x="278" y="400"/>
                    </a:cubicBezTo>
                    <a:cubicBezTo>
                      <a:pt x="275" y="398"/>
                      <a:pt x="275" y="395"/>
                      <a:pt x="274" y="392"/>
                    </a:cubicBezTo>
                    <a:cubicBezTo>
                      <a:pt x="273" y="390"/>
                      <a:pt x="270" y="390"/>
                      <a:pt x="270" y="388"/>
                    </a:cubicBezTo>
                    <a:cubicBezTo>
                      <a:pt x="270" y="384"/>
                      <a:pt x="271" y="382"/>
                      <a:pt x="271" y="378"/>
                    </a:cubicBezTo>
                    <a:cubicBezTo>
                      <a:pt x="271" y="370"/>
                      <a:pt x="269" y="366"/>
                      <a:pt x="268" y="358"/>
                    </a:cubicBezTo>
                    <a:cubicBezTo>
                      <a:pt x="268" y="347"/>
                      <a:pt x="268" y="347"/>
                      <a:pt x="268" y="347"/>
                    </a:cubicBezTo>
                    <a:cubicBezTo>
                      <a:pt x="267" y="341"/>
                      <a:pt x="267" y="341"/>
                      <a:pt x="267" y="341"/>
                    </a:cubicBezTo>
                    <a:close/>
                    <a:moveTo>
                      <a:pt x="287" y="388"/>
                    </a:moveTo>
                    <a:cubicBezTo>
                      <a:pt x="287" y="385"/>
                      <a:pt x="285" y="383"/>
                      <a:pt x="286" y="381"/>
                    </a:cubicBezTo>
                    <a:cubicBezTo>
                      <a:pt x="286" y="379"/>
                      <a:pt x="288" y="383"/>
                      <a:pt x="289" y="383"/>
                    </a:cubicBezTo>
                    <a:cubicBezTo>
                      <a:pt x="293" y="384"/>
                      <a:pt x="295" y="386"/>
                      <a:pt x="298" y="384"/>
                    </a:cubicBezTo>
                    <a:cubicBezTo>
                      <a:pt x="300" y="388"/>
                      <a:pt x="302" y="390"/>
                      <a:pt x="306" y="392"/>
                    </a:cubicBezTo>
                    <a:cubicBezTo>
                      <a:pt x="309" y="392"/>
                      <a:pt x="313" y="392"/>
                      <a:pt x="313" y="395"/>
                    </a:cubicBezTo>
                    <a:cubicBezTo>
                      <a:pt x="313" y="397"/>
                      <a:pt x="310" y="397"/>
                      <a:pt x="310" y="399"/>
                    </a:cubicBezTo>
                    <a:cubicBezTo>
                      <a:pt x="310" y="401"/>
                      <a:pt x="312" y="402"/>
                      <a:pt x="313" y="402"/>
                    </a:cubicBezTo>
                    <a:cubicBezTo>
                      <a:pt x="312" y="403"/>
                      <a:pt x="312" y="404"/>
                      <a:pt x="310" y="404"/>
                    </a:cubicBezTo>
                    <a:cubicBezTo>
                      <a:pt x="308" y="404"/>
                      <a:pt x="308" y="400"/>
                      <a:pt x="305" y="400"/>
                    </a:cubicBezTo>
                    <a:cubicBezTo>
                      <a:pt x="303" y="400"/>
                      <a:pt x="302" y="401"/>
                      <a:pt x="300" y="401"/>
                    </a:cubicBezTo>
                    <a:cubicBezTo>
                      <a:pt x="295" y="401"/>
                      <a:pt x="292" y="399"/>
                      <a:pt x="290" y="394"/>
                    </a:cubicBezTo>
                    <a:cubicBezTo>
                      <a:pt x="289" y="393"/>
                      <a:pt x="287" y="392"/>
                      <a:pt x="287" y="390"/>
                    </a:cubicBezTo>
                    <a:cubicBezTo>
                      <a:pt x="287" y="389"/>
                      <a:pt x="287" y="389"/>
                      <a:pt x="287" y="388"/>
                    </a:cubicBezTo>
                    <a:close/>
                    <a:moveTo>
                      <a:pt x="317" y="402"/>
                    </a:moveTo>
                    <a:cubicBezTo>
                      <a:pt x="318" y="402"/>
                      <a:pt x="320" y="401"/>
                      <a:pt x="321" y="402"/>
                    </a:cubicBezTo>
                    <a:cubicBezTo>
                      <a:pt x="322" y="404"/>
                      <a:pt x="322" y="405"/>
                      <a:pt x="322" y="407"/>
                    </a:cubicBezTo>
                    <a:cubicBezTo>
                      <a:pt x="323" y="409"/>
                      <a:pt x="325" y="410"/>
                      <a:pt x="325" y="412"/>
                    </a:cubicBezTo>
                    <a:cubicBezTo>
                      <a:pt x="325" y="415"/>
                      <a:pt x="321" y="416"/>
                      <a:pt x="320" y="419"/>
                    </a:cubicBezTo>
                    <a:cubicBezTo>
                      <a:pt x="318" y="417"/>
                      <a:pt x="318" y="415"/>
                      <a:pt x="316" y="415"/>
                    </a:cubicBezTo>
                    <a:cubicBezTo>
                      <a:pt x="316" y="415"/>
                      <a:pt x="316" y="416"/>
                      <a:pt x="315" y="416"/>
                    </a:cubicBezTo>
                    <a:cubicBezTo>
                      <a:pt x="315" y="416"/>
                      <a:pt x="315" y="415"/>
                      <a:pt x="315" y="415"/>
                    </a:cubicBezTo>
                    <a:cubicBezTo>
                      <a:pt x="315" y="414"/>
                      <a:pt x="315" y="413"/>
                      <a:pt x="315" y="412"/>
                    </a:cubicBezTo>
                    <a:cubicBezTo>
                      <a:pt x="315" y="411"/>
                      <a:pt x="314" y="411"/>
                      <a:pt x="314" y="410"/>
                    </a:cubicBezTo>
                    <a:cubicBezTo>
                      <a:pt x="314" y="407"/>
                      <a:pt x="317" y="407"/>
                      <a:pt x="317" y="405"/>
                    </a:cubicBezTo>
                    <a:cubicBezTo>
                      <a:pt x="317" y="404"/>
                      <a:pt x="317" y="403"/>
                      <a:pt x="317" y="402"/>
                    </a:cubicBezTo>
                    <a:close/>
                    <a:moveTo>
                      <a:pt x="257" y="396"/>
                    </a:moveTo>
                    <a:cubicBezTo>
                      <a:pt x="258" y="397"/>
                      <a:pt x="259" y="398"/>
                      <a:pt x="259" y="399"/>
                    </a:cubicBezTo>
                    <a:cubicBezTo>
                      <a:pt x="259" y="410"/>
                      <a:pt x="262" y="415"/>
                      <a:pt x="264" y="426"/>
                    </a:cubicBezTo>
                    <a:cubicBezTo>
                      <a:pt x="262" y="424"/>
                      <a:pt x="261" y="422"/>
                      <a:pt x="258" y="420"/>
                    </a:cubicBezTo>
                    <a:cubicBezTo>
                      <a:pt x="256" y="418"/>
                      <a:pt x="253" y="417"/>
                      <a:pt x="253" y="413"/>
                    </a:cubicBezTo>
                    <a:cubicBezTo>
                      <a:pt x="253" y="411"/>
                      <a:pt x="254" y="410"/>
                      <a:pt x="254" y="408"/>
                    </a:cubicBezTo>
                    <a:cubicBezTo>
                      <a:pt x="254" y="406"/>
                      <a:pt x="252" y="405"/>
                      <a:pt x="252" y="404"/>
                    </a:cubicBezTo>
                    <a:cubicBezTo>
                      <a:pt x="252" y="400"/>
                      <a:pt x="256" y="399"/>
                      <a:pt x="257" y="396"/>
                    </a:cubicBezTo>
                    <a:close/>
                    <a:moveTo>
                      <a:pt x="290" y="401"/>
                    </a:moveTo>
                    <a:cubicBezTo>
                      <a:pt x="291" y="404"/>
                      <a:pt x="291" y="404"/>
                      <a:pt x="291" y="404"/>
                    </a:cubicBezTo>
                    <a:cubicBezTo>
                      <a:pt x="290" y="407"/>
                      <a:pt x="288" y="408"/>
                      <a:pt x="287" y="411"/>
                    </a:cubicBezTo>
                    <a:cubicBezTo>
                      <a:pt x="286" y="411"/>
                      <a:pt x="286" y="411"/>
                      <a:pt x="285" y="411"/>
                    </a:cubicBezTo>
                    <a:cubicBezTo>
                      <a:pt x="284" y="411"/>
                      <a:pt x="283" y="411"/>
                      <a:pt x="282" y="411"/>
                    </a:cubicBezTo>
                    <a:cubicBezTo>
                      <a:pt x="282" y="407"/>
                      <a:pt x="282" y="405"/>
                      <a:pt x="282" y="402"/>
                    </a:cubicBezTo>
                    <a:cubicBezTo>
                      <a:pt x="285" y="402"/>
                      <a:pt x="287" y="401"/>
                      <a:pt x="290" y="401"/>
                    </a:cubicBezTo>
                    <a:close/>
                    <a:moveTo>
                      <a:pt x="308" y="414"/>
                    </a:moveTo>
                    <a:cubicBezTo>
                      <a:pt x="312" y="416"/>
                      <a:pt x="312" y="419"/>
                      <a:pt x="314" y="423"/>
                    </a:cubicBezTo>
                    <a:cubicBezTo>
                      <a:pt x="315" y="424"/>
                      <a:pt x="317" y="424"/>
                      <a:pt x="317" y="426"/>
                    </a:cubicBezTo>
                    <a:cubicBezTo>
                      <a:pt x="317" y="428"/>
                      <a:pt x="317" y="428"/>
                      <a:pt x="317" y="428"/>
                    </a:cubicBezTo>
                    <a:cubicBezTo>
                      <a:pt x="312" y="428"/>
                      <a:pt x="312" y="428"/>
                      <a:pt x="312" y="428"/>
                    </a:cubicBezTo>
                    <a:cubicBezTo>
                      <a:pt x="311" y="428"/>
                      <a:pt x="310" y="427"/>
                      <a:pt x="308" y="427"/>
                    </a:cubicBezTo>
                    <a:cubicBezTo>
                      <a:pt x="305" y="427"/>
                      <a:pt x="303" y="429"/>
                      <a:pt x="300" y="430"/>
                    </a:cubicBezTo>
                    <a:cubicBezTo>
                      <a:pt x="301" y="426"/>
                      <a:pt x="300" y="424"/>
                      <a:pt x="302" y="420"/>
                    </a:cubicBezTo>
                    <a:cubicBezTo>
                      <a:pt x="304" y="417"/>
                      <a:pt x="307" y="417"/>
                      <a:pt x="308" y="414"/>
                    </a:cubicBezTo>
                    <a:close/>
                    <a:moveTo>
                      <a:pt x="259" y="430"/>
                    </a:moveTo>
                    <a:cubicBezTo>
                      <a:pt x="259" y="431"/>
                      <a:pt x="259" y="431"/>
                      <a:pt x="259" y="432"/>
                    </a:cubicBezTo>
                    <a:cubicBezTo>
                      <a:pt x="258" y="432"/>
                      <a:pt x="257" y="431"/>
                      <a:pt x="256" y="431"/>
                    </a:cubicBezTo>
                    <a:cubicBezTo>
                      <a:pt x="255" y="431"/>
                      <a:pt x="254" y="432"/>
                      <a:pt x="253" y="432"/>
                    </a:cubicBezTo>
                    <a:cubicBezTo>
                      <a:pt x="252" y="432"/>
                      <a:pt x="252" y="432"/>
                      <a:pt x="251" y="431"/>
                    </a:cubicBezTo>
                    <a:cubicBezTo>
                      <a:pt x="252" y="428"/>
                      <a:pt x="254" y="428"/>
                      <a:pt x="256" y="425"/>
                    </a:cubicBezTo>
                    <a:cubicBezTo>
                      <a:pt x="257" y="427"/>
                      <a:pt x="259" y="428"/>
                      <a:pt x="259" y="430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8256047" y="3010339"/>
                <a:ext cx="40039" cy="46046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1" y="6"/>
                  </a:cxn>
                  <a:cxn ang="0">
                    <a:pos x="2" y="11"/>
                  </a:cxn>
                  <a:cxn ang="0">
                    <a:pos x="5" y="12"/>
                  </a:cxn>
                  <a:cxn ang="0">
                    <a:pos x="7" y="13"/>
                  </a:cxn>
                  <a:cxn ang="0">
                    <a:pos x="11" y="15"/>
                  </a:cxn>
                  <a:cxn ang="0">
                    <a:pos x="13" y="10"/>
                  </a:cxn>
                  <a:cxn ang="0">
                    <a:pos x="12" y="10"/>
                  </a:cxn>
                  <a:cxn ang="0">
                    <a:pos x="13" y="6"/>
                  </a:cxn>
                </a:cxnLst>
                <a:rect l="0" t="0" r="r" b="b"/>
                <a:pathLst>
                  <a:path w="13" h="15">
                    <a:moveTo>
                      <a:pt x="13" y="6"/>
                    </a:moveTo>
                    <a:cubicBezTo>
                      <a:pt x="11" y="4"/>
                      <a:pt x="9" y="0"/>
                      <a:pt x="6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1" y="4"/>
                      <a:pt x="1" y="4"/>
                      <a:pt x="1" y="6"/>
                    </a:cubicBezTo>
                    <a:cubicBezTo>
                      <a:pt x="2" y="8"/>
                      <a:pt x="1" y="9"/>
                      <a:pt x="2" y="11"/>
                    </a:cubicBezTo>
                    <a:cubicBezTo>
                      <a:pt x="3" y="12"/>
                      <a:pt x="3" y="12"/>
                      <a:pt x="5" y="12"/>
                    </a:cubicBezTo>
                    <a:cubicBezTo>
                      <a:pt x="5" y="12"/>
                      <a:pt x="7" y="12"/>
                      <a:pt x="7" y="13"/>
                    </a:cubicBezTo>
                    <a:cubicBezTo>
                      <a:pt x="8" y="13"/>
                      <a:pt x="10" y="15"/>
                      <a:pt x="11" y="15"/>
                    </a:cubicBezTo>
                    <a:cubicBezTo>
                      <a:pt x="12" y="14"/>
                      <a:pt x="12" y="11"/>
                      <a:pt x="13" y="10"/>
                    </a:cubicBezTo>
                    <a:cubicBezTo>
                      <a:pt x="12" y="10"/>
                      <a:pt x="12" y="10"/>
                      <a:pt x="12" y="10"/>
                    </a:cubicBezTo>
                    <a:lnTo>
                      <a:pt x="13" y="6"/>
                    </a:ln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5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2717650" y="3775642"/>
            <a:ext cx="369476" cy="539028"/>
            <a:chOff x="2705367" y="1272273"/>
            <a:chExt cx="586450" cy="855572"/>
          </a:xfrm>
        </p:grpSpPr>
        <p:sp>
          <p:nvSpPr>
            <p:cNvPr id="8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Oval 8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703797" y="4144233"/>
            <a:ext cx="369476" cy="539028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9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Oval 9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087682" y="2257180"/>
            <a:ext cx="3635109" cy="3398492"/>
            <a:chOff x="563205" y="1866573"/>
            <a:chExt cx="4846812" cy="4531322"/>
          </a:xfrm>
        </p:grpSpPr>
        <p:sp>
          <p:nvSpPr>
            <p:cNvPr id="44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900"/>
                </a:spcAft>
                <a:buNone/>
              </a:pP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75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75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75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45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6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62" name="Freeform 61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3" name="Freeform 62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4" name="Freeform 63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5" name="Freeform 64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6" name="Freeform 65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7" name="Freeform 66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8" name="Freeform 67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9" name="Freeform 68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0" name="Freeform 69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71" name="Freeform 70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7" name="Rounded Rectangle 46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8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49" name="Rounded Rectangle 48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91440" rIns="91440" bIns="9144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91440" tIns="45720" rIns="91440" bIns="45720" anchor="ctr">
              <a:spAutoFit/>
            </a:bodyPr>
            <a:lstStyle/>
            <a:p>
              <a:pPr>
                <a:spcAft>
                  <a:spcPts val="900"/>
                </a:spcAft>
              </a:pPr>
              <a:r>
                <a:rPr lang="en-US" sz="105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050" dirty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05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636994" y="4280429"/>
            <a:ext cx="369476" cy="539028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7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Oval 7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890860" y="2980319"/>
            <a:ext cx="369476" cy="539028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7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Oval 7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393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2920</TotalTime>
  <Words>62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Roboto</vt:lpstr>
      <vt:lpstr>Wingdings</vt:lpstr>
      <vt:lpstr>Office Theme</vt:lpstr>
      <vt:lpstr>PowerPoint Presentation</vt:lpstr>
      <vt:lpstr>Free Malaysia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409</cp:revision>
  <dcterms:created xsi:type="dcterms:W3CDTF">2018-01-17T15:50:42Z</dcterms:created>
  <dcterms:modified xsi:type="dcterms:W3CDTF">2020-04-22T11:47:25Z</dcterms:modified>
</cp:coreProperties>
</file>