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A3B903"/>
    <a:srgbClr val="22243B"/>
    <a:srgbClr val="FFC000"/>
    <a:srgbClr val="D7182A"/>
    <a:srgbClr val="00BFF2"/>
    <a:srgbClr val="F3D8AD"/>
    <a:srgbClr val="3C5CA9"/>
    <a:srgbClr val="A1B909"/>
    <a:srgbClr val="75C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4724" autoAdjust="0"/>
  </p:normalViewPr>
  <p:slideViewPr>
    <p:cSldViewPr>
      <p:cViewPr varScale="1">
        <p:scale>
          <a:sx n="113" d="100"/>
          <a:sy n="113" d="100"/>
        </p:scale>
        <p:origin x="1531" y="77"/>
      </p:cViewPr>
      <p:guideLst>
        <p:guide orient="horz" pos="1620"/>
        <p:guide pos="2160"/>
      </p:guideLst>
    </p:cSldViewPr>
  </p:slideViewPr>
  <p:outlineViewPr>
    <p:cViewPr>
      <p:scale>
        <a:sx n="100" d="100"/>
        <a:sy n="100" d="100"/>
      </p:scale>
      <p:origin x="0" y="-67411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7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4/24/2020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4/24/2020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03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85751" y="514351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86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78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858" y="279918"/>
            <a:ext cx="2904283" cy="39724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14500" y="4493869"/>
            <a:ext cx="3429000" cy="39279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3"/>
          <p:cNvSpPr/>
          <p:nvPr/>
        </p:nvSpPr>
        <p:spPr>
          <a:xfrm>
            <a:off x="0" y="0"/>
            <a:ext cx="6858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10000"/>
                  <a:lumOff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</a:t>
            </a:r>
            <a:r>
              <a:rPr lang="en-US" dirty="0" err="1" smtClean="0"/>
              <a:t>Placemark</a:t>
            </a:r>
            <a:r>
              <a:rPr lang="en-US" dirty="0" smtClean="0"/>
              <a:t> PowerPoint Diagram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 rot="5400000" flipH="1">
            <a:off x="299595" y="3391870"/>
            <a:ext cx="502533" cy="431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 flipH="1">
            <a:off x="869473" y="3434252"/>
            <a:ext cx="1040801" cy="3877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b="1" dirty="0">
                <a:solidFill>
                  <a:schemeClr val="accent1"/>
                </a:solidFill>
              </a:rPr>
              <a:t>2018</a:t>
            </a:r>
            <a:endParaRPr lang="en-US" sz="1500" b="1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 flipH="1">
            <a:off x="364000" y="3429000"/>
            <a:ext cx="373724" cy="435269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flipH="1">
            <a:off x="869473" y="3004810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7" name="Oval 16"/>
          <p:cNvSpPr/>
          <p:nvPr/>
        </p:nvSpPr>
        <p:spPr bwMode="auto">
          <a:xfrm flipH="1" flipV="1">
            <a:off x="757722" y="3053060"/>
            <a:ext cx="34290" cy="3429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869473" y="2548121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21" name="Oval 20"/>
          <p:cNvSpPr/>
          <p:nvPr/>
        </p:nvSpPr>
        <p:spPr bwMode="auto">
          <a:xfrm flipH="1" flipV="1">
            <a:off x="757722" y="2596372"/>
            <a:ext cx="34290" cy="3429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869473" y="2091433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10800000" flipH="1">
            <a:off x="869473" y="3430895"/>
            <a:ext cx="3343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 bwMode="auto">
          <a:xfrm rot="5400000" flipH="1">
            <a:off x="1849577" y="3391870"/>
            <a:ext cx="502533" cy="431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86" name="TextBox 85"/>
          <p:cNvSpPr txBox="1"/>
          <p:nvPr/>
        </p:nvSpPr>
        <p:spPr>
          <a:xfrm flipH="1">
            <a:off x="2419455" y="3434252"/>
            <a:ext cx="1040801" cy="3877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b="1" dirty="0">
                <a:solidFill>
                  <a:schemeClr val="accent2"/>
                </a:solidFill>
              </a:rPr>
              <a:t>2019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87" name="Rectangle 86"/>
          <p:cNvSpPr/>
          <p:nvPr/>
        </p:nvSpPr>
        <p:spPr bwMode="auto">
          <a:xfrm flipH="1">
            <a:off x="1913982" y="3429000"/>
            <a:ext cx="373724" cy="435269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 flipH="1">
            <a:off x="2419455" y="3004810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89" name="Oval 88"/>
          <p:cNvSpPr/>
          <p:nvPr/>
        </p:nvSpPr>
        <p:spPr bwMode="auto">
          <a:xfrm flipH="1" flipV="1">
            <a:off x="2307704" y="3053060"/>
            <a:ext cx="34290" cy="3429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 flipH="1">
            <a:off x="2419455" y="2548121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91" name="Oval 90"/>
          <p:cNvSpPr/>
          <p:nvPr/>
        </p:nvSpPr>
        <p:spPr bwMode="auto">
          <a:xfrm flipH="1" flipV="1">
            <a:off x="2307704" y="2596372"/>
            <a:ext cx="34290" cy="3429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 flipH="1">
            <a:off x="2419455" y="2091433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 rot="10800000" flipH="1">
            <a:off x="2419456" y="3430895"/>
            <a:ext cx="3343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 bwMode="auto">
          <a:xfrm rot="5400000" flipH="1">
            <a:off x="3399560" y="3391870"/>
            <a:ext cx="502533" cy="431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02" name="TextBox 101"/>
          <p:cNvSpPr txBox="1"/>
          <p:nvPr/>
        </p:nvSpPr>
        <p:spPr>
          <a:xfrm flipH="1">
            <a:off x="3969437" y="3434252"/>
            <a:ext cx="1040801" cy="3877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b="1" dirty="0">
                <a:solidFill>
                  <a:schemeClr val="accent3"/>
                </a:solidFill>
              </a:rPr>
              <a:t>2020</a:t>
            </a:r>
            <a:endParaRPr lang="en-US" sz="1500" b="1" dirty="0">
              <a:solidFill>
                <a:schemeClr val="accent3"/>
              </a:solidFill>
            </a:endParaRPr>
          </a:p>
        </p:txBody>
      </p:sp>
      <p:sp>
        <p:nvSpPr>
          <p:cNvPr id="103" name="Rectangle 102"/>
          <p:cNvSpPr/>
          <p:nvPr/>
        </p:nvSpPr>
        <p:spPr bwMode="auto">
          <a:xfrm flipH="1">
            <a:off x="3463964" y="3429000"/>
            <a:ext cx="373724" cy="435269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 flipH="1">
            <a:off x="3969437" y="3004810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05" name="Oval 104"/>
          <p:cNvSpPr/>
          <p:nvPr/>
        </p:nvSpPr>
        <p:spPr bwMode="auto">
          <a:xfrm flipH="1" flipV="1">
            <a:off x="3857687" y="3053060"/>
            <a:ext cx="34290" cy="3429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 flipH="1">
            <a:off x="3969437" y="2548121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07" name="Oval 106"/>
          <p:cNvSpPr/>
          <p:nvPr/>
        </p:nvSpPr>
        <p:spPr bwMode="auto">
          <a:xfrm flipH="1" flipV="1">
            <a:off x="3857687" y="2596372"/>
            <a:ext cx="34290" cy="3429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 flipH="1">
            <a:off x="3969437" y="2091433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 rot="10800000" flipH="1">
            <a:off x="3969438" y="3430895"/>
            <a:ext cx="3343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 flipH="1" flipV="1">
            <a:off x="550862" y="2030077"/>
            <a:ext cx="0" cy="1361792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0800000" flipH="1" flipV="1">
            <a:off x="2100844" y="2030077"/>
            <a:ext cx="0" cy="1361792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 flipH="1" flipV="1">
            <a:off x="3650826" y="2030077"/>
            <a:ext cx="0" cy="1361792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0800000" flipH="1" flipV="1">
            <a:off x="5200809" y="2030077"/>
            <a:ext cx="0" cy="1361792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 bwMode="auto">
          <a:xfrm rot="5400000" flipH="1">
            <a:off x="4949543" y="3391870"/>
            <a:ext cx="502533" cy="431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18" name="TextBox 117"/>
          <p:cNvSpPr txBox="1"/>
          <p:nvPr/>
        </p:nvSpPr>
        <p:spPr>
          <a:xfrm flipH="1">
            <a:off x="5519420" y="3434252"/>
            <a:ext cx="1040801" cy="3877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b="1" dirty="0">
                <a:solidFill>
                  <a:schemeClr val="accent4"/>
                </a:solidFill>
              </a:rPr>
              <a:t>2021</a:t>
            </a:r>
            <a:endParaRPr lang="en-US" sz="1500" b="1" dirty="0">
              <a:solidFill>
                <a:schemeClr val="accent4"/>
              </a:solidFill>
            </a:endParaRPr>
          </a:p>
        </p:txBody>
      </p:sp>
      <p:sp>
        <p:nvSpPr>
          <p:cNvPr id="119" name="Rectangle 118"/>
          <p:cNvSpPr/>
          <p:nvPr/>
        </p:nvSpPr>
        <p:spPr bwMode="auto">
          <a:xfrm flipH="1">
            <a:off x="5013947" y="3429000"/>
            <a:ext cx="373724" cy="435269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 flipH="1">
            <a:off x="5519420" y="3004810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21" name="Oval 120"/>
          <p:cNvSpPr/>
          <p:nvPr/>
        </p:nvSpPr>
        <p:spPr bwMode="auto">
          <a:xfrm flipH="1" flipV="1">
            <a:off x="5407670" y="3053060"/>
            <a:ext cx="34290" cy="3429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 flipH="1">
            <a:off x="5519420" y="2548121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23" name="Oval 122"/>
          <p:cNvSpPr/>
          <p:nvPr/>
        </p:nvSpPr>
        <p:spPr bwMode="auto">
          <a:xfrm flipH="1" flipV="1">
            <a:off x="5407670" y="2596372"/>
            <a:ext cx="34290" cy="3429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 flipH="1">
            <a:off x="5519420" y="2091433"/>
            <a:ext cx="1043462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 rot="10800000" flipH="1">
            <a:off x="5519421" y="3430895"/>
            <a:ext cx="3343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flipH="1">
            <a:off x="1981549" y="3527339"/>
            <a:ext cx="238590" cy="238590"/>
            <a:chOff x="2897188" y="561975"/>
            <a:chExt cx="1173162" cy="1173163"/>
          </a:xfrm>
          <a:solidFill>
            <a:schemeClr val="bg1"/>
          </a:solidFill>
        </p:grpSpPr>
        <p:sp>
          <p:nvSpPr>
            <p:cNvPr id="58" name="Freeform 21"/>
            <p:cNvSpPr>
              <a:spLocks noEditPoints="1"/>
            </p:cNvSpPr>
            <p:nvPr/>
          </p:nvSpPr>
          <p:spPr bwMode="auto">
            <a:xfrm>
              <a:off x="2897188" y="914400"/>
              <a:ext cx="606425" cy="820738"/>
            </a:xfrm>
            <a:custGeom>
              <a:avLst/>
              <a:gdLst>
                <a:gd name="T0" fmla="*/ 0 w 992"/>
                <a:gd name="T1" fmla="*/ 1312 h 1344"/>
                <a:gd name="T2" fmla="*/ 32 w 992"/>
                <a:gd name="T3" fmla="*/ 1344 h 1344"/>
                <a:gd name="T4" fmla="*/ 32 w 992"/>
                <a:gd name="T5" fmla="*/ 1344 h 1344"/>
                <a:gd name="T6" fmla="*/ 384 w 992"/>
                <a:gd name="T7" fmla="*/ 1344 h 1344"/>
                <a:gd name="T8" fmla="*/ 416 w 992"/>
                <a:gd name="T9" fmla="*/ 1312 h 1344"/>
                <a:gd name="T10" fmla="*/ 416 w 992"/>
                <a:gd name="T11" fmla="*/ 1312 h 1344"/>
                <a:gd name="T12" fmla="*/ 416 w 992"/>
                <a:gd name="T13" fmla="*/ 1088 h 1344"/>
                <a:gd name="T14" fmla="*/ 832 w 992"/>
                <a:gd name="T15" fmla="*/ 1088 h 1344"/>
                <a:gd name="T16" fmla="*/ 864 w 992"/>
                <a:gd name="T17" fmla="*/ 1056 h 1344"/>
                <a:gd name="T18" fmla="*/ 864 w 992"/>
                <a:gd name="T19" fmla="*/ 1056 h 1344"/>
                <a:gd name="T20" fmla="*/ 864 w 992"/>
                <a:gd name="T21" fmla="*/ 832 h 1344"/>
                <a:gd name="T22" fmla="*/ 960 w 992"/>
                <a:gd name="T23" fmla="*/ 832 h 1344"/>
                <a:gd name="T24" fmla="*/ 992 w 992"/>
                <a:gd name="T25" fmla="*/ 800 h 1344"/>
                <a:gd name="T26" fmla="*/ 987 w 992"/>
                <a:gd name="T27" fmla="*/ 782 h 1344"/>
                <a:gd name="T28" fmla="*/ 864 w 992"/>
                <a:gd name="T29" fmla="*/ 598 h 1344"/>
                <a:gd name="T30" fmla="*/ 864 w 992"/>
                <a:gd name="T31" fmla="*/ 432 h 1344"/>
                <a:gd name="T32" fmla="*/ 432 w 992"/>
                <a:gd name="T33" fmla="*/ 0 h 1344"/>
                <a:gd name="T34" fmla="*/ 0 w 992"/>
                <a:gd name="T35" fmla="*/ 432 h 1344"/>
                <a:gd name="T36" fmla="*/ 0 w 992"/>
                <a:gd name="T37" fmla="*/ 1312 h 1344"/>
                <a:gd name="T38" fmla="*/ 64 w 992"/>
                <a:gd name="T39" fmla="*/ 432 h 1344"/>
                <a:gd name="T40" fmla="*/ 432 w 992"/>
                <a:gd name="T41" fmla="*/ 64 h 1344"/>
                <a:gd name="T42" fmla="*/ 800 w 992"/>
                <a:gd name="T43" fmla="*/ 432 h 1344"/>
                <a:gd name="T44" fmla="*/ 800 w 992"/>
                <a:gd name="T45" fmla="*/ 608 h 1344"/>
                <a:gd name="T46" fmla="*/ 805 w 992"/>
                <a:gd name="T47" fmla="*/ 625 h 1344"/>
                <a:gd name="T48" fmla="*/ 900 w 992"/>
                <a:gd name="T49" fmla="*/ 768 h 1344"/>
                <a:gd name="T50" fmla="*/ 832 w 992"/>
                <a:gd name="T51" fmla="*/ 768 h 1344"/>
                <a:gd name="T52" fmla="*/ 800 w 992"/>
                <a:gd name="T53" fmla="*/ 800 h 1344"/>
                <a:gd name="T54" fmla="*/ 800 w 992"/>
                <a:gd name="T55" fmla="*/ 800 h 1344"/>
                <a:gd name="T56" fmla="*/ 800 w 992"/>
                <a:gd name="T57" fmla="*/ 1024 h 1344"/>
                <a:gd name="T58" fmla="*/ 384 w 992"/>
                <a:gd name="T59" fmla="*/ 1024 h 1344"/>
                <a:gd name="T60" fmla="*/ 352 w 992"/>
                <a:gd name="T61" fmla="*/ 1056 h 1344"/>
                <a:gd name="T62" fmla="*/ 352 w 992"/>
                <a:gd name="T63" fmla="*/ 1056 h 1344"/>
                <a:gd name="T64" fmla="*/ 352 w 992"/>
                <a:gd name="T65" fmla="*/ 1280 h 1344"/>
                <a:gd name="T66" fmla="*/ 64 w 992"/>
                <a:gd name="T67" fmla="*/ 1280 h 1344"/>
                <a:gd name="T68" fmla="*/ 64 w 992"/>
                <a:gd name="T69" fmla="*/ 43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2" h="1344">
                  <a:moveTo>
                    <a:pt x="0" y="1312"/>
                  </a:moveTo>
                  <a:cubicBezTo>
                    <a:pt x="0" y="1329"/>
                    <a:pt x="14" y="1344"/>
                    <a:pt x="32" y="1344"/>
                  </a:cubicBezTo>
                  <a:cubicBezTo>
                    <a:pt x="32" y="1344"/>
                    <a:pt x="32" y="1344"/>
                    <a:pt x="32" y="1344"/>
                  </a:cubicBezTo>
                  <a:cubicBezTo>
                    <a:pt x="384" y="1344"/>
                    <a:pt x="384" y="1344"/>
                    <a:pt x="384" y="1344"/>
                  </a:cubicBezTo>
                  <a:cubicBezTo>
                    <a:pt x="402" y="1344"/>
                    <a:pt x="416" y="1329"/>
                    <a:pt x="416" y="1312"/>
                  </a:cubicBezTo>
                  <a:cubicBezTo>
                    <a:pt x="416" y="1312"/>
                    <a:pt x="416" y="1312"/>
                    <a:pt x="416" y="1312"/>
                  </a:cubicBezTo>
                  <a:cubicBezTo>
                    <a:pt x="416" y="1088"/>
                    <a:pt x="416" y="1088"/>
                    <a:pt x="416" y="1088"/>
                  </a:cubicBezTo>
                  <a:cubicBezTo>
                    <a:pt x="832" y="1088"/>
                    <a:pt x="832" y="1088"/>
                    <a:pt x="832" y="1088"/>
                  </a:cubicBezTo>
                  <a:cubicBezTo>
                    <a:pt x="850" y="1088"/>
                    <a:pt x="864" y="1073"/>
                    <a:pt x="864" y="1056"/>
                  </a:cubicBezTo>
                  <a:cubicBezTo>
                    <a:pt x="864" y="1056"/>
                    <a:pt x="864" y="1056"/>
                    <a:pt x="864" y="1056"/>
                  </a:cubicBezTo>
                  <a:cubicBezTo>
                    <a:pt x="864" y="832"/>
                    <a:pt x="864" y="832"/>
                    <a:pt x="864" y="832"/>
                  </a:cubicBezTo>
                  <a:cubicBezTo>
                    <a:pt x="960" y="832"/>
                    <a:pt x="960" y="832"/>
                    <a:pt x="960" y="832"/>
                  </a:cubicBezTo>
                  <a:cubicBezTo>
                    <a:pt x="978" y="832"/>
                    <a:pt x="992" y="817"/>
                    <a:pt x="992" y="800"/>
                  </a:cubicBezTo>
                  <a:cubicBezTo>
                    <a:pt x="992" y="793"/>
                    <a:pt x="990" y="787"/>
                    <a:pt x="987" y="782"/>
                  </a:cubicBezTo>
                  <a:cubicBezTo>
                    <a:pt x="864" y="598"/>
                    <a:pt x="864" y="598"/>
                    <a:pt x="864" y="598"/>
                  </a:cubicBezTo>
                  <a:cubicBezTo>
                    <a:pt x="864" y="432"/>
                    <a:pt x="864" y="432"/>
                    <a:pt x="864" y="432"/>
                  </a:cubicBezTo>
                  <a:cubicBezTo>
                    <a:pt x="864" y="193"/>
                    <a:pt x="671" y="0"/>
                    <a:pt x="432" y="0"/>
                  </a:cubicBezTo>
                  <a:cubicBezTo>
                    <a:pt x="193" y="0"/>
                    <a:pt x="0" y="193"/>
                    <a:pt x="0" y="432"/>
                  </a:cubicBezTo>
                  <a:lnTo>
                    <a:pt x="0" y="1312"/>
                  </a:lnTo>
                  <a:close/>
                  <a:moveTo>
                    <a:pt x="64" y="432"/>
                  </a:moveTo>
                  <a:cubicBezTo>
                    <a:pt x="64" y="228"/>
                    <a:pt x="229" y="64"/>
                    <a:pt x="432" y="64"/>
                  </a:cubicBezTo>
                  <a:cubicBezTo>
                    <a:pt x="635" y="64"/>
                    <a:pt x="800" y="228"/>
                    <a:pt x="800" y="432"/>
                  </a:cubicBezTo>
                  <a:cubicBezTo>
                    <a:pt x="800" y="608"/>
                    <a:pt x="800" y="608"/>
                    <a:pt x="800" y="608"/>
                  </a:cubicBezTo>
                  <a:cubicBezTo>
                    <a:pt x="800" y="614"/>
                    <a:pt x="802" y="620"/>
                    <a:pt x="805" y="625"/>
                  </a:cubicBezTo>
                  <a:cubicBezTo>
                    <a:pt x="900" y="768"/>
                    <a:pt x="900" y="768"/>
                    <a:pt x="900" y="768"/>
                  </a:cubicBezTo>
                  <a:cubicBezTo>
                    <a:pt x="832" y="768"/>
                    <a:pt x="832" y="768"/>
                    <a:pt x="832" y="768"/>
                  </a:cubicBezTo>
                  <a:cubicBezTo>
                    <a:pt x="814" y="768"/>
                    <a:pt x="800" y="782"/>
                    <a:pt x="800" y="800"/>
                  </a:cubicBezTo>
                  <a:cubicBezTo>
                    <a:pt x="800" y="800"/>
                    <a:pt x="800" y="800"/>
                    <a:pt x="800" y="800"/>
                  </a:cubicBezTo>
                  <a:cubicBezTo>
                    <a:pt x="800" y="1024"/>
                    <a:pt x="800" y="1024"/>
                    <a:pt x="800" y="1024"/>
                  </a:cubicBezTo>
                  <a:cubicBezTo>
                    <a:pt x="384" y="1024"/>
                    <a:pt x="384" y="1024"/>
                    <a:pt x="384" y="1024"/>
                  </a:cubicBezTo>
                  <a:cubicBezTo>
                    <a:pt x="366" y="1024"/>
                    <a:pt x="352" y="1038"/>
                    <a:pt x="352" y="1056"/>
                  </a:cubicBezTo>
                  <a:cubicBezTo>
                    <a:pt x="352" y="1056"/>
                    <a:pt x="352" y="1056"/>
                    <a:pt x="352" y="1056"/>
                  </a:cubicBezTo>
                  <a:cubicBezTo>
                    <a:pt x="352" y="1280"/>
                    <a:pt x="352" y="1280"/>
                    <a:pt x="352" y="1280"/>
                  </a:cubicBezTo>
                  <a:cubicBezTo>
                    <a:pt x="64" y="1280"/>
                    <a:pt x="64" y="1280"/>
                    <a:pt x="64" y="1280"/>
                  </a:cubicBezTo>
                  <a:lnTo>
                    <a:pt x="64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2"/>
            <p:cNvSpPr>
              <a:spLocks noEditPoints="1"/>
            </p:cNvSpPr>
            <p:nvPr/>
          </p:nvSpPr>
          <p:spPr bwMode="auto">
            <a:xfrm>
              <a:off x="3113088" y="1090613"/>
              <a:ext cx="117475" cy="117475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3"/>
            <p:cNvSpPr>
              <a:spLocks noEditPoints="1"/>
            </p:cNvSpPr>
            <p:nvPr/>
          </p:nvSpPr>
          <p:spPr bwMode="auto">
            <a:xfrm>
              <a:off x="3016250" y="993775"/>
              <a:ext cx="311150" cy="309563"/>
            </a:xfrm>
            <a:custGeom>
              <a:avLst/>
              <a:gdLst>
                <a:gd name="T0" fmla="*/ 196 w 508"/>
                <a:gd name="T1" fmla="*/ 490 h 507"/>
                <a:gd name="T2" fmla="*/ 284 w 508"/>
                <a:gd name="T3" fmla="*/ 507 h 507"/>
                <a:gd name="T4" fmla="*/ 332 w 508"/>
                <a:gd name="T5" fmla="*/ 453 h 507"/>
                <a:gd name="T6" fmla="*/ 380 w 508"/>
                <a:gd name="T7" fmla="*/ 462 h 507"/>
                <a:gd name="T8" fmla="*/ 458 w 508"/>
                <a:gd name="T9" fmla="*/ 408 h 507"/>
                <a:gd name="T10" fmla="*/ 450 w 508"/>
                <a:gd name="T11" fmla="*/ 340 h 507"/>
                <a:gd name="T12" fmla="*/ 490 w 508"/>
                <a:gd name="T13" fmla="*/ 312 h 507"/>
                <a:gd name="T14" fmla="*/ 508 w 508"/>
                <a:gd name="T15" fmla="*/ 224 h 507"/>
                <a:gd name="T16" fmla="*/ 453 w 508"/>
                <a:gd name="T17" fmla="*/ 176 h 507"/>
                <a:gd name="T18" fmla="*/ 463 w 508"/>
                <a:gd name="T19" fmla="*/ 128 h 507"/>
                <a:gd name="T20" fmla="*/ 409 w 508"/>
                <a:gd name="T21" fmla="*/ 50 h 507"/>
                <a:gd name="T22" fmla="*/ 340 w 508"/>
                <a:gd name="T23" fmla="*/ 58 h 507"/>
                <a:gd name="T24" fmla="*/ 312 w 508"/>
                <a:gd name="T25" fmla="*/ 17 h 507"/>
                <a:gd name="T26" fmla="*/ 224 w 508"/>
                <a:gd name="T27" fmla="*/ 0 h 507"/>
                <a:gd name="T28" fmla="*/ 176 w 508"/>
                <a:gd name="T29" fmla="*/ 54 h 507"/>
                <a:gd name="T30" fmla="*/ 128 w 508"/>
                <a:gd name="T31" fmla="*/ 45 h 507"/>
                <a:gd name="T32" fmla="*/ 51 w 508"/>
                <a:gd name="T33" fmla="*/ 99 h 507"/>
                <a:gd name="T34" fmla="*/ 58 w 508"/>
                <a:gd name="T35" fmla="*/ 167 h 507"/>
                <a:gd name="T36" fmla="*/ 18 w 508"/>
                <a:gd name="T37" fmla="*/ 195 h 507"/>
                <a:gd name="T38" fmla="*/ 0 w 508"/>
                <a:gd name="T39" fmla="*/ 284 h 507"/>
                <a:gd name="T40" fmla="*/ 55 w 508"/>
                <a:gd name="T41" fmla="*/ 331 h 507"/>
                <a:gd name="T42" fmla="*/ 45 w 508"/>
                <a:gd name="T43" fmla="*/ 379 h 507"/>
                <a:gd name="T44" fmla="*/ 99 w 508"/>
                <a:gd name="T45" fmla="*/ 457 h 507"/>
                <a:gd name="T46" fmla="*/ 168 w 508"/>
                <a:gd name="T47" fmla="*/ 449 h 507"/>
                <a:gd name="T48" fmla="*/ 125 w 508"/>
                <a:gd name="T49" fmla="*/ 396 h 507"/>
                <a:gd name="T50" fmla="*/ 123 w 508"/>
                <a:gd name="T51" fmla="*/ 347 h 507"/>
                <a:gd name="T52" fmla="*/ 111 w 508"/>
                <a:gd name="T53" fmla="*/ 299 h 507"/>
                <a:gd name="T54" fmla="*/ 64 w 508"/>
                <a:gd name="T55" fmla="*/ 264 h 507"/>
                <a:gd name="T56" fmla="*/ 95 w 508"/>
                <a:gd name="T57" fmla="*/ 227 h 507"/>
                <a:gd name="T58" fmla="*/ 121 w 508"/>
                <a:gd name="T59" fmla="*/ 185 h 507"/>
                <a:gd name="T60" fmla="*/ 112 w 508"/>
                <a:gd name="T61" fmla="*/ 125 h 507"/>
                <a:gd name="T62" fmla="*/ 161 w 508"/>
                <a:gd name="T63" fmla="*/ 123 h 507"/>
                <a:gd name="T64" fmla="*/ 209 w 508"/>
                <a:gd name="T65" fmla="*/ 111 h 507"/>
                <a:gd name="T66" fmla="*/ 243 w 508"/>
                <a:gd name="T67" fmla="*/ 64 h 507"/>
                <a:gd name="T68" fmla="*/ 280 w 508"/>
                <a:gd name="T69" fmla="*/ 95 h 507"/>
                <a:gd name="T70" fmla="*/ 323 w 508"/>
                <a:gd name="T71" fmla="*/ 120 h 507"/>
                <a:gd name="T72" fmla="*/ 383 w 508"/>
                <a:gd name="T73" fmla="*/ 111 h 507"/>
                <a:gd name="T74" fmla="*/ 385 w 508"/>
                <a:gd name="T75" fmla="*/ 160 h 507"/>
                <a:gd name="T76" fmla="*/ 397 w 508"/>
                <a:gd name="T77" fmla="*/ 208 h 507"/>
                <a:gd name="T78" fmla="*/ 444 w 508"/>
                <a:gd name="T79" fmla="*/ 243 h 507"/>
                <a:gd name="T80" fmla="*/ 413 w 508"/>
                <a:gd name="T81" fmla="*/ 280 h 507"/>
                <a:gd name="T82" fmla="*/ 387 w 508"/>
                <a:gd name="T83" fmla="*/ 323 h 507"/>
                <a:gd name="T84" fmla="*/ 396 w 508"/>
                <a:gd name="T85" fmla="*/ 382 h 507"/>
                <a:gd name="T86" fmla="*/ 348 w 508"/>
                <a:gd name="T87" fmla="*/ 385 h 507"/>
                <a:gd name="T88" fmla="*/ 299 w 508"/>
                <a:gd name="T89" fmla="*/ 397 h 507"/>
                <a:gd name="T90" fmla="*/ 265 w 508"/>
                <a:gd name="T91" fmla="*/ 443 h 507"/>
                <a:gd name="T92" fmla="*/ 228 w 508"/>
                <a:gd name="T93" fmla="*/ 412 h 507"/>
                <a:gd name="T94" fmla="*/ 185 w 508"/>
                <a:gd name="T95" fmla="*/ 387 h 507"/>
                <a:gd name="T96" fmla="*/ 125 w 508"/>
                <a:gd name="T97" fmla="*/ 39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8" h="507">
                  <a:moveTo>
                    <a:pt x="176" y="453"/>
                  </a:moveTo>
                  <a:cubicBezTo>
                    <a:pt x="196" y="490"/>
                    <a:pt x="196" y="490"/>
                    <a:pt x="196" y="490"/>
                  </a:cubicBezTo>
                  <a:cubicBezTo>
                    <a:pt x="201" y="501"/>
                    <a:pt x="212" y="507"/>
                    <a:pt x="224" y="507"/>
                  </a:cubicBezTo>
                  <a:cubicBezTo>
                    <a:pt x="284" y="507"/>
                    <a:pt x="284" y="507"/>
                    <a:pt x="284" y="507"/>
                  </a:cubicBezTo>
                  <a:cubicBezTo>
                    <a:pt x="296" y="507"/>
                    <a:pt x="307" y="501"/>
                    <a:pt x="312" y="490"/>
                  </a:cubicBezTo>
                  <a:cubicBezTo>
                    <a:pt x="332" y="453"/>
                    <a:pt x="332" y="453"/>
                    <a:pt x="332" y="453"/>
                  </a:cubicBezTo>
                  <a:cubicBezTo>
                    <a:pt x="334" y="452"/>
                    <a:pt x="337" y="451"/>
                    <a:pt x="340" y="449"/>
                  </a:cubicBezTo>
                  <a:cubicBezTo>
                    <a:pt x="380" y="462"/>
                    <a:pt x="380" y="462"/>
                    <a:pt x="380" y="462"/>
                  </a:cubicBezTo>
                  <a:cubicBezTo>
                    <a:pt x="390" y="465"/>
                    <a:pt x="401" y="463"/>
                    <a:pt x="409" y="457"/>
                  </a:cubicBezTo>
                  <a:cubicBezTo>
                    <a:pt x="427" y="443"/>
                    <a:pt x="444" y="427"/>
                    <a:pt x="458" y="408"/>
                  </a:cubicBezTo>
                  <a:cubicBezTo>
                    <a:pt x="464" y="400"/>
                    <a:pt x="466" y="389"/>
                    <a:pt x="463" y="379"/>
                  </a:cubicBezTo>
                  <a:cubicBezTo>
                    <a:pt x="450" y="340"/>
                    <a:pt x="450" y="340"/>
                    <a:pt x="450" y="340"/>
                  </a:cubicBezTo>
                  <a:cubicBezTo>
                    <a:pt x="451" y="337"/>
                    <a:pt x="452" y="334"/>
                    <a:pt x="453" y="331"/>
                  </a:cubicBezTo>
                  <a:cubicBezTo>
                    <a:pt x="490" y="312"/>
                    <a:pt x="490" y="312"/>
                    <a:pt x="490" y="312"/>
                  </a:cubicBezTo>
                  <a:cubicBezTo>
                    <a:pt x="501" y="307"/>
                    <a:pt x="508" y="296"/>
                    <a:pt x="508" y="284"/>
                  </a:cubicBezTo>
                  <a:cubicBezTo>
                    <a:pt x="508" y="224"/>
                    <a:pt x="508" y="224"/>
                    <a:pt x="508" y="224"/>
                  </a:cubicBezTo>
                  <a:cubicBezTo>
                    <a:pt x="508" y="212"/>
                    <a:pt x="501" y="201"/>
                    <a:pt x="490" y="195"/>
                  </a:cubicBezTo>
                  <a:cubicBezTo>
                    <a:pt x="453" y="176"/>
                    <a:pt x="453" y="176"/>
                    <a:pt x="453" y="176"/>
                  </a:cubicBezTo>
                  <a:cubicBezTo>
                    <a:pt x="452" y="173"/>
                    <a:pt x="451" y="170"/>
                    <a:pt x="450" y="167"/>
                  </a:cubicBezTo>
                  <a:cubicBezTo>
                    <a:pt x="463" y="128"/>
                    <a:pt x="463" y="128"/>
                    <a:pt x="463" y="128"/>
                  </a:cubicBezTo>
                  <a:cubicBezTo>
                    <a:pt x="466" y="118"/>
                    <a:pt x="464" y="107"/>
                    <a:pt x="458" y="99"/>
                  </a:cubicBezTo>
                  <a:cubicBezTo>
                    <a:pt x="444" y="80"/>
                    <a:pt x="427" y="64"/>
                    <a:pt x="409" y="50"/>
                  </a:cubicBezTo>
                  <a:cubicBezTo>
                    <a:pt x="401" y="44"/>
                    <a:pt x="390" y="42"/>
                    <a:pt x="380" y="45"/>
                  </a:cubicBezTo>
                  <a:cubicBezTo>
                    <a:pt x="340" y="58"/>
                    <a:pt x="340" y="58"/>
                    <a:pt x="340" y="58"/>
                  </a:cubicBezTo>
                  <a:cubicBezTo>
                    <a:pt x="337" y="56"/>
                    <a:pt x="334" y="55"/>
                    <a:pt x="332" y="54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07" y="7"/>
                    <a:pt x="296" y="0"/>
                    <a:pt x="28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12" y="0"/>
                    <a:pt x="201" y="7"/>
                    <a:pt x="196" y="17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4" y="55"/>
                    <a:pt x="171" y="56"/>
                    <a:pt x="168" y="58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18" y="42"/>
                    <a:pt x="107" y="44"/>
                    <a:pt x="99" y="50"/>
                  </a:cubicBezTo>
                  <a:cubicBezTo>
                    <a:pt x="81" y="64"/>
                    <a:pt x="64" y="80"/>
                    <a:pt x="51" y="99"/>
                  </a:cubicBezTo>
                  <a:cubicBezTo>
                    <a:pt x="44" y="107"/>
                    <a:pt x="42" y="118"/>
                    <a:pt x="45" y="128"/>
                  </a:cubicBezTo>
                  <a:cubicBezTo>
                    <a:pt x="58" y="167"/>
                    <a:pt x="58" y="167"/>
                    <a:pt x="58" y="167"/>
                  </a:cubicBezTo>
                  <a:cubicBezTo>
                    <a:pt x="57" y="170"/>
                    <a:pt x="56" y="173"/>
                    <a:pt x="55" y="176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7" y="201"/>
                    <a:pt x="0" y="212"/>
                    <a:pt x="0" y="22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96"/>
                    <a:pt x="7" y="307"/>
                    <a:pt x="18" y="312"/>
                  </a:cubicBezTo>
                  <a:cubicBezTo>
                    <a:pt x="55" y="331"/>
                    <a:pt x="55" y="331"/>
                    <a:pt x="55" y="331"/>
                  </a:cubicBezTo>
                  <a:cubicBezTo>
                    <a:pt x="56" y="334"/>
                    <a:pt x="57" y="337"/>
                    <a:pt x="58" y="340"/>
                  </a:cubicBezTo>
                  <a:cubicBezTo>
                    <a:pt x="45" y="379"/>
                    <a:pt x="45" y="379"/>
                    <a:pt x="45" y="379"/>
                  </a:cubicBezTo>
                  <a:cubicBezTo>
                    <a:pt x="42" y="389"/>
                    <a:pt x="44" y="400"/>
                    <a:pt x="51" y="408"/>
                  </a:cubicBezTo>
                  <a:cubicBezTo>
                    <a:pt x="64" y="427"/>
                    <a:pt x="81" y="443"/>
                    <a:pt x="99" y="457"/>
                  </a:cubicBezTo>
                  <a:cubicBezTo>
                    <a:pt x="107" y="463"/>
                    <a:pt x="118" y="465"/>
                    <a:pt x="128" y="462"/>
                  </a:cubicBezTo>
                  <a:cubicBezTo>
                    <a:pt x="168" y="449"/>
                    <a:pt x="168" y="449"/>
                    <a:pt x="168" y="449"/>
                  </a:cubicBezTo>
                  <a:cubicBezTo>
                    <a:pt x="171" y="451"/>
                    <a:pt x="174" y="452"/>
                    <a:pt x="176" y="453"/>
                  </a:cubicBezTo>
                  <a:moveTo>
                    <a:pt x="125" y="396"/>
                  </a:moveTo>
                  <a:cubicBezTo>
                    <a:pt x="121" y="391"/>
                    <a:pt x="116" y="387"/>
                    <a:pt x="112" y="382"/>
                  </a:cubicBezTo>
                  <a:cubicBezTo>
                    <a:pt x="123" y="347"/>
                    <a:pt x="123" y="347"/>
                    <a:pt x="123" y="347"/>
                  </a:cubicBezTo>
                  <a:cubicBezTo>
                    <a:pt x="126" y="339"/>
                    <a:pt x="125" y="330"/>
                    <a:pt x="121" y="323"/>
                  </a:cubicBezTo>
                  <a:cubicBezTo>
                    <a:pt x="117" y="315"/>
                    <a:pt x="114" y="307"/>
                    <a:pt x="111" y="299"/>
                  </a:cubicBezTo>
                  <a:cubicBezTo>
                    <a:pt x="108" y="291"/>
                    <a:pt x="103" y="284"/>
                    <a:pt x="95" y="280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4" y="243"/>
                    <a:pt x="64" y="243"/>
                    <a:pt x="64" y="243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103" y="223"/>
                    <a:pt x="108" y="216"/>
                    <a:pt x="111" y="208"/>
                  </a:cubicBezTo>
                  <a:cubicBezTo>
                    <a:pt x="114" y="200"/>
                    <a:pt x="117" y="192"/>
                    <a:pt x="121" y="185"/>
                  </a:cubicBezTo>
                  <a:cubicBezTo>
                    <a:pt x="125" y="177"/>
                    <a:pt x="126" y="168"/>
                    <a:pt x="123" y="160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6" y="120"/>
                    <a:pt x="121" y="116"/>
                    <a:pt x="125" y="111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9" y="125"/>
                    <a:pt x="177" y="124"/>
                    <a:pt x="185" y="120"/>
                  </a:cubicBezTo>
                  <a:cubicBezTo>
                    <a:pt x="193" y="116"/>
                    <a:pt x="201" y="113"/>
                    <a:pt x="209" y="111"/>
                  </a:cubicBezTo>
                  <a:cubicBezTo>
                    <a:pt x="217" y="108"/>
                    <a:pt x="224" y="102"/>
                    <a:pt x="228" y="95"/>
                  </a:cubicBezTo>
                  <a:cubicBezTo>
                    <a:pt x="243" y="64"/>
                    <a:pt x="243" y="64"/>
                    <a:pt x="243" y="64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84" y="102"/>
                    <a:pt x="291" y="108"/>
                    <a:pt x="299" y="111"/>
                  </a:cubicBezTo>
                  <a:cubicBezTo>
                    <a:pt x="307" y="113"/>
                    <a:pt x="315" y="116"/>
                    <a:pt x="323" y="120"/>
                  </a:cubicBezTo>
                  <a:cubicBezTo>
                    <a:pt x="331" y="124"/>
                    <a:pt x="339" y="125"/>
                    <a:pt x="348" y="123"/>
                  </a:cubicBezTo>
                  <a:cubicBezTo>
                    <a:pt x="383" y="111"/>
                    <a:pt x="383" y="111"/>
                    <a:pt x="383" y="111"/>
                  </a:cubicBezTo>
                  <a:cubicBezTo>
                    <a:pt x="387" y="116"/>
                    <a:pt x="392" y="120"/>
                    <a:pt x="396" y="125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8"/>
                    <a:pt x="383" y="177"/>
                    <a:pt x="387" y="185"/>
                  </a:cubicBezTo>
                  <a:cubicBezTo>
                    <a:pt x="391" y="192"/>
                    <a:pt x="394" y="200"/>
                    <a:pt x="397" y="208"/>
                  </a:cubicBezTo>
                  <a:cubicBezTo>
                    <a:pt x="400" y="216"/>
                    <a:pt x="405" y="223"/>
                    <a:pt x="413" y="227"/>
                  </a:cubicBezTo>
                  <a:cubicBezTo>
                    <a:pt x="444" y="243"/>
                    <a:pt x="444" y="243"/>
                    <a:pt x="444" y="243"/>
                  </a:cubicBezTo>
                  <a:cubicBezTo>
                    <a:pt x="444" y="264"/>
                    <a:pt x="444" y="264"/>
                    <a:pt x="444" y="264"/>
                  </a:cubicBezTo>
                  <a:cubicBezTo>
                    <a:pt x="413" y="280"/>
                    <a:pt x="413" y="280"/>
                    <a:pt x="413" y="280"/>
                  </a:cubicBezTo>
                  <a:cubicBezTo>
                    <a:pt x="405" y="284"/>
                    <a:pt x="400" y="291"/>
                    <a:pt x="397" y="299"/>
                  </a:cubicBezTo>
                  <a:cubicBezTo>
                    <a:pt x="394" y="307"/>
                    <a:pt x="391" y="315"/>
                    <a:pt x="387" y="323"/>
                  </a:cubicBezTo>
                  <a:cubicBezTo>
                    <a:pt x="383" y="330"/>
                    <a:pt x="382" y="339"/>
                    <a:pt x="385" y="347"/>
                  </a:cubicBezTo>
                  <a:cubicBezTo>
                    <a:pt x="396" y="382"/>
                    <a:pt x="396" y="382"/>
                    <a:pt x="396" y="382"/>
                  </a:cubicBezTo>
                  <a:cubicBezTo>
                    <a:pt x="392" y="387"/>
                    <a:pt x="387" y="391"/>
                    <a:pt x="383" y="396"/>
                  </a:cubicBezTo>
                  <a:cubicBezTo>
                    <a:pt x="348" y="385"/>
                    <a:pt x="348" y="385"/>
                    <a:pt x="348" y="385"/>
                  </a:cubicBezTo>
                  <a:cubicBezTo>
                    <a:pt x="339" y="382"/>
                    <a:pt x="331" y="383"/>
                    <a:pt x="323" y="387"/>
                  </a:cubicBezTo>
                  <a:cubicBezTo>
                    <a:pt x="315" y="391"/>
                    <a:pt x="307" y="394"/>
                    <a:pt x="299" y="397"/>
                  </a:cubicBezTo>
                  <a:cubicBezTo>
                    <a:pt x="291" y="399"/>
                    <a:pt x="284" y="405"/>
                    <a:pt x="280" y="412"/>
                  </a:cubicBezTo>
                  <a:cubicBezTo>
                    <a:pt x="265" y="443"/>
                    <a:pt x="265" y="443"/>
                    <a:pt x="265" y="443"/>
                  </a:cubicBezTo>
                  <a:cubicBezTo>
                    <a:pt x="243" y="443"/>
                    <a:pt x="243" y="443"/>
                    <a:pt x="243" y="443"/>
                  </a:cubicBezTo>
                  <a:cubicBezTo>
                    <a:pt x="228" y="412"/>
                    <a:pt x="228" y="412"/>
                    <a:pt x="228" y="412"/>
                  </a:cubicBezTo>
                  <a:cubicBezTo>
                    <a:pt x="224" y="405"/>
                    <a:pt x="217" y="399"/>
                    <a:pt x="209" y="397"/>
                  </a:cubicBezTo>
                  <a:cubicBezTo>
                    <a:pt x="201" y="394"/>
                    <a:pt x="193" y="391"/>
                    <a:pt x="185" y="387"/>
                  </a:cubicBezTo>
                  <a:cubicBezTo>
                    <a:pt x="177" y="383"/>
                    <a:pt x="169" y="382"/>
                    <a:pt x="161" y="385"/>
                  </a:cubicBezTo>
                  <a:lnTo>
                    <a:pt x="125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24"/>
            <p:cNvSpPr>
              <a:spLocks noEditPoints="1"/>
            </p:cNvSpPr>
            <p:nvPr/>
          </p:nvSpPr>
          <p:spPr bwMode="auto">
            <a:xfrm>
              <a:off x="3582988" y="660400"/>
              <a:ext cx="390525" cy="644525"/>
            </a:xfrm>
            <a:custGeom>
              <a:avLst/>
              <a:gdLst>
                <a:gd name="T0" fmla="*/ 0 w 641"/>
                <a:gd name="T1" fmla="*/ 352 h 1056"/>
                <a:gd name="T2" fmla="*/ 66 w 641"/>
                <a:gd name="T3" fmla="*/ 566 h 1056"/>
                <a:gd name="T4" fmla="*/ 126 w 641"/>
                <a:gd name="T5" fmla="*/ 762 h 1056"/>
                <a:gd name="T6" fmla="*/ 121 w 641"/>
                <a:gd name="T7" fmla="*/ 896 h 1056"/>
                <a:gd name="T8" fmla="*/ 127 w 641"/>
                <a:gd name="T9" fmla="*/ 1031 h 1056"/>
                <a:gd name="T10" fmla="*/ 192 w 641"/>
                <a:gd name="T11" fmla="*/ 1056 h 1056"/>
                <a:gd name="T12" fmla="*/ 448 w 641"/>
                <a:gd name="T13" fmla="*/ 1056 h 1056"/>
                <a:gd name="T14" fmla="*/ 544 w 641"/>
                <a:gd name="T15" fmla="*/ 960 h 1056"/>
                <a:gd name="T16" fmla="*/ 519 w 641"/>
                <a:gd name="T17" fmla="*/ 896 h 1056"/>
                <a:gd name="T18" fmla="*/ 514 w 641"/>
                <a:gd name="T19" fmla="*/ 762 h 1056"/>
                <a:gd name="T20" fmla="*/ 574 w 641"/>
                <a:gd name="T21" fmla="*/ 566 h 1056"/>
                <a:gd name="T22" fmla="*/ 640 w 641"/>
                <a:gd name="T23" fmla="*/ 352 h 1056"/>
                <a:gd name="T24" fmla="*/ 320 w 641"/>
                <a:gd name="T25" fmla="*/ 0 h 1056"/>
                <a:gd name="T26" fmla="*/ 0 w 641"/>
                <a:gd name="T27" fmla="*/ 352 h 1056"/>
                <a:gd name="T28" fmla="*/ 480 w 641"/>
                <a:gd name="T29" fmla="*/ 832 h 1056"/>
                <a:gd name="T30" fmla="*/ 448 w 641"/>
                <a:gd name="T31" fmla="*/ 864 h 1056"/>
                <a:gd name="T32" fmla="*/ 192 w 641"/>
                <a:gd name="T33" fmla="*/ 864 h 1056"/>
                <a:gd name="T34" fmla="*/ 160 w 641"/>
                <a:gd name="T35" fmla="*/ 832 h 1056"/>
                <a:gd name="T36" fmla="*/ 192 w 641"/>
                <a:gd name="T37" fmla="*/ 800 h 1056"/>
                <a:gd name="T38" fmla="*/ 448 w 641"/>
                <a:gd name="T39" fmla="*/ 800 h 1056"/>
                <a:gd name="T40" fmla="*/ 480 w 641"/>
                <a:gd name="T41" fmla="*/ 832 h 1056"/>
                <a:gd name="T42" fmla="*/ 448 w 641"/>
                <a:gd name="T43" fmla="*/ 992 h 1056"/>
                <a:gd name="T44" fmla="*/ 192 w 641"/>
                <a:gd name="T45" fmla="*/ 992 h 1056"/>
                <a:gd name="T46" fmla="*/ 160 w 641"/>
                <a:gd name="T47" fmla="*/ 960 h 1056"/>
                <a:gd name="T48" fmla="*/ 192 w 641"/>
                <a:gd name="T49" fmla="*/ 928 h 1056"/>
                <a:gd name="T50" fmla="*/ 448 w 641"/>
                <a:gd name="T51" fmla="*/ 928 h 1056"/>
                <a:gd name="T52" fmla="*/ 480 w 641"/>
                <a:gd name="T53" fmla="*/ 960 h 1056"/>
                <a:gd name="T54" fmla="*/ 448 w 641"/>
                <a:gd name="T55" fmla="*/ 992 h 1056"/>
                <a:gd name="T56" fmla="*/ 320 w 641"/>
                <a:gd name="T57" fmla="*/ 64 h 1056"/>
                <a:gd name="T58" fmla="*/ 576 w 641"/>
                <a:gd name="T59" fmla="*/ 352 h 1056"/>
                <a:gd name="T60" fmla="*/ 521 w 641"/>
                <a:gd name="T61" fmla="*/ 529 h 1056"/>
                <a:gd name="T62" fmla="*/ 453 w 641"/>
                <a:gd name="T63" fmla="*/ 736 h 1056"/>
                <a:gd name="T64" fmla="*/ 448 w 641"/>
                <a:gd name="T65" fmla="*/ 736 h 1056"/>
                <a:gd name="T66" fmla="*/ 192 w 641"/>
                <a:gd name="T67" fmla="*/ 736 h 1056"/>
                <a:gd name="T68" fmla="*/ 187 w 641"/>
                <a:gd name="T69" fmla="*/ 736 h 1056"/>
                <a:gd name="T70" fmla="*/ 119 w 641"/>
                <a:gd name="T71" fmla="*/ 529 h 1056"/>
                <a:gd name="T72" fmla="*/ 64 w 641"/>
                <a:gd name="T73" fmla="*/ 352 h 1056"/>
                <a:gd name="T74" fmla="*/ 320 w 641"/>
                <a:gd name="T75" fmla="*/ 64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1" h="1056">
                  <a:moveTo>
                    <a:pt x="0" y="352"/>
                  </a:moveTo>
                  <a:cubicBezTo>
                    <a:pt x="0" y="428"/>
                    <a:pt x="23" y="503"/>
                    <a:pt x="66" y="566"/>
                  </a:cubicBezTo>
                  <a:cubicBezTo>
                    <a:pt x="100" y="626"/>
                    <a:pt x="120" y="693"/>
                    <a:pt x="126" y="762"/>
                  </a:cubicBezTo>
                  <a:cubicBezTo>
                    <a:pt x="88" y="798"/>
                    <a:pt x="86" y="857"/>
                    <a:pt x="121" y="896"/>
                  </a:cubicBezTo>
                  <a:cubicBezTo>
                    <a:pt x="85" y="935"/>
                    <a:pt x="88" y="995"/>
                    <a:pt x="127" y="1031"/>
                  </a:cubicBezTo>
                  <a:cubicBezTo>
                    <a:pt x="145" y="1047"/>
                    <a:pt x="168" y="1056"/>
                    <a:pt x="192" y="1056"/>
                  </a:cubicBezTo>
                  <a:cubicBezTo>
                    <a:pt x="448" y="1056"/>
                    <a:pt x="448" y="1056"/>
                    <a:pt x="448" y="1056"/>
                  </a:cubicBezTo>
                  <a:cubicBezTo>
                    <a:pt x="501" y="1056"/>
                    <a:pt x="544" y="1013"/>
                    <a:pt x="544" y="960"/>
                  </a:cubicBezTo>
                  <a:cubicBezTo>
                    <a:pt x="544" y="936"/>
                    <a:pt x="535" y="913"/>
                    <a:pt x="519" y="896"/>
                  </a:cubicBezTo>
                  <a:cubicBezTo>
                    <a:pt x="554" y="857"/>
                    <a:pt x="552" y="798"/>
                    <a:pt x="514" y="762"/>
                  </a:cubicBezTo>
                  <a:cubicBezTo>
                    <a:pt x="520" y="693"/>
                    <a:pt x="540" y="626"/>
                    <a:pt x="574" y="566"/>
                  </a:cubicBezTo>
                  <a:cubicBezTo>
                    <a:pt x="617" y="503"/>
                    <a:pt x="641" y="428"/>
                    <a:pt x="640" y="352"/>
                  </a:cubicBezTo>
                  <a:cubicBezTo>
                    <a:pt x="640" y="157"/>
                    <a:pt x="496" y="0"/>
                    <a:pt x="320" y="0"/>
                  </a:cubicBezTo>
                  <a:cubicBezTo>
                    <a:pt x="144" y="0"/>
                    <a:pt x="0" y="157"/>
                    <a:pt x="0" y="352"/>
                  </a:cubicBezTo>
                  <a:moveTo>
                    <a:pt x="480" y="832"/>
                  </a:moveTo>
                  <a:cubicBezTo>
                    <a:pt x="480" y="849"/>
                    <a:pt x="466" y="864"/>
                    <a:pt x="448" y="864"/>
                  </a:cubicBezTo>
                  <a:cubicBezTo>
                    <a:pt x="192" y="864"/>
                    <a:pt x="192" y="864"/>
                    <a:pt x="192" y="864"/>
                  </a:cubicBezTo>
                  <a:cubicBezTo>
                    <a:pt x="174" y="864"/>
                    <a:pt x="160" y="849"/>
                    <a:pt x="160" y="832"/>
                  </a:cubicBezTo>
                  <a:cubicBezTo>
                    <a:pt x="160" y="814"/>
                    <a:pt x="174" y="800"/>
                    <a:pt x="192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66" y="800"/>
                    <a:pt x="480" y="814"/>
                    <a:pt x="480" y="832"/>
                  </a:cubicBezTo>
                  <a:moveTo>
                    <a:pt x="448" y="992"/>
                  </a:moveTo>
                  <a:cubicBezTo>
                    <a:pt x="192" y="992"/>
                    <a:pt x="192" y="992"/>
                    <a:pt x="192" y="992"/>
                  </a:cubicBezTo>
                  <a:cubicBezTo>
                    <a:pt x="174" y="992"/>
                    <a:pt x="160" y="977"/>
                    <a:pt x="160" y="960"/>
                  </a:cubicBezTo>
                  <a:cubicBezTo>
                    <a:pt x="160" y="942"/>
                    <a:pt x="174" y="928"/>
                    <a:pt x="192" y="928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466" y="928"/>
                    <a:pt x="480" y="942"/>
                    <a:pt x="480" y="960"/>
                  </a:cubicBezTo>
                  <a:cubicBezTo>
                    <a:pt x="480" y="977"/>
                    <a:pt x="466" y="992"/>
                    <a:pt x="448" y="992"/>
                  </a:cubicBezTo>
                  <a:moveTo>
                    <a:pt x="320" y="64"/>
                  </a:moveTo>
                  <a:cubicBezTo>
                    <a:pt x="461" y="64"/>
                    <a:pt x="576" y="193"/>
                    <a:pt x="576" y="352"/>
                  </a:cubicBezTo>
                  <a:cubicBezTo>
                    <a:pt x="576" y="415"/>
                    <a:pt x="557" y="477"/>
                    <a:pt x="521" y="529"/>
                  </a:cubicBezTo>
                  <a:cubicBezTo>
                    <a:pt x="484" y="593"/>
                    <a:pt x="461" y="663"/>
                    <a:pt x="453" y="736"/>
                  </a:cubicBezTo>
                  <a:cubicBezTo>
                    <a:pt x="451" y="736"/>
                    <a:pt x="450" y="736"/>
                    <a:pt x="448" y="736"/>
                  </a:cubicBezTo>
                  <a:cubicBezTo>
                    <a:pt x="192" y="736"/>
                    <a:pt x="192" y="736"/>
                    <a:pt x="192" y="736"/>
                  </a:cubicBezTo>
                  <a:cubicBezTo>
                    <a:pt x="190" y="736"/>
                    <a:pt x="189" y="736"/>
                    <a:pt x="187" y="736"/>
                  </a:cubicBezTo>
                  <a:cubicBezTo>
                    <a:pt x="179" y="663"/>
                    <a:pt x="156" y="593"/>
                    <a:pt x="119" y="529"/>
                  </a:cubicBezTo>
                  <a:cubicBezTo>
                    <a:pt x="83" y="477"/>
                    <a:pt x="64" y="415"/>
                    <a:pt x="64" y="352"/>
                  </a:cubicBezTo>
                  <a:cubicBezTo>
                    <a:pt x="64" y="193"/>
                    <a:pt x="179" y="64"/>
                    <a:pt x="320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3660775" y="738188"/>
              <a:ext cx="117475" cy="117475"/>
            </a:xfrm>
            <a:custGeom>
              <a:avLst/>
              <a:gdLst>
                <a:gd name="T0" fmla="*/ 192 w 192"/>
                <a:gd name="T1" fmla="*/ 64 h 192"/>
                <a:gd name="T2" fmla="*/ 192 w 192"/>
                <a:gd name="T3" fmla="*/ 0 h 192"/>
                <a:gd name="T4" fmla="*/ 0 w 192"/>
                <a:gd name="T5" fmla="*/ 192 h 192"/>
                <a:gd name="T6" fmla="*/ 64 w 192"/>
                <a:gd name="T7" fmla="*/ 192 h 192"/>
                <a:gd name="T8" fmla="*/ 192 w 192"/>
                <a:gd name="T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2">
                  <a:moveTo>
                    <a:pt x="192" y="64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4" y="121"/>
                    <a:pt x="121" y="64"/>
                    <a:pt x="192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Rectangle 26"/>
            <p:cNvSpPr>
              <a:spLocks noChangeArrowheads="1"/>
            </p:cNvSpPr>
            <p:nvPr/>
          </p:nvSpPr>
          <p:spPr bwMode="auto">
            <a:xfrm>
              <a:off x="3757613" y="561975"/>
              <a:ext cx="39687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Rectangle 27"/>
            <p:cNvSpPr>
              <a:spLocks noChangeArrowheads="1"/>
            </p:cNvSpPr>
            <p:nvPr/>
          </p:nvSpPr>
          <p:spPr bwMode="auto">
            <a:xfrm>
              <a:off x="401161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Rectangle 28"/>
            <p:cNvSpPr>
              <a:spLocks noChangeArrowheads="1"/>
            </p:cNvSpPr>
            <p:nvPr/>
          </p:nvSpPr>
          <p:spPr bwMode="auto">
            <a:xfrm>
              <a:off x="348456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3556000" y="635000"/>
              <a:ext cx="69850" cy="68263"/>
            </a:xfrm>
            <a:custGeom>
              <a:avLst/>
              <a:gdLst>
                <a:gd name="T0" fmla="*/ 0 w 44"/>
                <a:gd name="T1" fmla="*/ 17 h 43"/>
                <a:gd name="T2" fmla="*/ 18 w 44"/>
                <a:gd name="T3" fmla="*/ 0 h 43"/>
                <a:gd name="T4" fmla="*/ 44 w 44"/>
                <a:gd name="T5" fmla="*/ 26 h 43"/>
                <a:gd name="T6" fmla="*/ 27 w 44"/>
                <a:gd name="T7" fmla="*/ 43 h 43"/>
                <a:gd name="T8" fmla="*/ 0 w 44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17"/>
                  </a:moveTo>
                  <a:lnTo>
                    <a:pt x="18" y="0"/>
                  </a:lnTo>
                  <a:lnTo>
                    <a:pt x="44" y="26"/>
                  </a:lnTo>
                  <a:lnTo>
                    <a:pt x="27" y="43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3930650" y="635000"/>
              <a:ext cx="68262" cy="68263"/>
            </a:xfrm>
            <a:custGeom>
              <a:avLst/>
              <a:gdLst>
                <a:gd name="T0" fmla="*/ 0 w 43"/>
                <a:gd name="T1" fmla="*/ 26 h 43"/>
                <a:gd name="T2" fmla="*/ 26 w 43"/>
                <a:gd name="T3" fmla="*/ 0 h 43"/>
                <a:gd name="T4" fmla="*/ 43 w 43"/>
                <a:gd name="T5" fmla="*/ 17 h 43"/>
                <a:gd name="T6" fmla="*/ 17 w 43"/>
                <a:gd name="T7" fmla="*/ 43 h 43"/>
                <a:gd name="T8" fmla="*/ 0 w 43"/>
                <a:gd name="T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26"/>
                  </a:moveTo>
                  <a:lnTo>
                    <a:pt x="26" y="0"/>
                  </a:lnTo>
                  <a:lnTo>
                    <a:pt x="43" y="17"/>
                  </a:lnTo>
                  <a:lnTo>
                    <a:pt x="17" y="43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Rectangle 31"/>
            <p:cNvSpPr>
              <a:spLocks noChangeArrowheads="1"/>
            </p:cNvSpPr>
            <p:nvPr/>
          </p:nvSpPr>
          <p:spPr bwMode="auto">
            <a:xfrm>
              <a:off x="3465513" y="1130300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3543300" y="113030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3543300" y="1208088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Rectangle 34"/>
            <p:cNvSpPr>
              <a:spLocks noChangeArrowheads="1"/>
            </p:cNvSpPr>
            <p:nvPr/>
          </p:nvSpPr>
          <p:spPr bwMode="auto">
            <a:xfrm>
              <a:off x="3543300" y="128587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Rectangle 35"/>
            <p:cNvSpPr>
              <a:spLocks noChangeArrowheads="1"/>
            </p:cNvSpPr>
            <p:nvPr/>
          </p:nvSpPr>
          <p:spPr bwMode="auto">
            <a:xfrm>
              <a:off x="3543300" y="1363663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36"/>
            <p:cNvSpPr>
              <a:spLocks noChangeArrowheads="1"/>
            </p:cNvSpPr>
            <p:nvPr/>
          </p:nvSpPr>
          <p:spPr bwMode="auto">
            <a:xfrm>
              <a:off x="3543300" y="1443038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37"/>
            <p:cNvSpPr>
              <a:spLocks noChangeArrowheads="1"/>
            </p:cNvSpPr>
            <p:nvPr/>
          </p:nvSpPr>
          <p:spPr bwMode="auto">
            <a:xfrm>
              <a:off x="3543300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Rectangle 38"/>
            <p:cNvSpPr>
              <a:spLocks noChangeArrowheads="1"/>
            </p:cNvSpPr>
            <p:nvPr/>
          </p:nvSpPr>
          <p:spPr bwMode="auto">
            <a:xfrm>
              <a:off x="3778250" y="13636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Rectangle 39"/>
            <p:cNvSpPr>
              <a:spLocks noChangeArrowheads="1"/>
            </p:cNvSpPr>
            <p:nvPr/>
          </p:nvSpPr>
          <p:spPr bwMode="auto">
            <a:xfrm>
              <a:off x="3778250" y="1443038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Rectangle 40"/>
            <p:cNvSpPr>
              <a:spLocks noChangeArrowheads="1"/>
            </p:cNvSpPr>
            <p:nvPr/>
          </p:nvSpPr>
          <p:spPr bwMode="auto">
            <a:xfrm>
              <a:off x="3778250" y="1520825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Rectangle 41"/>
            <p:cNvSpPr>
              <a:spLocks noChangeArrowheads="1"/>
            </p:cNvSpPr>
            <p:nvPr/>
          </p:nvSpPr>
          <p:spPr bwMode="auto">
            <a:xfrm>
              <a:off x="3621088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Rectangle 42"/>
            <p:cNvSpPr>
              <a:spLocks noChangeArrowheads="1"/>
            </p:cNvSpPr>
            <p:nvPr/>
          </p:nvSpPr>
          <p:spPr bwMode="auto">
            <a:xfrm>
              <a:off x="3698875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81" name="Group 80"/>
          <p:cNvGrpSpPr/>
          <p:nvPr/>
        </p:nvGrpSpPr>
        <p:grpSpPr>
          <a:xfrm flipH="1">
            <a:off x="3533272" y="3532739"/>
            <a:ext cx="235109" cy="227790"/>
            <a:chOff x="7219950" y="576263"/>
            <a:chExt cx="1173163" cy="1136650"/>
          </a:xfrm>
          <a:solidFill>
            <a:schemeClr val="bg1"/>
          </a:solidFill>
        </p:grpSpPr>
        <p:sp>
          <p:nvSpPr>
            <p:cNvPr id="82" name="Freeform 61"/>
            <p:cNvSpPr>
              <a:spLocks noEditPoints="1"/>
            </p:cNvSpPr>
            <p:nvPr/>
          </p:nvSpPr>
          <p:spPr bwMode="auto">
            <a:xfrm>
              <a:off x="7219950" y="576263"/>
              <a:ext cx="1173163" cy="1136650"/>
            </a:xfrm>
            <a:custGeom>
              <a:avLst/>
              <a:gdLst>
                <a:gd name="T0" fmla="*/ 1798 w 1920"/>
                <a:gd name="T1" fmla="*/ 1246 h 1861"/>
                <a:gd name="T2" fmla="*/ 1184 w 1920"/>
                <a:gd name="T3" fmla="*/ 1133 h 1861"/>
                <a:gd name="T4" fmla="*/ 1456 w 1920"/>
                <a:gd name="T5" fmla="*/ 829 h 1861"/>
                <a:gd name="T6" fmla="*/ 1197 w 1920"/>
                <a:gd name="T7" fmla="*/ 876 h 1861"/>
                <a:gd name="T8" fmla="*/ 1184 w 1920"/>
                <a:gd name="T9" fmla="*/ 782 h 1861"/>
                <a:gd name="T10" fmla="*/ 1456 w 1920"/>
                <a:gd name="T11" fmla="*/ 477 h 1861"/>
                <a:gd name="T12" fmla="*/ 1197 w 1920"/>
                <a:gd name="T13" fmla="*/ 524 h 1861"/>
                <a:gd name="T14" fmla="*/ 1184 w 1920"/>
                <a:gd name="T15" fmla="*/ 444 h 1861"/>
                <a:gd name="T16" fmla="*/ 1408 w 1920"/>
                <a:gd name="T17" fmla="*/ 163 h 1861"/>
                <a:gd name="T18" fmla="*/ 1364 w 1920"/>
                <a:gd name="T19" fmla="*/ 58 h 1861"/>
                <a:gd name="T20" fmla="*/ 940 w 1920"/>
                <a:gd name="T21" fmla="*/ 58 h 1861"/>
                <a:gd name="T22" fmla="*/ 940 w 1920"/>
                <a:gd name="T23" fmla="*/ 268 h 1861"/>
                <a:gd name="T24" fmla="*/ 1120 w 1920"/>
                <a:gd name="T25" fmla="*/ 539 h 1861"/>
                <a:gd name="T26" fmla="*/ 879 w 1920"/>
                <a:gd name="T27" fmla="*/ 447 h 1861"/>
                <a:gd name="T28" fmla="*/ 926 w 1920"/>
                <a:gd name="T29" fmla="*/ 705 h 1861"/>
                <a:gd name="T30" fmla="*/ 1120 w 1920"/>
                <a:gd name="T31" fmla="*/ 891 h 1861"/>
                <a:gd name="T32" fmla="*/ 879 w 1920"/>
                <a:gd name="T33" fmla="*/ 799 h 1861"/>
                <a:gd name="T34" fmla="*/ 926 w 1920"/>
                <a:gd name="T35" fmla="*/ 1057 h 1861"/>
                <a:gd name="T36" fmla="*/ 1120 w 1920"/>
                <a:gd name="T37" fmla="*/ 1313 h 1861"/>
                <a:gd name="T38" fmla="*/ 960 w 1920"/>
                <a:gd name="T39" fmla="*/ 1166 h 1861"/>
                <a:gd name="T40" fmla="*/ 608 w 1920"/>
                <a:gd name="T41" fmla="*/ 1134 h 1861"/>
                <a:gd name="T42" fmla="*/ 0 w 1920"/>
                <a:gd name="T43" fmla="*/ 1134 h 1861"/>
                <a:gd name="T44" fmla="*/ 448 w 1920"/>
                <a:gd name="T45" fmla="*/ 1198 h 1861"/>
                <a:gd name="T46" fmla="*/ 0 w 1920"/>
                <a:gd name="T47" fmla="*/ 1646 h 1861"/>
                <a:gd name="T48" fmla="*/ 480 w 1920"/>
                <a:gd name="T49" fmla="*/ 1710 h 1861"/>
                <a:gd name="T50" fmla="*/ 640 w 1920"/>
                <a:gd name="T51" fmla="*/ 1678 h 1861"/>
                <a:gd name="T52" fmla="*/ 1071 w 1920"/>
                <a:gd name="T53" fmla="*/ 1849 h 1861"/>
                <a:gd name="T54" fmla="*/ 1170 w 1920"/>
                <a:gd name="T55" fmla="*/ 1846 h 1861"/>
                <a:gd name="T56" fmla="*/ 1920 w 1920"/>
                <a:gd name="T57" fmla="*/ 1349 h 1861"/>
                <a:gd name="T58" fmla="*/ 1243 w 1920"/>
                <a:gd name="T59" fmla="*/ 921 h 1861"/>
                <a:gd name="T60" fmla="*/ 1333 w 1920"/>
                <a:gd name="T61" fmla="*/ 1011 h 1861"/>
                <a:gd name="T62" fmla="*/ 1243 w 1920"/>
                <a:gd name="T63" fmla="*/ 921 h 1861"/>
                <a:gd name="T64" fmla="*/ 1391 w 1920"/>
                <a:gd name="T65" fmla="*/ 511 h 1861"/>
                <a:gd name="T66" fmla="*/ 1185 w 1920"/>
                <a:gd name="T67" fmla="*/ 717 h 1861"/>
                <a:gd name="T68" fmla="*/ 971 w 1920"/>
                <a:gd name="T69" fmla="*/ 660 h 1861"/>
                <a:gd name="T70" fmla="*/ 1061 w 1920"/>
                <a:gd name="T71" fmla="*/ 569 h 1861"/>
                <a:gd name="T72" fmla="*/ 971 w 1920"/>
                <a:gd name="T73" fmla="*/ 660 h 1861"/>
                <a:gd name="T74" fmla="*/ 913 w 1920"/>
                <a:gd name="T75" fmla="*/ 863 h 1861"/>
                <a:gd name="T76" fmla="*/ 1119 w 1920"/>
                <a:gd name="T77" fmla="*/ 1069 h 1861"/>
                <a:gd name="T78" fmla="*/ 576 w 1920"/>
                <a:gd name="T79" fmla="*/ 1646 h 1861"/>
                <a:gd name="T80" fmla="*/ 512 w 1920"/>
                <a:gd name="T81" fmla="*/ 1198 h 1861"/>
                <a:gd name="T82" fmla="*/ 576 w 1920"/>
                <a:gd name="T83" fmla="*/ 1646 h 1861"/>
                <a:gd name="T84" fmla="*/ 985 w 1920"/>
                <a:gd name="T85" fmla="*/ 103 h 1861"/>
                <a:gd name="T86" fmla="*/ 1109 w 1920"/>
                <a:gd name="T87" fmla="*/ 103 h 1861"/>
                <a:gd name="T88" fmla="*/ 1174 w 1920"/>
                <a:gd name="T89" fmla="*/ 124 h 1861"/>
                <a:gd name="T90" fmla="*/ 1319 w 1920"/>
                <a:gd name="T91" fmla="*/ 103 h 1861"/>
                <a:gd name="T92" fmla="*/ 1319 w 1920"/>
                <a:gd name="T93" fmla="*/ 222 h 1861"/>
                <a:gd name="T94" fmla="*/ 985 w 1920"/>
                <a:gd name="T95" fmla="*/ 222 h 1861"/>
                <a:gd name="T96" fmla="*/ 1836 w 1920"/>
                <a:gd name="T97" fmla="*/ 1384 h 1861"/>
                <a:gd name="T98" fmla="*/ 1099 w 1920"/>
                <a:gd name="T99" fmla="*/ 1792 h 1861"/>
                <a:gd name="T100" fmla="*/ 736 w 1920"/>
                <a:gd name="T101" fmla="*/ 1614 h 1861"/>
                <a:gd name="T102" fmla="*/ 640 w 1920"/>
                <a:gd name="T103" fmla="*/ 1230 h 1861"/>
                <a:gd name="T104" fmla="*/ 1199 w 1920"/>
                <a:gd name="T105" fmla="*/ 1483 h 1861"/>
                <a:gd name="T106" fmla="*/ 1158 w 1920"/>
                <a:gd name="T107" fmla="*/ 1582 h 1861"/>
                <a:gd name="T108" fmla="*/ 951 w 1920"/>
                <a:gd name="T109" fmla="*/ 1400 h 1861"/>
                <a:gd name="T110" fmla="*/ 1071 w 1920"/>
                <a:gd name="T111" fmla="*/ 1611 h 1861"/>
                <a:gd name="T112" fmla="*/ 1280 w 1920"/>
                <a:gd name="T113" fmla="*/ 1524 h 1861"/>
                <a:gd name="T114" fmla="*/ 1218 w 1920"/>
                <a:gd name="T115" fmla="*/ 1411 h 1861"/>
                <a:gd name="T116" fmla="*/ 1842 w 1920"/>
                <a:gd name="T117" fmla="*/ 1318 h 1861"/>
                <a:gd name="T118" fmla="*/ 1836 w 1920"/>
                <a:gd name="T119" fmla="*/ 1384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0" h="1861">
                  <a:moveTo>
                    <a:pt x="1883" y="1269"/>
                  </a:moveTo>
                  <a:cubicBezTo>
                    <a:pt x="1859" y="1249"/>
                    <a:pt x="1828" y="1240"/>
                    <a:pt x="1798" y="1246"/>
                  </a:cubicBezTo>
                  <a:cubicBezTo>
                    <a:pt x="1184" y="1352"/>
                    <a:pt x="1184" y="1352"/>
                    <a:pt x="1184" y="1352"/>
                  </a:cubicBezTo>
                  <a:cubicBezTo>
                    <a:pt x="1184" y="1133"/>
                    <a:pt x="1184" y="1133"/>
                    <a:pt x="1184" y="1133"/>
                  </a:cubicBezTo>
                  <a:cubicBezTo>
                    <a:pt x="1231" y="1130"/>
                    <a:pt x="1318" y="1117"/>
                    <a:pt x="1378" y="1057"/>
                  </a:cubicBezTo>
                  <a:cubicBezTo>
                    <a:pt x="1463" y="973"/>
                    <a:pt x="1456" y="835"/>
                    <a:pt x="1456" y="829"/>
                  </a:cubicBezTo>
                  <a:cubicBezTo>
                    <a:pt x="1455" y="812"/>
                    <a:pt x="1442" y="799"/>
                    <a:pt x="1425" y="799"/>
                  </a:cubicBezTo>
                  <a:cubicBezTo>
                    <a:pt x="1420" y="798"/>
                    <a:pt x="1282" y="792"/>
                    <a:pt x="1197" y="876"/>
                  </a:cubicBezTo>
                  <a:cubicBezTo>
                    <a:pt x="1193" y="881"/>
                    <a:pt x="1188" y="886"/>
                    <a:pt x="1184" y="891"/>
                  </a:cubicBezTo>
                  <a:cubicBezTo>
                    <a:pt x="1184" y="782"/>
                    <a:pt x="1184" y="782"/>
                    <a:pt x="1184" y="782"/>
                  </a:cubicBezTo>
                  <a:cubicBezTo>
                    <a:pt x="1231" y="779"/>
                    <a:pt x="1318" y="765"/>
                    <a:pt x="1378" y="705"/>
                  </a:cubicBezTo>
                  <a:cubicBezTo>
                    <a:pt x="1463" y="621"/>
                    <a:pt x="1456" y="483"/>
                    <a:pt x="1456" y="477"/>
                  </a:cubicBezTo>
                  <a:cubicBezTo>
                    <a:pt x="1455" y="461"/>
                    <a:pt x="1442" y="448"/>
                    <a:pt x="1425" y="447"/>
                  </a:cubicBezTo>
                  <a:cubicBezTo>
                    <a:pt x="1420" y="446"/>
                    <a:pt x="1282" y="440"/>
                    <a:pt x="1197" y="524"/>
                  </a:cubicBezTo>
                  <a:cubicBezTo>
                    <a:pt x="1193" y="529"/>
                    <a:pt x="1188" y="534"/>
                    <a:pt x="1184" y="539"/>
                  </a:cubicBezTo>
                  <a:cubicBezTo>
                    <a:pt x="1184" y="444"/>
                    <a:pt x="1184" y="444"/>
                    <a:pt x="1184" y="444"/>
                  </a:cubicBezTo>
                  <a:cubicBezTo>
                    <a:pt x="1364" y="268"/>
                    <a:pt x="1364" y="268"/>
                    <a:pt x="1364" y="268"/>
                  </a:cubicBezTo>
                  <a:cubicBezTo>
                    <a:pt x="1392" y="240"/>
                    <a:pt x="1408" y="203"/>
                    <a:pt x="1408" y="163"/>
                  </a:cubicBezTo>
                  <a:cubicBezTo>
                    <a:pt x="1408" y="123"/>
                    <a:pt x="1392" y="86"/>
                    <a:pt x="1364" y="58"/>
                  </a:cubicBezTo>
                  <a:cubicBezTo>
                    <a:pt x="1364" y="58"/>
                    <a:pt x="1364" y="58"/>
                    <a:pt x="1364" y="58"/>
                  </a:cubicBezTo>
                  <a:cubicBezTo>
                    <a:pt x="1305" y="1"/>
                    <a:pt x="1211" y="0"/>
                    <a:pt x="1152" y="56"/>
                  </a:cubicBezTo>
                  <a:cubicBezTo>
                    <a:pt x="1093" y="0"/>
                    <a:pt x="999" y="1"/>
                    <a:pt x="940" y="58"/>
                  </a:cubicBezTo>
                  <a:cubicBezTo>
                    <a:pt x="912" y="86"/>
                    <a:pt x="896" y="123"/>
                    <a:pt x="896" y="163"/>
                  </a:cubicBezTo>
                  <a:cubicBezTo>
                    <a:pt x="896" y="203"/>
                    <a:pt x="912" y="240"/>
                    <a:pt x="940" y="268"/>
                  </a:cubicBezTo>
                  <a:cubicBezTo>
                    <a:pt x="1120" y="444"/>
                    <a:pt x="1120" y="444"/>
                    <a:pt x="1120" y="444"/>
                  </a:cubicBezTo>
                  <a:cubicBezTo>
                    <a:pt x="1120" y="539"/>
                    <a:pt x="1120" y="539"/>
                    <a:pt x="1120" y="539"/>
                  </a:cubicBezTo>
                  <a:cubicBezTo>
                    <a:pt x="1116" y="534"/>
                    <a:pt x="1111" y="529"/>
                    <a:pt x="1107" y="524"/>
                  </a:cubicBezTo>
                  <a:cubicBezTo>
                    <a:pt x="1022" y="440"/>
                    <a:pt x="884" y="446"/>
                    <a:pt x="879" y="447"/>
                  </a:cubicBezTo>
                  <a:cubicBezTo>
                    <a:pt x="862" y="448"/>
                    <a:pt x="849" y="461"/>
                    <a:pt x="848" y="477"/>
                  </a:cubicBezTo>
                  <a:cubicBezTo>
                    <a:pt x="848" y="483"/>
                    <a:pt x="841" y="621"/>
                    <a:pt x="926" y="705"/>
                  </a:cubicBezTo>
                  <a:cubicBezTo>
                    <a:pt x="986" y="765"/>
                    <a:pt x="1073" y="779"/>
                    <a:pt x="1120" y="782"/>
                  </a:cubicBezTo>
                  <a:cubicBezTo>
                    <a:pt x="1120" y="891"/>
                    <a:pt x="1120" y="891"/>
                    <a:pt x="1120" y="891"/>
                  </a:cubicBezTo>
                  <a:cubicBezTo>
                    <a:pt x="1116" y="885"/>
                    <a:pt x="1111" y="880"/>
                    <a:pt x="1107" y="876"/>
                  </a:cubicBezTo>
                  <a:cubicBezTo>
                    <a:pt x="1022" y="792"/>
                    <a:pt x="884" y="798"/>
                    <a:pt x="879" y="799"/>
                  </a:cubicBezTo>
                  <a:cubicBezTo>
                    <a:pt x="862" y="799"/>
                    <a:pt x="849" y="812"/>
                    <a:pt x="848" y="829"/>
                  </a:cubicBezTo>
                  <a:cubicBezTo>
                    <a:pt x="848" y="835"/>
                    <a:pt x="841" y="973"/>
                    <a:pt x="926" y="1057"/>
                  </a:cubicBezTo>
                  <a:cubicBezTo>
                    <a:pt x="986" y="1117"/>
                    <a:pt x="1073" y="1130"/>
                    <a:pt x="1120" y="1133"/>
                  </a:cubicBezTo>
                  <a:cubicBezTo>
                    <a:pt x="1120" y="1313"/>
                    <a:pt x="1120" y="1313"/>
                    <a:pt x="1120" y="1313"/>
                  </a:cubicBezTo>
                  <a:cubicBezTo>
                    <a:pt x="983" y="1176"/>
                    <a:pt x="983" y="1176"/>
                    <a:pt x="983" y="1176"/>
                  </a:cubicBezTo>
                  <a:cubicBezTo>
                    <a:pt x="977" y="1170"/>
                    <a:pt x="969" y="1166"/>
                    <a:pt x="960" y="1166"/>
                  </a:cubicBezTo>
                  <a:cubicBezTo>
                    <a:pt x="640" y="1166"/>
                    <a:pt x="640" y="1166"/>
                    <a:pt x="640" y="1166"/>
                  </a:cubicBezTo>
                  <a:cubicBezTo>
                    <a:pt x="640" y="1149"/>
                    <a:pt x="626" y="1134"/>
                    <a:pt x="608" y="1134"/>
                  </a:cubicBezTo>
                  <a:cubicBezTo>
                    <a:pt x="480" y="1134"/>
                    <a:pt x="480" y="1134"/>
                    <a:pt x="480" y="1134"/>
                  </a:cubicBezTo>
                  <a:cubicBezTo>
                    <a:pt x="0" y="1134"/>
                    <a:pt x="0" y="1134"/>
                    <a:pt x="0" y="1134"/>
                  </a:cubicBezTo>
                  <a:cubicBezTo>
                    <a:pt x="0" y="1198"/>
                    <a:pt x="0" y="1198"/>
                    <a:pt x="0" y="1198"/>
                  </a:cubicBezTo>
                  <a:cubicBezTo>
                    <a:pt x="448" y="1198"/>
                    <a:pt x="448" y="1198"/>
                    <a:pt x="448" y="1198"/>
                  </a:cubicBezTo>
                  <a:cubicBezTo>
                    <a:pt x="448" y="1646"/>
                    <a:pt x="448" y="1646"/>
                    <a:pt x="448" y="1646"/>
                  </a:cubicBezTo>
                  <a:cubicBezTo>
                    <a:pt x="0" y="1646"/>
                    <a:pt x="0" y="1646"/>
                    <a:pt x="0" y="1646"/>
                  </a:cubicBezTo>
                  <a:cubicBezTo>
                    <a:pt x="0" y="1710"/>
                    <a:pt x="0" y="1710"/>
                    <a:pt x="0" y="1710"/>
                  </a:cubicBezTo>
                  <a:cubicBezTo>
                    <a:pt x="480" y="1710"/>
                    <a:pt x="480" y="1710"/>
                    <a:pt x="480" y="1710"/>
                  </a:cubicBezTo>
                  <a:cubicBezTo>
                    <a:pt x="608" y="1710"/>
                    <a:pt x="608" y="1710"/>
                    <a:pt x="608" y="1710"/>
                  </a:cubicBezTo>
                  <a:cubicBezTo>
                    <a:pt x="626" y="1710"/>
                    <a:pt x="640" y="1696"/>
                    <a:pt x="640" y="1678"/>
                  </a:cubicBezTo>
                  <a:cubicBezTo>
                    <a:pt x="728" y="1678"/>
                    <a:pt x="728" y="1678"/>
                    <a:pt x="728" y="1678"/>
                  </a:cubicBezTo>
                  <a:cubicBezTo>
                    <a:pt x="1071" y="1849"/>
                    <a:pt x="1071" y="1849"/>
                    <a:pt x="1071" y="1849"/>
                  </a:cubicBezTo>
                  <a:cubicBezTo>
                    <a:pt x="1085" y="1857"/>
                    <a:pt x="1101" y="1861"/>
                    <a:pt x="1117" y="1861"/>
                  </a:cubicBezTo>
                  <a:cubicBezTo>
                    <a:pt x="1136" y="1861"/>
                    <a:pt x="1154" y="1856"/>
                    <a:pt x="1170" y="1846"/>
                  </a:cubicBezTo>
                  <a:cubicBezTo>
                    <a:pt x="1868" y="1439"/>
                    <a:pt x="1868" y="1439"/>
                    <a:pt x="1868" y="1439"/>
                  </a:cubicBezTo>
                  <a:cubicBezTo>
                    <a:pt x="1900" y="1420"/>
                    <a:pt x="1920" y="1386"/>
                    <a:pt x="1920" y="1349"/>
                  </a:cubicBezTo>
                  <a:cubicBezTo>
                    <a:pt x="1920" y="1318"/>
                    <a:pt x="1906" y="1289"/>
                    <a:pt x="1883" y="1269"/>
                  </a:cubicBezTo>
                  <a:moveTo>
                    <a:pt x="1243" y="921"/>
                  </a:moveTo>
                  <a:cubicBezTo>
                    <a:pt x="1286" y="878"/>
                    <a:pt x="1352" y="866"/>
                    <a:pt x="1391" y="863"/>
                  </a:cubicBezTo>
                  <a:cubicBezTo>
                    <a:pt x="1388" y="902"/>
                    <a:pt x="1377" y="968"/>
                    <a:pt x="1333" y="1011"/>
                  </a:cubicBezTo>
                  <a:cubicBezTo>
                    <a:pt x="1290" y="1055"/>
                    <a:pt x="1224" y="1066"/>
                    <a:pt x="1185" y="1069"/>
                  </a:cubicBezTo>
                  <a:cubicBezTo>
                    <a:pt x="1188" y="1031"/>
                    <a:pt x="1199" y="964"/>
                    <a:pt x="1243" y="921"/>
                  </a:cubicBezTo>
                  <a:moveTo>
                    <a:pt x="1243" y="569"/>
                  </a:moveTo>
                  <a:cubicBezTo>
                    <a:pt x="1286" y="526"/>
                    <a:pt x="1352" y="514"/>
                    <a:pt x="1391" y="511"/>
                  </a:cubicBezTo>
                  <a:cubicBezTo>
                    <a:pt x="1388" y="550"/>
                    <a:pt x="1377" y="616"/>
                    <a:pt x="1333" y="660"/>
                  </a:cubicBezTo>
                  <a:cubicBezTo>
                    <a:pt x="1290" y="703"/>
                    <a:pt x="1224" y="714"/>
                    <a:pt x="1185" y="717"/>
                  </a:cubicBezTo>
                  <a:cubicBezTo>
                    <a:pt x="1188" y="679"/>
                    <a:pt x="1200" y="612"/>
                    <a:pt x="1243" y="569"/>
                  </a:cubicBezTo>
                  <a:moveTo>
                    <a:pt x="971" y="660"/>
                  </a:moveTo>
                  <a:cubicBezTo>
                    <a:pt x="928" y="617"/>
                    <a:pt x="916" y="550"/>
                    <a:pt x="913" y="511"/>
                  </a:cubicBezTo>
                  <a:cubicBezTo>
                    <a:pt x="952" y="514"/>
                    <a:pt x="1018" y="526"/>
                    <a:pt x="1061" y="569"/>
                  </a:cubicBezTo>
                  <a:cubicBezTo>
                    <a:pt x="1104" y="612"/>
                    <a:pt x="1116" y="679"/>
                    <a:pt x="1119" y="717"/>
                  </a:cubicBezTo>
                  <a:cubicBezTo>
                    <a:pt x="1080" y="714"/>
                    <a:pt x="1014" y="703"/>
                    <a:pt x="971" y="660"/>
                  </a:cubicBezTo>
                  <a:moveTo>
                    <a:pt x="971" y="1011"/>
                  </a:moveTo>
                  <a:cubicBezTo>
                    <a:pt x="928" y="968"/>
                    <a:pt x="916" y="902"/>
                    <a:pt x="913" y="863"/>
                  </a:cubicBezTo>
                  <a:cubicBezTo>
                    <a:pt x="952" y="866"/>
                    <a:pt x="1018" y="878"/>
                    <a:pt x="1061" y="921"/>
                  </a:cubicBezTo>
                  <a:cubicBezTo>
                    <a:pt x="1104" y="964"/>
                    <a:pt x="1116" y="1030"/>
                    <a:pt x="1119" y="1069"/>
                  </a:cubicBezTo>
                  <a:cubicBezTo>
                    <a:pt x="1080" y="1066"/>
                    <a:pt x="1014" y="1055"/>
                    <a:pt x="971" y="1011"/>
                  </a:cubicBezTo>
                  <a:moveTo>
                    <a:pt x="576" y="1646"/>
                  </a:moveTo>
                  <a:cubicBezTo>
                    <a:pt x="512" y="1646"/>
                    <a:pt x="512" y="1646"/>
                    <a:pt x="512" y="1646"/>
                  </a:cubicBezTo>
                  <a:cubicBezTo>
                    <a:pt x="512" y="1198"/>
                    <a:pt x="512" y="1198"/>
                    <a:pt x="512" y="1198"/>
                  </a:cubicBezTo>
                  <a:cubicBezTo>
                    <a:pt x="576" y="1198"/>
                    <a:pt x="576" y="1198"/>
                    <a:pt x="576" y="1198"/>
                  </a:cubicBezTo>
                  <a:lnTo>
                    <a:pt x="576" y="1646"/>
                  </a:lnTo>
                  <a:close/>
                  <a:moveTo>
                    <a:pt x="960" y="163"/>
                  </a:moveTo>
                  <a:cubicBezTo>
                    <a:pt x="960" y="140"/>
                    <a:pt x="969" y="119"/>
                    <a:pt x="985" y="103"/>
                  </a:cubicBezTo>
                  <a:cubicBezTo>
                    <a:pt x="1002" y="87"/>
                    <a:pt x="1025" y="78"/>
                    <a:pt x="1047" y="78"/>
                  </a:cubicBezTo>
                  <a:cubicBezTo>
                    <a:pt x="1069" y="78"/>
                    <a:pt x="1092" y="87"/>
                    <a:pt x="1109" y="103"/>
                  </a:cubicBezTo>
                  <a:cubicBezTo>
                    <a:pt x="1130" y="124"/>
                    <a:pt x="1130" y="124"/>
                    <a:pt x="1130" y="124"/>
                  </a:cubicBezTo>
                  <a:cubicBezTo>
                    <a:pt x="1142" y="136"/>
                    <a:pt x="1162" y="136"/>
                    <a:pt x="1174" y="124"/>
                  </a:cubicBezTo>
                  <a:cubicBezTo>
                    <a:pt x="1195" y="103"/>
                    <a:pt x="1195" y="103"/>
                    <a:pt x="1195" y="103"/>
                  </a:cubicBezTo>
                  <a:cubicBezTo>
                    <a:pt x="1229" y="70"/>
                    <a:pt x="1285" y="70"/>
                    <a:pt x="1319" y="103"/>
                  </a:cubicBezTo>
                  <a:cubicBezTo>
                    <a:pt x="1335" y="119"/>
                    <a:pt x="1344" y="140"/>
                    <a:pt x="1344" y="163"/>
                  </a:cubicBezTo>
                  <a:cubicBezTo>
                    <a:pt x="1344" y="185"/>
                    <a:pt x="1335" y="206"/>
                    <a:pt x="1319" y="222"/>
                  </a:cubicBezTo>
                  <a:cubicBezTo>
                    <a:pt x="1152" y="386"/>
                    <a:pt x="1152" y="386"/>
                    <a:pt x="1152" y="386"/>
                  </a:cubicBezTo>
                  <a:cubicBezTo>
                    <a:pt x="985" y="222"/>
                    <a:pt x="985" y="222"/>
                    <a:pt x="985" y="222"/>
                  </a:cubicBezTo>
                  <a:cubicBezTo>
                    <a:pt x="969" y="206"/>
                    <a:pt x="960" y="185"/>
                    <a:pt x="960" y="163"/>
                  </a:cubicBezTo>
                  <a:moveTo>
                    <a:pt x="1836" y="1384"/>
                  </a:moveTo>
                  <a:cubicBezTo>
                    <a:pt x="1138" y="1791"/>
                    <a:pt x="1138" y="1791"/>
                    <a:pt x="1138" y="1791"/>
                  </a:cubicBezTo>
                  <a:cubicBezTo>
                    <a:pt x="1126" y="1798"/>
                    <a:pt x="1112" y="1798"/>
                    <a:pt x="1099" y="1792"/>
                  </a:cubicBezTo>
                  <a:cubicBezTo>
                    <a:pt x="750" y="1618"/>
                    <a:pt x="750" y="1618"/>
                    <a:pt x="750" y="1618"/>
                  </a:cubicBezTo>
                  <a:cubicBezTo>
                    <a:pt x="746" y="1616"/>
                    <a:pt x="741" y="1614"/>
                    <a:pt x="736" y="1614"/>
                  </a:cubicBezTo>
                  <a:cubicBezTo>
                    <a:pt x="640" y="1614"/>
                    <a:pt x="640" y="1614"/>
                    <a:pt x="640" y="1614"/>
                  </a:cubicBezTo>
                  <a:cubicBezTo>
                    <a:pt x="640" y="1230"/>
                    <a:pt x="640" y="1230"/>
                    <a:pt x="640" y="1230"/>
                  </a:cubicBezTo>
                  <a:cubicBezTo>
                    <a:pt x="947" y="1230"/>
                    <a:pt x="947" y="1230"/>
                    <a:pt x="947" y="1230"/>
                  </a:cubicBezTo>
                  <a:cubicBezTo>
                    <a:pt x="1199" y="1483"/>
                    <a:pt x="1199" y="1483"/>
                    <a:pt x="1199" y="1483"/>
                  </a:cubicBezTo>
                  <a:cubicBezTo>
                    <a:pt x="1210" y="1493"/>
                    <a:pt x="1216" y="1508"/>
                    <a:pt x="1216" y="1524"/>
                  </a:cubicBezTo>
                  <a:cubicBezTo>
                    <a:pt x="1216" y="1556"/>
                    <a:pt x="1190" y="1582"/>
                    <a:pt x="1158" y="1582"/>
                  </a:cubicBezTo>
                  <a:cubicBezTo>
                    <a:pt x="1142" y="1582"/>
                    <a:pt x="1127" y="1576"/>
                    <a:pt x="1116" y="1565"/>
                  </a:cubicBezTo>
                  <a:cubicBezTo>
                    <a:pt x="951" y="1400"/>
                    <a:pt x="951" y="1400"/>
                    <a:pt x="951" y="1400"/>
                  </a:cubicBezTo>
                  <a:cubicBezTo>
                    <a:pt x="905" y="1445"/>
                    <a:pt x="905" y="1445"/>
                    <a:pt x="905" y="1445"/>
                  </a:cubicBezTo>
                  <a:cubicBezTo>
                    <a:pt x="1071" y="1611"/>
                    <a:pt x="1071" y="1611"/>
                    <a:pt x="1071" y="1611"/>
                  </a:cubicBezTo>
                  <a:cubicBezTo>
                    <a:pt x="1094" y="1634"/>
                    <a:pt x="1125" y="1646"/>
                    <a:pt x="1158" y="1646"/>
                  </a:cubicBezTo>
                  <a:cubicBezTo>
                    <a:pt x="1225" y="1646"/>
                    <a:pt x="1280" y="1591"/>
                    <a:pt x="1280" y="1524"/>
                  </a:cubicBezTo>
                  <a:cubicBezTo>
                    <a:pt x="1280" y="1491"/>
                    <a:pt x="1267" y="1460"/>
                    <a:pt x="1244" y="1437"/>
                  </a:cubicBezTo>
                  <a:cubicBezTo>
                    <a:pt x="1218" y="1411"/>
                    <a:pt x="1218" y="1411"/>
                    <a:pt x="1218" y="1411"/>
                  </a:cubicBezTo>
                  <a:cubicBezTo>
                    <a:pt x="1808" y="1309"/>
                    <a:pt x="1808" y="1309"/>
                    <a:pt x="1808" y="1309"/>
                  </a:cubicBezTo>
                  <a:cubicBezTo>
                    <a:pt x="1820" y="1307"/>
                    <a:pt x="1832" y="1310"/>
                    <a:pt x="1842" y="1318"/>
                  </a:cubicBezTo>
                  <a:cubicBezTo>
                    <a:pt x="1851" y="1325"/>
                    <a:pt x="1856" y="1337"/>
                    <a:pt x="1856" y="1349"/>
                  </a:cubicBezTo>
                  <a:cubicBezTo>
                    <a:pt x="1856" y="1363"/>
                    <a:pt x="1848" y="1377"/>
                    <a:pt x="1836" y="1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62"/>
            <p:cNvSpPr>
              <a:spLocks noEditPoints="1"/>
            </p:cNvSpPr>
            <p:nvPr/>
          </p:nvSpPr>
          <p:spPr bwMode="auto">
            <a:xfrm>
              <a:off x="7532688" y="642938"/>
              <a:ext cx="157163" cy="157163"/>
            </a:xfrm>
            <a:custGeom>
              <a:avLst/>
              <a:gdLst>
                <a:gd name="T0" fmla="*/ 96 w 256"/>
                <a:gd name="T1" fmla="*/ 256 h 256"/>
                <a:gd name="T2" fmla="*/ 160 w 256"/>
                <a:gd name="T3" fmla="*/ 256 h 256"/>
                <a:gd name="T4" fmla="*/ 256 w 256"/>
                <a:gd name="T5" fmla="*/ 160 h 256"/>
                <a:gd name="T6" fmla="*/ 256 w 256"/>
                <a:gd name="T7" fmla="*/ 96 h 256"/>
                <a:gd name="T8" fmla="*/ 160 w 256"/>
                <a:gd name="T9" fmla="*/ 0 h 256"/>
                <a:gd name="T10" fmla="*/ 96 w 256"/>
                <a:gd name="T11" fmla="*/ 0 h 256"/>
                <a:gd name="T12" fmla="*/ 0 w 256"/>
                <a:gd name="T13" fmla="*/ 96 h 256"/>
                <a:gd name="T14" fmla="*/ 0 w 256"/>
                <a:gd name="T15" fmla="*/ 160 h 256"/>
                <a:gd name="T16" fmla="*/ 96 w 256"/>
                <a:gd name="T17" fmla="*/ 256 h 256"/>
                <a:gd name="T18" fmla="*/ 128 w 256"/>
                <a:gd name="T19" fmla="*/ 95 h 256"/>
                <a:gd name="T20" fmla="*/ 161 w 256"/>
                <a:gd name="T21" fmla="*/ 128 h 256"/>
                <a:gd name="T22" fmla="*/ 128 w 256"/>
                <a:gd name="T23" fmla="*/ 161 h 256"/>
                <a:gd name="T24" fmla="*/ 95 w 256"/>
                <a:gd name="T25" fmla="*/ 128 h 256"/>
                <a:gd name="T26" fmla="*/ 128 w 256"/>
                <a:gd name="T27" fmla="*/ 9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96" y="256"/>
                  </a:moveTo>
                  <a:cubicBezTo>
                    <a:pt x="160" y="256"/>
                    <a:pt x="160" y="256"/>
                    <a:pt x="160" y="256"/>
                  </a:cubicBezTo>
                  <a:cubicBezTo>
                    <a:pt x="160" y="203"/>
                    <a:pt x="203" y="160"/>
                    <a:pt x="256" y="160"/>
                  </a:cubicBezTo>
                  <a:cubicBezTo>
                    <a:pt x="256" y="96"/>
                    <a:pt x="256" y="96"/>
                    <a:pt x="256" y="96"/>
                  </a:cubicBezTo>
                  <a:cubicBezTo>
                    <a:pt x="203" y="96"/>
                    <a:pt x="160" y="53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3"/>
                    <a:pt x="53" y="96"/>
                    <a:pt x="0" y="9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3" y="160"/>
                    <a:pt x="96" y="203"/>
                    <a:pt x="96" y="256"/>
                  </a:cubicBezTo>
                  <a:moveTo>
                    <a:pt x="128" y="95"/>
                  </a:moveTo>
                  <a:cubicBezTo>
                    <a:pt x="137" y="108"/>
                    <a:pt x="148" y="119"/>
                    <a:pt x="161" y="128"/>
                  </a:cubicBezTo>
                  <a:cubicBezTo>
                    <a:pt x="148" y="138"/>
                    <a:pt x="137" y="149"/>
                    <a:pt x="128" y="161"/>
                  </a:cubicBezTo>
                  <a:cubicBezTo>
                    <a:pt x="119" y="149"/>
                    <a:pt x="108" y="138"/>
                    <a:pt x="95" y="128"/>
                  </a:cubicBezTo>
                  <a:cubicBezTo>
                    <a:pt x="108" y="119"/>
                    <a:pt x="119" y="108"/>
                    <a:pt x="128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63"/>
            <p:cNvSpPr>
              <a:spLocks noEditPoints="1"/>
            </p:cNvSpPr>
            <p:nvPr/>
          </p:nvSpPr>
          <p:spPr bwMode="auto">
            <a:xfrm>
              <a:off x="7416800" y="819151"/>
              <a:ext cx="155575" cy="157163"/>
            </a:xfrm>
            <a:custGeom>
              <a:avLst/>
              <a:gdLst>
                <a:gd name="T0" fmla="*/ 96 w 256"/>
                <a:gd name="T1" fmla="*/ 256 h 256"/>
                <a:gd name="T2" fmla="*/ 160 w 256"/>
                <a:gd name="T3" fmla="*/ 256 h 256"/>
                <a:gd name="T4" fmla="*/ 256 w 256"/>
                <a:gd name="T5" fmla="*/ 160 h 256"/>
                <a:gd name="T6" fmla="*/ 256 w 256"/>
                <a:gd name="T7" fmla="*/ 96 h 256"/>
                <a:gd name="T8" fmla="*/ 160 w 256"/>
                <a:gd name="T9" fmla="*/ 0 h 256"/>
                <a:gd name="T10" fmla="*/ 96 w 256"/>
                <a:gd name="T11" fmla="*/ 0 h 256"/>
                <a:gd name="T12" fmla="*/ 0 w 256"/>
                <a:gd name="T13" fmla="*/ 96 h 256"/>
                <a:gd name="T14" fmla="*/ 0 w 256"/>
                <a:gd name="T15" fmla="*/ 160 h 256"/>
                <a:gd name="T16" fmla="*/ 96 w 256"/>
                <a:gd name="T17" fmla="*/ 256 h 256"/>
                <a:gd name="T18" fmla="*/ 128 w 256"/>
                <a:gd name="T19" fmla="*/ 95 h 256"/>
                <a:gd name="T20" fmla="*/ 161 w 256"/>
                <a:gd name="T21" fmla="*/ 128 h 256"/>
                <a:gd name="T22" fmla="*/ 128 w 256"/>
                <a:gd name="T23" fmla="*/ 161 h 256"/>
                <a:gd name="T24" fmla="*/ 95 w 256"/>
                <a:gd name="T25" fmla="*/ 128 h 256"/>
                <a:gd name="T26" fmla="*/ 128 w 256"/>
                <a:gd name="T27" fmla="*/ 9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96" y="256"/>
                  </a:moveTo>
                  <a:cubicBezTo>
                    <a:pt x="160" y="256"/>
                    <a:pt x="160" y="256"/>
                    <a:pt x="160" y="256"/>
                  </a:cubicBezTo>
                  <a:cubicBezTo>
                    <a:pt x="160" y="203"/>
                    <a:pt x="203" y="160"/>
                    <a:pt x="256" y="160"/>
                  </a:cubicBezTo>
                  <a:cubicBezTo>
                    <a:pt x="256" y="96"/>
                    <a:pt x="256" y="96"/>
                    <a:pt x="256" y="96"/>
                  </a:cubicBezTo>
                  <a:cubicBezTo>
                    <a:pt x="203" y="96"/>
                    <a:pt x="160" y="53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3"/>
                    <a:pt x="53" y="96"/>
                    <a:pt x="0" y="9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3" y="160"/>
                    <a:pt x="96" y="203"/>
                    <a:pt x="96" y="256"/>
                  </a:cubicBezTo>
                  <a:moveTo>
                    <a:pt x="128" y="95"/>
                  </a:moveTo>
                  <a:cubicBezTo>
                    <a:pt x="137" y="108"/>
                    <a:pt x="148" y="119"/>
                    <a:pt x="161" y="128"/>
                  </a:cubicBezTo>
                  <a:cubicBezTo>
                    <a:pt x="148" y="138"/>
                    <a:pt x="137" y="149"/>
                    <a:pt x="128" y="161"/>
                  </a:cubicBezTo>
                  <a:cubicBezTo>
                    <a:pt x="119" y="149"/>
                    <a:pt x="108" y="138"/>
                    <a:pt x="95" y="128"/>
                  </a:cubicBezTo>
                  <a:cubicBezTo>
                    <a:pt x="108" y="119"/>
                    <a:pt x="119" y="108"/>
                    <a:pt x="128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64"/>
            <p:cNvSpPr>
              <a:spLocks noEditPoints="1"/>
            </p:cNvSpPr>
            <p:nvPr/>
          </p:nvSpPr>
          <p:spPr bwMode="auto">
            <a:xfrm>
              <a:off x="8159750" y="720726"/>
              <a:ext cx="155575" cy="157163"/>
            </a:xfrm>
            <a:custGeom>
              <a:avLst/>
              <a:gdLst>
                <a:gd name="T0" fmla="*/ 96 w 256"/>
                <a:gd name="T1" fmla="*/ 256 h 256"/>
                <a:gd name="T2" fmla="*/ 160 w 256"/>
                <a:gd name="T3" fmla="*/ 256 h 256"/>
                <a:gd name="T4" fmla="*/ 256 w 256"/>
                <a:gd name="T5" fmla="*/ 160 h 256"/>
                <a:gd name="T6" fmla="*/ 256 w 256"/>
                <a:gd name="T7" fmla="*/ 96 h 256"/>
                <a:gd name="T8" fmla="*/ 160 w 256"/>
                <a:gd name="T9" fmla="*/ 0 h 256"/>
                <a:gd name="T10" fmla="*/ 96 w 256"/>
                <a:gd name="T11" fmla="*/ 0 h 256"/>
                <a:gd name="T12" fmla="*/ 0 w 256"/>
                <a:gd name="T13" fmla="*/ 96 h 256"/>
                <a:gd name="T14" fmla="*/ 0 w 256"/>
                <a:gd name="T15" fmla="*/ 160 h 256"/>
                <a:gd name="T16" fmla="*/ 96 w 256"/>
                <a:gd name="T17" fmla="*/ 256 h 256"/>
                <a:gd name="T18" fmla="*/ 128 w 256"/>
                <a:gd name="T19" fmla="*/ 95 h 256"/>
                <a:gd name="T20" fmla="*/ 161 w 256"/>
                <a:gd name="T21" fmla="*/ 128 h 256"/>
                <a:gd name="T22" fmla="*/ 128 w 256"/>
                <a:gd name="T23" fmla="*/ 161 h 256"/>
                <a:gd name="T24" fmla="*/ 95 w 256"/>
                <a:gd name="T25" fmla="*/ 128 h 256"/>
                <a:gd name="T26" fmla="*/ 128 w 256"/>
                <a:gd name="T27" fmla="*/ 9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96" y="256"/>
                  </a:moveTo>
                  <a:cubicBezTo>
                    <a:pt x="160" y="256"/>
                    <a:pt x="160" y="256"/>
                    <a:pt x="160" y="256"/>
                  </a:cubicBezTo>
                  <a:cubicBezTo>
                    <a:pt x="160" y="203"/>
                    <a:pt x="203" y="160"/>
                    <a:pt x="256" y="160"/>
                  </a:cubicBezTo>
                  <a:cubicBezTo>
                    <a:pt x="256" y="96"/>
                    <a:pt x="256" y="96"/>
                    <a:pt x="256" y="96"/>
                  </a:cubicBezTo>
                  <a:cubicBezTo>
                    <a:pt x="203" y="96"/>
                    <a:pt x="160" y="53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3"/>
                    <a:pt x="53" y="96"/>
                    <a:pt x="0" y="9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3" y="160"/>
                    <a:pt x="96" y="203"/>
                    <a:pt x="96" y="256"/>
                  </a:cubicBezTo>
                  <a:moveTo>
                    <a:pt x="128" y="95"/>
                  </a:moveTo>
                  <a:cubicBezTo>
                    <a:pt x="137" y="108"/>
                    <a:pt x="148" y="119"/>
                    <a:pt x="161" y="128"/>
                  </a:cubicBezTo>
                  <a:cubicBezTo>
                    <a:pt x="148" y="138"/>
                    <a:pt x="137" y="149"/>
                    <a:pt x="128" y="161"/>
                  </a:cubicBezTo>
                  <a:cubicBezTo>
                    <a:pt x="119" y="149"/>
                    <a:pt x="108" y="138"/>
                    <a:pt x="95" y="128"/>
                  </a:cubicBezTo>
                  <a:cubicBezTo>
                    <a:pt x="108" y="119"/>
                    <a:pt x="119" y="108"/>
                    <a:pt x="128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Rectangle 65"/>
            <p:cNvSpPr>
              <a:spLocks noChangeArrowheads="1"/>
            </p:cNvSpPr>
            <p:nvPr/>
          </p:nvSpPr>
          <p:spPr bwMode="auto">
            <a:xfrm>
              <a:off x="7572375" y="1190626"/>
              <a:ext cx="39688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Rectangle 66"/>
            <p:cNvSpPr>
              <a:spLocks noChangeArrowheads="1"/>
            </p:cNvSpPr>
            <p:nvPr/>
          </p:nvSpPr>
          <p:spPr bwMode="auto">
            <a:xfrm>
              <a:off x="7494588" y="1190626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Rectangle 67"/>
            <p:cNvSpPr>
              <a:spLocks noChangeArrowheads="1"/>
            </p:cNvSpPr>
            <p:nvPr/>
          </p:nvSpPr>
          <p:spPr bwMode="auto">
            <a:xfrm>
              <a:off x="7416800" y="1190626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13" name="Group 112"/>
          <p:cNvGrpSpPr/>
          <p:nvPr/>
        </p:nvGrpSpPr>
        <p:grpSpPr>
          <a:xfrm flipH="1">
            <a:off x="433460" y="3527339"/>
            <a:ext cx="234804" cy="238590"/>
            <a:chOff x="796925" y="2398713"/>
            <a:chExt cx="1181100" cy="1200149"/>
          </a:xfrm>
          <a:solidFill>
            <a:schemeClr val="bg1"/>
          </a:solidFill>
        </p:grpSpPr>
        <p:sp>
          <p:nvSpPr>
            <p:cNvPr id="114" name="Freeform 94"/>
            <p:cNvSpPr>
              <a:spLocks/>
            </p:cNvSpPr>
            <p:nvPr/>
          </p:nvSpPr>
          <p:spPr bwMode="auto">
            <a:xfrm>
              <a:off x="796925" y="2625725"/>
              <a:ext cx="1114425" cy="973137"/>
            </a:xfrm>
            <a:custGeom>
              <a:avLst/>
              <a:gdLst>
                <a:gd name="T0" fmla="*/ 950 w 1822"/>
                <a:gd name="T1" fmla="*/ 1553 h 1592"/>
                <a:gd name="T2" fmla="*/ 1782 w 1822"/>
                <a:gd name="T3" fmla="*/ 720 h 1592"/>
                <a:gd name="T4" fmla="*/ 1433 w 1822"/>
                <a:gd name="T5" fmla="*/ 43 h 1592"/>
                <a:gd name="T6" fmla="*/ 1396 w 1822"/>
                <a:gd name="T7" fmla="*/ 95 h 1592"/>
                <a:gd name="T8" fmla="*/ 1576 w 1822"/>
                <a:gd name="T9" fmla="*/ 1166 h 1592"/>
                <a:gd name="T10" fmla="*/ 505 w 1822"/>
                <a:gd name="T11" fmla="*/ 1346 h 1592"/>
                <a:gd name="T12" fmla="*/ 325 w 1822"/>
                <a:gd name="T13" fmla="*/ 275 h 1592"/>
                <a:gd name="T14" fmla="*/ 566 w 1822"/>
                <a:gd name="T15" fmla="*/ 55 h 1592"/>
                <a:gd name="T16" fmla="*/ 534 w 1822"/>
                <a:gd name="T17" fmla="*/ 0 h 1592"/>
                <a:gd name="T18" fmla="*/ 230 w 1822"/>
                <a:gd name="T19" fmla="*/ 1137 h 1592"/>
                <a:gd name="T20" fmla="*/ 950 w 1822"/>
                <a:gd name="T21" fmla="*/ 1553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2" h="1592">
                  <a:moveTo>
                    <a:pt x="950" y="1553"/>
                  </a:moveTo>
                  <a:cubicBezTo>
                    <a:pt x="1410" y="1553"/>
                    <a:pt x="1782" y="1180"/>
                    <a:pt x="1782" y="720"/>
                  </a:cubicBezTo>
                  <a:cubicBezTo>
                    <a:pt x="1782" y="451"/>
                    <a:pt x="1652" y="199"/>
                    <a:pt x="1433" y="43"/>
                  </a:cubicBezTo>
                  <a:cubicBezTo>
                    <a:pt x="1396" y="95"/>
                    <a:pt x="1396" y="95"/>
                    <a:pt x="1396" y="95"/>
                  </a:cubicBezTo>
                  <a:cubicBezTo>
                    <a:pt x="1741" y="341"/>
                    <a:pt x="1822" y="820"/>
                    <a:pt x="1576" y="1166"/>
                  </a:cubicBezTo>
                  <a:cubicBezTo>
                    <a:pt x="1330" y="1511"/>
                    <a:pt x="850" y="1592"/>
                    <a:pt x="505" y="1346"/>
                  </a:cubicBezTo>
                  <a:cubicBezTo>
                    <a:pt x="159" y="1100"/>
                    <a:pt x="79" y="620"/>
                    <a:pt x="325" y="275"/>
                  </a:cubicBezTo>
                  <a:cubicBezTo>
                    <a:pt x="388" y="185"/>
                    <a:pt x="471" y="110"/>
                    <a:pt x="566" y="55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136" y="230"/>
                    <a:pt x="0" y="739"/>
                    <a:pt x="230" y="1137"/>
                  </a:cubicBezTo>
                  <a:cubicBezTo>
                    <a:pt x="378" y="1394"/>
                    <a:pt x="653" y="1553"/>
                    <a:pt x="950" y="15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95"/>
            <p:cNvSpPr>
              <a:spLocks/>
            </p:cNvSpPr>
            <p:nvPr/>
          </p:nvSpPr>
          <p:spPr bwMode="auto">
            <a:xfrm>
              <a:off x="954088" y="2849563"/>
              <a:ext cx="295275" cy="558800"/>
            </a:xfrm>
            <a:custGeom>
              <a:avLst/>
              <a:gdLst>
                <a:gd name="T0" fmla="*/ 150 w 483"/>
                <a:gd name="T1" fmla="*/ 355 h 915"/>
                <a:gd name="T2" fmla="*/ 209 w 483"/>
                <a:gd name="T3" fmla="*/ 108 h 915"/>
                <a:gd name="T4" fmla="*/ 248 w 483"/>
                <a:gd name="T5" fmla="*/ 206 h 915"/>
                <a:gd name="T6" fmla="*/ 308 w 483"/>
                <a:gd name="T7" fmla="*/ 183 h 915"/>
                <a:gd name="T8" fmla="*/ 244 w 483"/>
                <a:gd name="T9" fmla="*/ 23 h 915"/>
                <a:gd name="T10" fmla="*/ 208 w 483"/>
                <a:gd name="T11" fmla="*/ 3 h 915"/>
                <a:gd name="T12" fmla="*/ 48 w 483"/>
                <a:gd name="T13" fmla="*/ 35 h 915"/>
                <a:gd name="T14" fmla="*/ 60 w 483"/>
                <a:gd name="T15" fmla="*/ 98 h 915"/>
                <a:gd name="T16" fmla="*/ 152 w 483"/>
                <a:gd name="T17" fmla="*/ 80 h 915"/>
                <a:gd name="T18" fmla="*/ 418 w 483"/>
                <a:gd name="T19" fmla="*/ 897 h 915"/>
                <a:gd name="T20" fmla="*/ 458 w 483"/>
                <a:gd name="T21" fmla="*/ 915 h 915"/>
                <a:gd name="T22" fmla="*/ 483 w 483"/>
                <a:gd name="T23" fmla="*/ 856 h 915"/>
                <a:gd name="T24" fmla="*/ 150 w 483"/>
                <a:gd name="T25" fmla="*/ 35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3" h="915">
                  <a:moveTo>
                    <a:pt x="150" y="355"/>
                  </a:moveTo>
                  <a:cubicBezTo>
                    <a:pt x="150" y="269"/>
                    <a:pt x="170" y="185"/>
                    <a:pt x="209" y="108"/>
                  </a:cubicBezTo>
                  <a:cubicBezTo>
                    <a:pt x="248" y="206"/>
                    <a:pt x="248" y="206"/>
                    <a:pt x="248" y="206"/>
                  </a:cubicBezTo>
                  <a:cubicBezTo>
                    <a:pt x="308" y="183"/>
                    <a:pt x="308" y="183"/>
                    <a:pt x="308" y="183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38" y="8"/>
                    <a:pt x="223" y="0"/>
                    <a:pt x="208" y="3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0" y="379"/>
                    <a:pt x="119" y="744"/>
                    <a:pt x="418" y="897"/>
                  </a:cubicBezTo>
                  <a:cubicBezTo>
                    <a:pt x="431" y="903"/>
                    <a:pt x="444" y="909"/>
                    <a:pt x="458" y="915"/>
                  </a:cubicBezTo>
                  <a:cubicBezTo>
                    <a:pt x="483" y="856"/>
                    <a:pt x="483" y="856"/>
                    <a:pt x="483" y="856"/>
                  </a:cubicBezTo>
                  <a:cubicBezTo>
                    <a:pt x="281" y="771"/>
                    <a:pt x="150" y="573"/>
                    <a:pt x="150" y="3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96"/>
            <p:cNvSpPr>
              <a:spLocks/>
            </p:cNvSpPr>
            <p:nvPr/>
          </p:nvSpPr>
          <p:spPr bwMode="auto">
            <a:xfrm>
              <a:off x="1544638" y="2797175"/>
              <a:ext cx="196850" cy="601662"/>
            </a:xfrm>
            <a:custGeom>
              <a:avLst/>
              <a:gdLst>
                <a:gd name="T0" fmla="*/ 320 w 321"/>
                <a:gd name="T1" fmla="*/ 440 h 983"/>
                <a:gd name="T2" fmla="*/ 133 w 321"/>
                <a:gd name="T3" fmla="*/ 0 h 983"/>
                <a:gd name="T4" fmla="*/ 88 w 321"/>
                <a:gd name="T5" fmla="*/ 47 h 983"/>
                <a:gd name="T6" fmla="*/ 105 w 321"/>
                <a:gd name="T7" fmla="*/ 816 h 983"/>
                <a:gd name="T8" fmla="*/ 64 w 321"/>
                <a:gd name="T9" fmla="*/ 854 h 983"/>
                <a:gd name="T10" fmla="*/ 64 w 321"/>
                <a:gd name="T11" fmla="*/ 760 h 983"/>
                <a:gd name="T12" fmla="*/ 0 w 321"/>
                <a:gd name="T13" fmla="*/ 760 h 983"/>
                <a:gd name="T14" fmla="*/ 0 w 321"/>
                <a:gd name="T15" fmla="*/ 920 h 983"/>
                <a:gd name="T16" fmla="*/ 26 w 321"/>
                <a:gd name="T17" fmla="*/ 951 h 983"/>
                <a:gd name="T18" fmla="*/ 186 w 321"/>
                <a:gd name="T19" fmla="*/ 983 h 983"/>
                <a:gd name="T20" fmla="*/ 198 w 321"/>
                <a:gd name="T21" fmla="*/ 920 h 983"/>
                <a:gd name="T22" fmla="*/ 107 w 321"/>
                <a:gd name="T23" fmla="*/ 902 h 983"/>
                <a:gd name="T24" fmla="*/ 320 w 321"/>
                <a:gd name="T25" fmla="*/ 44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983">
                  <a:moveTo>
                    <a:pt x="320" y="440"/>
                  </a:moveTo>
                  <a:cubicBezTo>
                    <a:pt x="321" y="274"/>
                    <a:pt x="253" y="115"/>
                    <a:pt x="133" y="0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305" y="254"/>
                    <a:pt x="313" y="599"/>
                    <a:pt x="105" y="816"/>
                  </a:cubicBezTo>
                  <a:cubicBezTo>
                    <a:pt x="92" y="829"/>
                    <a:pt x="78" y="842"/>
                    <a:pt x="64" y="854"/>
                  </a:cubicBezTo>
                  <a:cubicBezTo>
                    <a:pt x="64" y="760"/>
                    <a:pt x="64" y="760"/>
                    <a:pt x="64" y="760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0" y="920"/>
                    <a:pt x="0" y="920"/>
                    <a:pt x="0" y="920"/>
                  </a:cubicBezTo>
                  <a:cubicBezTo>
                    <a:pt x="0" y="935"/>
                    <a:pt x="11" y="948"/>
                    <a:pt x="26" y="951"/>
                  </a:cubicBezTo>
                  <a:cubicBezTo>
                    <a:pt x="186" y="983"/>
                    <a:pt x="186" y="983"/>
                    <a:pt x="186" y="983"/>
                  </a:cubicBezTo>
                  <a:cubicBezTo>
                    <a:pt x="198" y="920"/>
                    <a:pt x="198" y="920"/>
                    <a:pt x="198" y="920"/>
                  </a:cubicBezTo>
                  <a:cubicBezTo>
                    <a:pt x="107" y="902"/>
                    <a:pt x="107" y="902"/>
                    <a:pt x="107" y="902"/>
                  </a:cubicBezTo>
                  <a:cubicBezTo>
                    <a:pt x="242" y="786"/>
                    <a:pt x="320" y="617"/>
                    <a:pt x="320" y="4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97"/>
            <p:cNvSpPr>
              <a:spLocks noEditPoints="1"/>
            </p:cNvSpPr>
            <p:nvPr/>
          </p:nvSpPr>
          <p:spPr bwMode="auto">
            <a:xfrm>
              <a:off x="1230313" y="2401888"/>
              <a:ext cx="376238" cy="665162"/>
            </a:xfrm>
            <a:custGeom>
              <a:avLst/>
              <a:gdLst>
                <a:gd name="T0" fmla="*/ 8 w 614"/>
                <a:gd name="T1" fmla="*/ 628 h 1088"/>
                <a:gd name="T2" fmla="*/ 33 w 614"/>
                <a:gd name="T3" fmla="*/ 640 h 1088"/>
                <a:gd name="T4" fmla="*/ 282 w 614"/>
                <a:gd name="T5" fmla="*/ 640 h 1088"/>
                <a:gd name="T6" fmla="*/ 194 w 614"/>
                <a:gd name="T7" fmla="*/ 1049 h 1088"/>
                <a:gd name="T8" fmla="*/ 214 w 614"/>
                <a:gd name="T9" fmla="*/ 1085 h 1088"/>
                <a:gd name="T10" fmla="*/ 225 w 614"/>
                <a:gd name="T11" fmla="*/ 1088 h 1088"/>
                <a:gd name="T12" fmla="*/ 253 w 614"/>
                <a:gd name="T13" fmla="*/ 1072 h 1088"/>
                <a:gd name="T14" fmla="*/ 605 w 614"/>
                <a:gd name="T15" fmla="*/ 464 h 1088"/>
                <a:gd name="T16" fmla="*/ 593 w 614"/>
                <a:gd name="T17" fmla="*/ 420 h 1088"/>
                <a:gd name="T18" fmla="*/ 577 w 614"/>
                <a:gd name="T19" fmla="*/ 416 h 1088"/>
                <a:gd name="T20" fmla="*/ 393 w 614"/>
                <a:gd name="T21" fmla="*/ 416 h 1088"/>
                <a:gd name="T22" fmla="*/ 480 w 614"/>
                <a:gd name="T23" fmla="*/ 39 h 1088"/>
                <a:gd name="T24" fmla="*/ 456 w 614"/>
                <a:gd name="T25" fmla="*/ 0 h 1088"/>
                <a:gd name="T26" fmla="*/ 449 w 614"/>
                <a:gd name="T27" fmla="*/ 0 h 1088"/>
                <a:gd name="T28" fmla="*/ 161 w 614"/>
                <a:gd name="T29" fmla="*/ 0 h 1088"/>
                <a:gd name="T30" fmla="*/ 130 w 614"/>
                <a:gd name="T31" fmla="*/ 25 h 1088"/>
                <a:gd name="T32" fmla="*/ 2 w 614"/>
                <a:gd name="T33" fmla="*/ 601 h 1088"/>
                <a:gd name="T34" fmla="*/ 8 w 614"/>
                <a:gd name="T35" fmla="*/ 628 h 1088"/>
                <a:gd name="T36" fmla="*/ 187 w 614"/>
                <a:gd name="T37" fmla="*/ 64 h 1088"/>
                <a:gd name="T38" fmla="*/ 409 w 614"/>
                <a:gd name="T39" fmla="*/ 64 h 1088"/>
                <a:gd name="T40" fmla="*/ 322 w 614"/>
                <a:gd name="T41" fmla="*/ 440 h 1088"/>
                <a:gd name="T42" fmla="*/ 346 w 614"/>
                <a:gd name="T43" fmla="*/ 479 h 1088"/>
                <a:gd name="T44" fmla="*/ 353 w 614"/>
                <a:gd name="T45" fmla="*/ 480 h 1088"/>
                <a:gd name="T46" fmla="*/ 522 w 614"/>
                <a:gd name="T47" fmla="*/ 480 h 1088"/>
                <a:gd name="T48" fmla="*/ 299 w 614"/>
                <a:gd name="T49" fmla="*/ 864 h 1088"/>
                <a:gd name="T50" fmla="*/ 352 w 614"/>
                <a:gd name="T51" fmla="*/ 614 h 1088"/>
                <a:gd name="T52" fmla="*/ 328 w 614"/>
                <a:gd name="T53" fmla="*/ 576 h 1088"/>
                <a:gd name="T54" fmla="*/ 321 w 614"/>
                <a:gd name="T55" fmla="*/ 576 h 1088"/>
                <a:gd name="T56" fmla="*/ 73 w 614"/>
                <a:gd name="T57" fmla="*/ 576 h 1088"/>
                <a:gd name="T58" fmla="*/ 187 w 614"/>
                <a:gd name="T59" fmla="*/ 64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4" h="1088">
                  <a:moveTo>
                    <a:pt x="8" y="628"/>
                  </a:moveTo>
                  <a:cubicBezTo>
                    <a:pt x="14" y="635"/>
                    <a:pt x="23" y="640"/>
                    <a:pt x="33" y="640"/>
                  </a:cubicBezTo>
                  <a:cubicBezTo>
                    <a:pt x="282" y="640"/>
                    <a:pt x="282" y="640"/>
                    <a:pt x="282" y="640"/>
                  </a:cubicBezTo>
                  <a:cubicBezTo>
                    <a:pt x="194" y="1049"/>
                    <a:pt x="194" y="1049"/>
                    <a:pt x="194" y="1049"/>
                  </a:cubicBezTo>
                  <a:cubicBezTo>
                    <a:pt x="191" y="1064"/>
                    <a:pt x="199" y="1080"/>
                    <a:pt x="214" y="1085"/>
                  </a:cubicBezTo>
                  <a:cubicBezTo>
                    <a:pt x="217" y="1087"/>
                    <a:pt x="221" y="1088"/>
                    <a:pt x="225" y="1088"/>
                  </a:cubicBezTo>
                  <a:cubicBezTo>
                    <a:pt x="237" y="1088"/>
                    <a:pt x="247" y="1081"/>
                    <a:pt x="253" y="1072"/>
                  </a:cubicBezTo>
                  <a:cubicBezTo>
                    <a:pt x="605" y="464"/>
                    <a:pt x="605" y="464"/>
                    <a:pt x="605" y="464"/>
                  </a:cubicBezTo>
                  <a:cubicBezTo>
                    <a:pt x="614" y="448"/>
                    <a:pt x="608" y="429"/>
                    <a:pt x="593" y="420"/>
                  </a:cubicBezTo>
                  <a:cubicBezTo>
                    <a:pt x="588" y="417"/>
                    <a:pt x="583" y="416"/>
                    <a:pt x="577" y="416"/>
                  </a:cubicBezTo>
                  <a:cubicBezTo>
                    <a:pt x="393" y="416"/>
                    <a:pt x="393" y="416"/>
                    <a:pt x="393" y="416"/>
                  </a:cubicBezTo>
                  <a:cubicBezTo>
                    <a:pt x="480" y="39"/>
                    <a:pt x="480" y="39"/>
                    <a:pt x="480" y="39"/>
                  </a:cubicBezTo>
                  <a:cubicBezTo>
                    <a:pt x="484" y="22"/>
                    <a:pt x="474" y="4"/>
                    <a:pt x="456" y="0"/>
                  </a:cubicBezTo>
                  <a:cubicBezTo>
                    <a:pt x="454" y="0"/>
                    <a:pt x="452" y="0"/>
                    <a:pt x="449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46" y="0"/>
                    <a:pt x="133" y="10"/>
                    <a:pt x="130" y="25"/>
                  </a:cubicBezTo>
                  <a:cubicBezTo>
                    <a:pt x="2" y="601"/>
                    <a:pt x="2" y="601"/>
                    <a:pt x="2" y="601"/>
                  </a:cubicBezTo>
                  <a:cubicBezTo>
                    <a:pt x="0" y="610"/>
                    <a:pt x="2" y="620"/>
                    <a:pt x="8" y="628"/>
                  </a:cubicBezTo>
                  <a:moveTo>
                    <a:pt x="187" y="64"/>
                  </a:moveTo>
                  <a:cubicBezTo>
                    <a:pt x="409" y="64"/>
                    <a:pt x="409" y="64"/>
                    <a:pt x="409" y="64"/>
                  </a:cubicBezTo>
                  <a:cubicBezTo>
                    <a:pt x="322" y="440"/>
                    <a:pt x="322" y="440"/>
                    <a:pt x="322" y="440"/>
                  </a:cubicBezTo>
                  <a:cubicBezTo>
                    <a:pt x="318" y="458"/>
                    <a:pt x="329" y="475"/>
                    <a:pt x="346" y="479"/>
                  </a:cubicBezTo>
                  <a:cubicBezTo>
                    <a:pt x="348" y="479"/>
                    <a:pt x="351" y="480"/>
                    <a:pt x="353" y="480"/>
                  </a:cubicBezTo>
                  <a:cubicBezTo>
                    <a:pt x="522" y="480"/>
                    <a:pt x="522" y="480"/>
                    <a:pt x="522" y="480"/>
                  </a:cubicBezTo>
                  <a:cubicBezTo>
                    <a:pt x="299" y="864"/>
                    <a:pt x="299" y="864"/>
                    <a:pt x="299" y="864"/>
                  </a:cubicBezTo>
                  <a:cubicBezTo>
                    <a:pt x="352" y="614"/>
                    <a:pt x="352" y="614"/>
                    <a:pt x="352" y="614"/>
                  </a:cubicBezTo>
                  <a:cubicBezTo>
                    <a:pt x="356" y="597"/>
                    <a:pt x="345" y="580"/>
                    <a:pt x="328" y="576"/>
                  </a:cubicBezTo>
                  <a:cubicBezTo>
                    <a:pt x="326" y="576"/>
                    <a:pt x="323" y="576"/>
                    <a:pt x="321" y="576"/>
                  </a:cubicBezTo>
                  <a:cubicBezTo>
                    <a:pt x="73" y="576"/>
                    <a:pt x="73" y="576"/>
                    <a:pt x="73" y="576"/>
                  </a:cubicBezTo>
                  <a:lnTo>
                    <a:pt x="18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98"/>
            <p:cNvSpPr>
              <a:spLocks/>
            </p:cNvSpPr>
            <p:nvPr/>
          </p:nvSpPr>
          <p:spPr bwMode="auto">
            <a:xfrm>
              <a:off x="1214438" y="2917825"/>
              <a:ext cx="290513" cy="266700"/>
            </a:xfrm>
            <a:custGeom>
              <a:avLst/>
              <a:gdLst>
                <a:gd name="T0" fmla="*/ 252 w 476"/>
                <a:gd name="T1" fmla="*/ 436 h 436"/>
                <a:gd name="T2" fmla="*/ 476 w 476"/>
                <a:gd name="T3" fmla="*/ 211 h 436"/>
                <a:gd name="T4" fmla="*/ 446 w 476"/>
                <a:gd name="T5" fmla="*/ 100 h 436"/>
                <a:gd name="T6" fmla="*/ 391 w 476"/>
                <a:gd name="T7" fmla="*/ 132 h 436"/>
                <a:gd name="T8" fmla="*/ 332 w 476"/>
                <a:gd name="T9" fmla="*/ 350 h 436"/>
                <a:gd name="T10" fmla="*/ 114 w 476"/>
                <a:gd name="T11" fmla="*/ 291 h 436"/>
                <a:gd name="T12" fmla="*/ 172 w 476"/>
                <a:gd name="T13" fmla="*/ 73 h 436"/>
                <a:gd name="T14" fmla="*/ 199 w 476"/>
                <a:gd name="T15" fmla="*/ 61 h 436"/>
                <a:gd name="T16" fmla="*/ 177 w 476"/>
                <a:gd name="T17" fmla="*/ 0 h 436"/>
                <a:gd name="T18" fmla="*/ 41 w 476"/>
                <a:gd name="T19" fmla="*/ 286 h 436"/>
                <a:gd name="T20" fmla="*/ 252 w 476"/>
                <a:gd name="T21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6" h="436">
                  <a:moveTo>
                    <a:pt x="252" y="436"/>
                  </a:moveTo>
                  <a:cubicBezTo>
                    <a:pt x="376" y="436"/>
                    <a:pt x="476" y="335"/>
                    <a:pt x="476" y="211"/>
                  </a:cubicBezTo>
                  <a:cubicBezTo>
                    <a:pt x="476" y="172"/>
                    <a:pt x="466" y="134"/>
                    <a:pt x="446" y="100"/>
                  </a:cubicBezTo>
                  <a:cubicBezTo>
                    <a:pt x="391" y="132"/>
                    <a:pt x="391" y="132"/>
                    <a:pt x="391" y="132"/>
                  </a:cubicBezTo>
                  <a:cubicBezTo>
                    <a:pt x="435" y="208"/>
                    <a:pt x="409" y="306"/>
                    <a:pt x="332" y="350"/>
                  </a:cubicBezTo>
                  <a:cubicBezTo>
                    <a:pt x="256" y="394"/>
                    <a:pt x="158" y="368"/>
                    <a:pt x="114" y="291"/>
                  </a:cubicBezTo>
                  <a:cubicBezTo>
                    <a:pt x="69" y="215"/>
                    <a:pt x="96" y="117"/>
                    <a:pt x="172" y="73"/>
                  </a:cubicBezTo>
                  <a:cubicBezTo>
                    <a:pt x="181" y="68"/>
                    <a:pt x="190" y="64"/>
                    <a:pt x="199" y="6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61" y="42"/>
                    <a:pt x="0" y="170"/>
                    <a:pt x="41" y="286"/>
                  </a:cubicBezTo>
                  <a:cubicBezTo>
                    <a:pt x="73" y="376"/>
                    <a:pt x="157" y="436"/>
                    <a:pt x="252" y="4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99"/>
            <p:cNvSpPr>
              <a:spLocks noEditPoints="1"/>
            </p:cNvSpPr>
            <p:nvPr/>
          </p:nvSpPr>
          <p:spPr bwMode="auto">
            <a:xfrm>
              <a:off x="1739900" y="2398713"/>
              <a:ext cx="238125" cy="198437"/>
            </a:xfrm>
            <a:custGeom>
              <a:avLst/>
              <a:gdLst>
                <a:gd name="T0" fmla="*/ 212 w 388"/>
                <a:gd name="T1" fmla="*/ 11 h 324"/>
                <a:gd name="T2" fmla="*/ 167 w 388"/>
                <a:gd name="T3" fmla="*/ 16 h 324"/>
                <a:gd name="T4" fmla="*/ 160 w 388"/>
                <a:gd name="T5" fmla="*/ 36 h 324"/>
                <a:gd name="T6" fmla="*/ 160 w 388"/>
                <a:gd name="T7" fmla="*/ 97 h 324"/>
                <a:gd name="T8" fmla="*/ 52 w 388"/>
                <a:gd name="T9" fmla="*/ 11 h 324"/>
                <a:gd name="T10" fmla="*/ 7 w 388"/>
                <a:gd name="T11" fmla="*/ 16 h 324"/>
                <a:gd name="T12" fmla="*/ 0 w 388"/>
                <a:gd name="T13" fmla="*/ 36 h 324"/>
                <a:gd name="T14" fmla="*/ 0 w 388"/>
                <a:gd name="T15" fmla="*/ 292 h 324"/>
                <a:gd name="T16" fmla="*/ 32 w 388"/>
                <a:gd name="T17" fmla="*/ 324 h 324"/>
                <a:gd name="T18" fmla="*/ 52 w 388"/>
                <a:gd name="T19" fmla="*/ 317 h 324"/>
                <a:gd name="T20" fmla="*/ 160 w 388"/>
                <a:gd name="T21" fmla="*/ 230 h 324"/>
                <a:gd name="T22" fmla="*/ 160 w 388"/>
                <a:gd name="T23" fmla="*/ 292 h 324"/>
                <a:gd name="T24" fmla="*/ 192 w 388"/>
                <a:gd name="T25" fmla="*/ 324 h 324"/>
                <a:gd name="T26" fmla="*/ 212 w 388"/>
                <a:gd name="T27" fmla="*/ 317 h 324"/>
                <a:gd name="T28" fmla="*/ 372 w 388"/>
                <a:gd name="T29" fmla="*/ 189 h 324"/>
                <a:gd name="T30" fmla="*/ 377 w 388"/>
                <a:gd name="T31" fmla="*/ 144 h 324"/>
                <a:gd name="T32" fmla="*/ 372 w 388"/>
                <a:gd name="T33" fmla="*/ 139 h 324"/>
                <a:gd name="T34" fmla="*/ 212 w 388"/>
                <a:gd name="T35" fmla="*/ 11 h 324"/>
                <a:gd name="T36" fmla="*/ 64 w 388"/>
                <a:gd name="T37" fmla="*/ 225 h 324"/>
                <a:gd name="T38" fmla="*/ 64 w 388"/>
                <a:gd name="T39" fmla="*/ 102 h 324"/>
                <a:gd name="T40" fmla="*/ 141 w 388"/>
                <a:gd name="T41" fmla="*/ 164 h 324"/>
                <a:gd name="T42" fmla="*/ 64 w 388"/>
                <a:gd name="T43" fmla="*/ 225 h 324"/>
                <a:gd name="T44" fmla="*/ 224 w 388"/>
                <a:gd name="T45" fmla="*/ 225 h 324"/>
                <a:gd name="T46" fmla="*/ 224 w 388"/>
                <a:gd name="T47" fmla="*/ 102 h 324"/>
                <a:gd name="T48" fmla="*/ 301 w 388"/>
                <a:gd name="T49" fmla="*/ 164 h 324"/>
                <a:gd name="T50" fmla="*/ 224 w 388"/>
                <a:gd name="T51" fmla="*/ 22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8" h="324">
                  <a:moveTo>
                    <a:pt x="212" y="11"/>
                  </a:moveTo>
                  <a:cubicBezTo>
                    <a:pt x="198" y="0"/>
                    <a:pt x="178" y="2"/>
                    <a:pt x="167" y="16"/>
                  </a:cubicBezTo>
                  <a:cubicBezTo>
                    <a:pt x="163" y="21"/>
                    <a:pt x="160" y="28"/>
                    <a:pt x="160" y="36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38" y="0"/>
                    <a:pt x="18" y="2"/>
                    <a:pt x="7" y="16"/>
                  </a:cubicBezTo>
                  <a:cubicBezTo>
                    <a:pt x="3" y="21"/>
                    <a:pt x="0" y="28"/>
                    <a:pt x="0" y="36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09"/>
                    <a:pt x="14" y="324"/>
                    <a:pt x="32" y="324"/>
                  </a:cubicBezTo>
                  <a:cubicBezTo>
                    <a:pt x="39" y="324"/>
                    <a:pt x="46" y="321"/>
                    <a:pt x="52" y="317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92"/>
                    <a:pt x="160" y="292"/>
                    <a:pt x="160" y="292"/>
                  </a:cubicBezTo>
                  <a:cubicBezTo>
                    <a:pt x="160" y="309"/>
                    <a:pt x="174" y="324"/>
                    <a:pt x="192" y="324"/>
                  </a:cubicBezTo>
                  <a:cubicBezTo>
                    <a:pt x="199" y="324"/>
                    <a:pt x="206" y="321"/>
                    <a:pt x="212" y="317"/>
                  </a:cubicBezTo>
                  <a:cubicBezTo>
                    <a:pt x="372" y="189"/>
                    <a:pt x="372" y="189"/>
                    <a:pt x="372" y="189"/>
                  </a:cubicBezTo>
                  <a:cubicBezTo>
                    <a:pt x="386" y="178"/>
                    <a:pt x="388" y="157"/>
                    <a:pt x="377" y="144"/>
                  </a:cubicBezTo>
                  <a:cubicBezTo>
                    <a:pt x="376" y="142"/>
                    <a:pt x="374" y="140"/>
                    <a:pt x="372" y="139"/>
                  </a:cubicBezTo>
                  <a:lnTo>
                    <a:pt x="212" y="11"/>
                  </a:lnTo>
                  <a:close/>
                  <a:moveTo>
                    <a:pt x="64" y="225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141" y="164"/>
                    <a:pt x="141" y="164"/>
                    <a:pt x="141" y="164"/>
                  </a:cubicBezTo>
                  <a:lnTo>
                    <a:pt x="64" y="225"/>
                  </a:lnTo>
                  <a:close/>
                  <a:moveTo>
                    <a:pt x="224" y="225"/>
                  </a:moveTo>
                  <a:cubicBezTo>
                    <a:pt x="224" y="102"/>
                    <a:pt x="224" y="102"/>
                    <a:pt x="224" y="102"/>
                  </a:cubicBezTo>
                  <a:cubicBezTo>
                    <a:pt x="301" y="164"/>
                    <a:pt x="301" y="164"/>
                    <a:pt x="301" y="164"/>
                  </a:cubicBezTo>
                  <a:lnTo>
                    <a:pt x="22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2" name="Group 131"/>
          <p:cNvGrpSpPr/>
          <p:nvPr/>
        </p:nvGrpSpPr>
        <p:grpSpPr>
          <a:xfrm flipH="1">
            <a:off x="5086914" y="3532739"/>
            <a:ext cx="227790" cy="227790"/>
            <a:chOff x="10821988" y="2166938"/>
            <a:chExt cx="1112837" cy="1112837"/>
          </a:xfrm>
          <a:solidFill>
            <a:schemeClr val="bg1"/>
          </a:solidFill>
        </p:grpSpPr>
        <p:sp>
          <p:nvSpPr>
            <p:cNvPr id="133" name="Freeform 179"/>
            <p:cNvSpPr>
              <a:spLocks/>
            </p:cNvSpPr>
            <p:nvPr/>
          </p:nvSpPr>
          <p:spPr bwMode="auto">
            <a:xfrm>
              <a:off x="11096625" y="2565400"/>
              <a:ext cx="47625" cy="46037"/>
            </a:xfrm>
            <a:custGeom>
              <a:avLst/>
              <a:gdLst>
                <a:gd name="T0" fmla="*/ 16 w 88"/>
                <a:gd name="T1" fmla="*/ 16 h 85"/>
                <a:gd name="T2" fmla="*/ 16 w 88"/>
                <a:gd name="T3" fmla="*/ 16 h 85"/>
                <a:gd name="T4" fmla="*/ 16 w 88"/>
                <a:gd name="T5" fmla="*/ 73 h 85"/>
                <a:gd name="T6" fmla="*/ 44 w 88"/>
                <a:gd name="T7" fmla="*/ 85 h 85"/>
                <a:gd name="T8" fmla="*/ 72 w 88"/>
                <a:gd name="T9" fmla="*/ 73 h 85"/>
                <a:gd name="T10" fmla="*/ 73 w 88"/>
                <a:gd name="T11" fmla="*/ 73 h 85"/>
                <a:gd name="T12" fmla="*/ 73 w 88"/>
                <a:gd name="T13" fmla="*/ 16 h 85"/>
                <a:gd name="T14" fmla="*/ 16 w 88"/>
                <a:gd name="T15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85"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23" y="81"/>
                    <a:pt x="34" y="85"/>
                    <a:pt x="44" y="85"/>
                  </a:cubicBezTo>
                  <a:cubicBezTo>
                    <a:pt x="54" y="85"/>
                    <a:pt x="64" y="81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Freeform 180"/>
            <p:cNvSpPr>
              <a:spLocks/>
            </p:cNvSpPr>
            <p:nvPr/>
          </p:nvSpPr>
          <p:spPr bwMode="auto">
            <a:xfrm>
              <a:off x="10821988" y="2289175"/>
              <a:ext cx="990600" cy="990600"/>
            </a:xfrm>
            <a:custGeom>
              <a:avLst/>
              <a:gdLst>
                <a:gd name="T0" fmla="*/ 1654 w 1832"/>
                <a:gd name="T1" fmla="*/ 719 h 1832"/>
                <a:gd name="T2" fmla="*/ 1584 w 1832"/>
                <a:gd name="T3" fmla="*/ 634 h 1832"/>
                <a:gd name="T4" fmla="*/ 1578 w 1832"/>
                <a:gd name="T5" fmla="*/ 743 h 1832"/>
                <a:gd name="T6" fmla="*/ 1752 w 1832"/>
                <a:gd name="T7" fmla="*/ 799 h 1832"/>
                <a:gd name="T8" fmla="*/ 1651 w 1832"/>
                <a:gd name="T9" fmla="*/ 1032 h 1832"/>
                <a:gd name="T10" fmla="*/ 1506 w 1832"/>
                <a:gd name="T11" fmla="*/ 1261 h 1832"/>
                <a:gd name="T12" fmla="*/ 1589 w 1832"/>
                <a:gd name="T13" fmla="*/ 1424 h 1832"/>
                <a:gd name="T14" fmla="*/ 1353 w 1832"/>
                <a:gd name="T15" fmla="*/ 1517 h 1832"/>
                <a:gd name="T16" fmla="*/ 1089 w 1832"/>
                <a:gd name="T17" fmla="*/ 1577 h 1832"/>
                <a:gd name="T18" fmla="*/ 1033 w 1832"/>
                <a:gd name="T19" fmla="*/ 1752 h 1832"/>
                <a:gd name="T20" fmla="*/ 799 w 1832"/>
                <a:gd name="T21" fmla="*/ 1650 h 1832"/>
                <a:gd name="T22" fmla="*/ 571 w 1832"/>
                <a:gd name="T23" fmla="*/ 1505 h 1832"/>
                <a:gd name="T24" fmla="*/ 407 w 1832"/>
                <a:gd name="T25" fmla="*/ 1589 h 1832"/>
                <a:gd name="T26" fmla="*/ 314 w 1832"/>
                <a:gd name="T27" fmla="*/ 1352 h 1832"/>
                <a:gd name="T28" fmla="*/ 255 w 1832"/>
                <a:gd name="T29" fmla="*/ 1089 h 1832"/>
                <a:gd name="T30" fmla="*/ 80 w 1832"/>
                <a:gd name="T31" fmla="*/ 1032 h 1832"/>
                <a:gd name="T32" fmla="*/ 182 w 1832"/>
                <a:gd name="T33" fmla="*/ 799 h 1832"/>
                <a:gd name="T34" fmla="*/ 326 w 1832"/>
                <a:gd name="T35" fmla="*/ 570 h 1832"/>
                <a:gd name="T36" fmla="*/ 242 w 1832"/>
                <a:gd name="T37" fmla="*/ 407 h 1832"/>
                <a:gd name="T38" fmla="*/ 479 w 1832"/>
                <a:gd name="T39" fmla="*/ 314 h 1832"/>
                <a:gd name="T40" fmla="*/ 743 w 1832"/>
                <a:gd name="T41" fmla="*/ 254 h 1832"/>
                <a:gd name="T42" fmla="*/ 799 w 1832"/>
                <a:gd name="T43" fmla="*/ 80 h 1832"/>
                <a:gd name="T44" fmla="*/ 1033 w 1832"/>
                <a:gd name="T45" fmla="*/ 181 h 1832"/>
                <a:gd name="T46" fmla="*/ 1145 w 1832"/>
                <a:gd name="T47" fmla="*/ 271 h 1832"/>
                <a:gd name="T48" fmla="*/ 1172 w 1832"/>
                <a:gd name="T49" fmla="*/ 196 h 1832"/>
                <a:gd name="T50" fmla="*/ 1113 w 1832"/>
                <a:gd name="T51" fmla="*/ 75 h 1832"/>
                <a:gd name="T52" fmla="*/ 795 w 1832"/>
                <a:gd name="T53" fmla="*/ 0 h 1832"/>
                <a:gd name="T54" fmla="*/ 719 w 1832"/>
                <a:gd name="T55" fmla="*/ 177 h 1832"/>
                <a:gd name="T56" fmla="*/ 461 w 1832"/>
                <a:gd name="T57" fmla="*/ 182 h 1832"/>
                <a:gd name="T58" fmla="*/ 183 w 1832"/>
                <a:gd name="T59" fmla="*/ 354 h 1832"/>
                <a:gd name="T60" fmla="*/ 255 w 1832"/>
                <a:gd name="T61" fmla="*/ 533 h 1832"/>
                <a:gd name="T62" fmla="*/ 76 w 1832"/>
                <a:gd name="T63" fmla="*/ 719 h 1832"/>
                <a:gd name="T64" fmla="*/ 0 w 1832"/>
                <a:gd name="T65" fmla="*/ 1037 h 1832"/>
                <a:gd name="T66" fmla="*/ 179 w 1832"/>
                <a:gd name="T67" fmla="*/ 1112 h 1832"/>
                <a:gd name="T68" fmla="*/ 183 w 1832"/>
                <a:gd name="T69" fmla="*/ 1371 h 1832"/>
                <a:gd name="T70" fmla="*/ 354 w 1832"/>
                <a:gd name="T71" fmla="*/ 1649 h 1832"/>
                <a:gd name="T72" fmla="*/ 534 w 1832"/>
                <a:gd name="T73" fmla="*/ 1576 h 1832"/>
                <a:gd name="T74" fmla="*/ 719 w 1832"/>
                <a:gd name="T75" fmla="*/ 1756 h 1832"/>
                <a:gd name="T76" fmla="*/ 1037 w 1832"/>
                <a:gd name="T77" fmla="*/ 1832 h 1832"/>
                <a:gd name="T78" fmla="*/ 1113 w 1832"/>
                <a:gd name="T79" fmla="*/ 1653 h 1832"/>
                <a:gd name="T80" fmla="*/ 1371 w 1832"/>
                <a:gd name="T81" fmla="*/ 1649 h 1832"/>
                <a:gd name="T82" fmla="*/ 1649 w 1832"/>
                <a:gd name="T83" fmla="*/ 1478 h 1832"/>
                <a:gd name="T84" fmla="*/ 1577 w 1832"/>
                <a:gd name="T85" fmla="*/ 1299 h 1832"/>
                <a:gd name="T86" fmla="*/ 1756 w 1832"/>
                <a:gd name="T87" fmla="*/ 1112 h 1832"/>
                <a:gd name="T88" fmla="*/ 1832 w 1832"/>
                <a:gd name="T89" fmla="*/ 795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32" h="1832">
                  <a:moveTo>
                    <a:pt x="1756" y="719"/>
                  </a:moveTo>
                  <a:cubicBezTo>
                    <a:pt x="1654" y="719"/>
                    <a:pt x="1654" y="719"/>
                    <a:pt x="1654" y="719"/>
                  </a:cubicBezTo>
                  <a:cubicBezTo>
                    <a:pt x="1649" y="698"/>
                    <a:pt x="1643" y="678"/>
                    <a:pt x="1635" y="658"/>
                  </a:cubicBezTo>
                  <a:cubicBezTo>
                    <a:pt x="1628" y="637"/>
                    <a:pt x="1605" y="626"/>
                    <a:pt x="1584" y="634"/>
                  </a:cubicBezTo>
                  <a:cubicBezTo>
                    <a:pt x="1563" y="641"/>
                    <a:pt x="1553" y="664"/>
                    <a:pt x="1560" y="685"/>
                  </a:cubicBezTo>
                  <a:cubicBezTo>
                    <a:pt x="1567" y="704"/>
                    <a:pt x="1573" y="723"/>
                    <a:pt x="1578" y="743"/>
                  </a:cubicBezTo>
                  <a:cubicBezTo>
                    <a:pt x="1587" y="776"/>
                    <a:pt x="1617" y="799"/>
                    <a:pt x="1651" y="799"/>
                  </a:cubicBezTo>
                  <a:cubicBezTo>
                    <a:pt x="1752" y="799"/>
                    <a:pt x="1752" y="799"/>
                    <a:pt x="1752" y="799"/>
                  </a:cubicBezTo>
                  <a:cubicBezTo>
                    <a:pt x="1752" y="1032"/>
                    <a:pt x="1752" y="1032"/>
                    <a:pt x="1752" y="1032"/>
                  </a:cubicBezTo>
                  <a:cubicBezTo>
                    <a:pt x="1651" y="1032"/>
                    <a:pt x="1651" y="1032"/>
                    <a:pt x="1651" y="1032"/>
                  </a:cubicBezTo>
                  <a:cubicBezTo>
                    <a:pt x="1616" y="1032"/>
                    <a:pt x="1586" y="1055"/>
                    <a:pt x="1578" y="1089"/>
                  </a:cubicBezTo>
                  <a:cubicBezTo>
                    <a:pt x="1562" y="1149"/>
                    <a:pt x="1538" y="1207"/>
                    <a:pt x="1506" y="1261"/>
                  </a:cubicBezTo>
                  <a:cubicBezTo>
                    <a:pt x="1489" y="1291"/>
                    <a:pt x="1494" y="1328"/>
                    <a:pt x="1518" y="1353"/>
                  </a:cubicBezTo>
                  <a:cubicBezTo>
                    <a:pt x="1589" y="1424"/>
                    <a:pt x="1589" y="1424"/>
                    <a:pt x="1589" y="1424"/>
                  </a:cubicBezTo>
                  <a:cubicBezTo>
                    <a:pt x="1424" y="1589"/>
                    <a:pt x="1424" y="1589"/>
                    <a:pt x="1424" y="1589"/>
                  </a:cubicBezTo>
                  <a:cubicBezTo>
                    <a:pt x="1353" y="1517"/>
                    <a:pt x="1353" y="1517"/>
                    <a:pt x="1353" y="1517"/>
                  </a:cubicBezTo>
                  <a:cubicBezTo>
                    <a:pt x="1328" y="1493"/>
                    <a:pt x="1291" y="1488"/>
                    <a:pt x="1261" y="1506"/>
                  </a:cubicBezTo>
                  <a:cubicBezTo>
                    <a:pt x="1207" y="1537"/>
                    <a:pt x="1149" y="1561"/>
                    <a:pt x="1089" y="1577"/>
                  </a:cubicBezTo>
                  <a:cubicBezTo>
                    <a:pt x="1056" y="1585"/>
                    <a:pt x="1033" y="1615"/>
                    <a:pt x="1033" y="1650"/>
                  </a:cubicBezTo>
                  <a:cubicBezTo>
                    <a:pt x="1033" y="1752"/>
                    <a:pt x="1033" y="1752"/>
                    <a:pt x="1033" y="1752"/>
                  </a:cubicBezTo>
                  <a:cubicBezTo>
                    <a:pt x="799" y="1752"/>
                    <a:pt x="799" y="1752"/>
                    <a:pt x="799" y="1752"/>
                  </a:cubicBezTo>
                  <a:cubicBezTo>
                    <a:pt x="799" y="1650"/>
                    <a:pt x="799" y="1650"/>
                    <a:pt x="799" y="1650"/>
                  </a:cubicBezTo>
                  <a:cubicBezTo>
                    <a:pt x="799" y="1615"/>
                    <a:pt x="776" y="1585"/>
                    <a:pt x="743" y="1577"/>
                  </a:cubicBezTo>
                  <a:cubicBezTo>
                    <a:pt x="683" y="1561"/>
                    <a:pt x="625" y="1537"/>
                    <a:pt x="571" y="1505"/>
                  </a:cubicBezTo>
                  <a:cubicBezTo>
                    <a:pt x="541" y="1488"/>
                    <a:pt x="504" y="1493"/>
                    <a:pt x="479" y="1517"/>
                  </a:cubicBezTo>
                  <a:cubicBezTo>
                    <a:pt x="407" y="1589"/>
                    <a:pt x="407" y="1589"/>
                    <a:pt x="407" y="1589"/>
                  </a:cubicBezTo>
                  <a:cubicBezTo>
                    <a:pt x="242" y="1424"/>
                    <a:pt x="242" y="1424"/>
                    <a:pt x="242" y="1424"/>
                  </a:cubicBezTo>
                  <a:cubicBezTo>
                    <a:pt x="314" y="1352"/>
                    <a:pt x="314" y="1352"/>
                    <a:pt x="314" y="1352"/>
                  </a:cubicBezTo>
                  <a:cubicBezTo>
                    <a:pt x="339" y="1328"/>
                    <a:pt x="344" y="1290"/>
                    <a:pt x="326" y="1261"/>
                  </a:cubicBezTo>
                  <a:cubicBezTo>
                    <a:pt x="295" y="1207"/>
                    <a:pt x="271" y="1149"/>
                    <a:pt x="255" y="1089"/>
                  </a:cubicBezTo>
                  <a:cubicBezTo>
                    <a:pt x="246" y="1055"/>
                    <a:pt x="216" y="1032"/>
                    <a:pt x="182" y="1032"/>
                  </a:cubicBezTo>
                  <a:cubicBezTo>
                    <a:pt x="80" y="1032"/>
                    <a:pt x="80" y="1032"/>
                    <a:pt x="80" y="1032"/>
                  </a:cubicBezTo>
                  <a:cubicBezTo>
                    <a:pt x="80" y="799"/>
                    <a:pt x="80" y="799"/>
                    <a:pt x="80" y="799"/>
                  </a:cubicBezTo>
                  <a:cubicBezTo>
                    <a:pt x="182" y="799"/>
                    <a:pt x="182" y="799"/>
                    <a:pt x="182" y="799"/>
                  </a:cubicBezTo>
                  <a:cubicBezTo>
                    <a:pt x="216" y="799"/>
                    <a:pt x="246" y="776"/>
                    <a:pt x="255" y="743"/>
                  </a:cubicBezTo>
                  <a:cubicBezTo>
                    <a:pt x="270" y="682"/>
                    <a:pt x="294" y="624"/>
                    <a:pt x="326" y="570"/>
                  </a:cubicBezTo>
                  <a:cubicBezTo>
                    <a:pt x="343" y="541"/>
                    <a:pt x="338" y="503"/>
                    <a:pt x="314" y="479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407" y="242"/>
                    <a:pt x="407" y="242"/>
                    <a:pt x="407" y="242"/>
                  </a:cubicBezTo>
                  <a:cubicBezTo>
                    <a:pt x="479" y="314"/>
                    <a:pt x="479" y="314"/>
                    <a:pt x="479" y="314"/>
                  </a:cubicBezTo>
                  <a:cubicBezTo>
                    <a:pt x="503" y="338"/>
                    <a:pt x="541" y="343"/>
                    <a:pt x="570" y="325"/>
                  </a:cubicBezTo>
                  <a:cubicBezTo>
                    <a:pt x="624" y="294"/>
                    <a:pt x="682" y="270"/>
                    <a:pt x="743" y="254"/>
                  </a:cubicBezTo>
                  <a:cubicBezTo>
                    <a:pt x="776" y="245"/>
                    <a:pt x="799" y="215"/>
                    <a:pt x="799" y="181"/>
                  </a:cubicBezTo>
                  <a:cubicBezTo>
                    <a:pt x="799" y="80"/>
                    <a:pt x="799" y="80"/>
                    <a:pt x="799" y="80"/>
                  </a:cubicBezTo>
                  <a:cubicBezTo>
                    <a:pt x="1033" y="80"/>
                    <a:pt x="1033" y="80"/>
                    <a:pt x="1033" y="80"/>
                  </a:cubicBezTo>
                  <a:cubicBezTo>
                    <a:pt x="1033" y="181"/>
                    <a:pt x="1033" y="181"/>
                    <a:pt x="1033" y="181"/>
                  </a:cubicBezTo>
                  <a:cubicBezTo>
                    <a:pt x="1033" y="215"/>
                    <a:pt x="1056" y="245"/>
                    <a:pt x="1089" y="254"/>
                  </a:cubicBezTo>
                  <a:cubicBezTo>
                    <a:pt x="1108" y="259"/>
                    <a:pt x="1127" y="264"/>
                    <a:pt x="1145" y="271"/>
                  </a:cubicBezTo>
                  <a:cubicBezTo>
                    <a:pt x="1166" y="278"/>
                    <a:pt x="1189" y="268"/>
                    <a:pt x="1197" y="247"/>
                  </a:cubicBezTo>
                  <a:cubicBezTo>
                    <a:pt x="1204" y="226"/>
                    <a:pt x="1193" y="203"/>
                    <a:pt x="1172" y="196"/>
                  </a:cubicBezTo>
                  <a:cubicBezTo>
                    <a:pt x="1153" y="189"/>
                    <a:pt x="1133" y="182"/>
                    <a:pt x="1113" y="177"/>
                  </a:cubicBezTo>
                  <a:cubicBezTo>
                    <a:pt x="1113" y="75"/>
                    <a:pt x="1113" y="75"/>
                    <a:pt x="1113" y="75"/>
                  </a:cubicBezTo>
                  <a:cubicBezTo>
                    <a:pt x="1113" y="34"/>
                    <a:pt x="1079" y="0"/>
                    <a:pt x="1037" y="0"/>
                  </a:cubicBezTo>
                  <a:cubicBezTo>
                    <a:pt x="795" y="0"/>
                    <a:pt x="795" y="0"/>
                    <a:pt x="795" y="0"/>
                  </a:cubicBezTo>
                  <a:cubicBezTo>
                    <a:pt x="753" y="0"/>
                    <a:pt x="719" y="34"/>
                    <a:pt x="719" y="75"/>
                  </a:cubicBezTo>
                  <a:cubicBezTo>
                    <a:pt x="719" y="177"/>
                    <a:pt x="719" y="177"/>
                    <a:pt x="719" y="177"/>
                  </a:cubicBezTo>
                  <a:cubicBezTo>
                    <a:pt x="654" y="195"/>
                    <a:pt x="591" y="221"/>
                    <a:pt x="533" y="255"/>
                  </a:cubicBezTo>
                  <a:cubicBezTo>
                    <a:pt x="461" y="182"/>
                    <a:pt x="461" y="182"/>
                    <a:pt x="461" y="182"/>
                  </a:cubicBezTo>
                  <a:cubicBezTo>
                    <a:pt x="431" y="153"/>
                    <a:pt x="383" y="153"/>
                    <a:pt x="354" y="182"/>
                  </a:cubicBezTo>
                  <a:cubicBezTo>
                    <a:pt x="183" y="354"/>
                    <a:pt x="183" y="354"/>
                    <a:pt x="183" y="354"/>
                  </a:cubicBezTo>
                  <a:cubicBezTo>
                    <a:pt x="153" y="383"/>
                    <a:pt x="153" y="431"/>
                    <a:pt x="183" y="461"/>
                  </a:cubicBezTo>
                  <a:cubicBezTo>
                    <a:pt x="255" y="533"/>
                    <a:pt x="255" y="533"/>
                    <a:pt x="255" y="533"/>
                  </a:cubicBezTo>
                  <a:cubicBezTo>
                    <a:pt x="221" y="591"/>
                    <a:pt x="196" y="654"/>
                    <a:pt x="178" y="719"/>
                  </a:cubicBezTo>
                  <a:cubicBezTo>
                    <a:pt x="76" y="719"/>
                    <a:pt x="76" y="719"/>
                    <a:pt x="76" y="719"/>
                  </a:cubicBezTo>
                  <a:cubicBezTo>
                    <a:pt x="34" y="719"/>
                    <a:pt x="0" y="753"/>
                    <a:pt x="0" y="795"/>
                  </a:cubicBezTo>
                  <a:cubicBezTo>
                    <a:pt x="0" y="1037"/>
                    <a:pt x="0" y="1037"/>
                    <a:pt x="0" y="1037"/>
                  </a:cubicBezTo>
                  <a:cubicBezTo>
                    <a:pt x="0" y="1078"/>
                    <a:pt x="34" y="1112"/>
                    <a:pt x="76" y="1112"/>
                  </a:cubicBezTo>
                  <a:cubicBezTo>
                    <a:pt x="179" y="1112"/>
                    <a:pt x="179" y="1112"/>
                    <a:pt x="179" y="1112"/>
                  </a:cubicBezTo>
                  <a:cubicBezTo>
                    <a:pt x="196" y="1177"/>
                    <a:pt x="222" y="1240"/>
                    <a:pt x="256" y="1298"/>
                  </a:cubicBezTo>
                  <a:cubicBezTo>
                    <a:pt x="183" y="1371"/>
                    <a:pt x="183" y="1371"/>
                    <a:pt x="183" y="1371"/>
                  </a:cubicBezTo>
                  <a:cubicBezTo>
                    <a:pt x="153" y="1400"/>
                    <a:pt x="153" y="1448"/>
                    <a:pt x="183" y="1478"/>
                  </a:cubicBezTo>
                  <a:cubicBezTo>
                    <a:pt x="354" y="1649"/>
                    <a:pt x="354" y="1649"/>
                    <a:pt x="354" y="1649"/>
                  </a:cubicBezTo>
                  <a:cubicBezTo>
                    <a:pt x="383" y="1678"/>
                    <a:pt x="431" y="1678"/>
                    <a:pt x="461" y="1649"/>
                  </a:cubicBezTo>
                  <a:cubicBezTo>
                    <a:pt x="534" y="1576"/>
                    <a:pt x="534" y="1576"/>
                    <a:pt x="534" y="1576"/>
                  </a:cubicBezTo>
                  <a:cubicBezTo>
                    <a:pt x="592" y="1610"/>
                    <a:pt x="654" y="1636"/>
                    <a:pt x="719" y="1653"/>
                  </a:cubicBezTo>
                  <a:cubicBezTo>
                    <a:pt x="719" y="1756"/>
                    <a:pt x="719" y="1756"/>
                    <a:pt x="719" y="1756"/>
                  </a:cubicBezTo>
                  <a:cubicBezTo>
                    <a:pt x="719" y="1798"/>
                    <a:pt x="753" y="1832"/>
                    <a:pt x="795" y="1832"/>
                  </a:cubicBezTo>
                  <a:cubicBezTo>
                    <a:pt x="1037" y="1832"/>
                    <a:pt x="1037" y="1832"/>
                    <a:pt x="1037" y="1832"/>
                  </a:cubicBezTo>
                  <a:cubicBezTo>
                    <a:pt x="1079" y="1832"/>
                    <a:pt x="1113" y="1798"/>
                    <a:pt x="1113" y="1756"/>
                  </a:cubicBezTo>
                  <a:cubicBezTo>
                    <a:pt x="1113" y="1653"/>
                    <a:pt x="1113" y="1653"/>
                    <a:pt x="1113" y="1653"/>
                  </a:cubicBezTo>
                  <a:cubicBezTo>
                    <a:pt x="1178" y="1636"/>
                    <a:pt x="1240" y="1610"/>
                    <a:pt x="1299" y="1576"/>
                  </a:cubicBezTo>
                  <a:cubicBezTo>
                    <a:pt x="1371" y="1649"/>
                    <a:pt x="1371" y="1649"/>
                    <a:pt x="1371" y="1649"/>
                  </a:cubicBezTo>
                  <a:cubicBezTo>
                    <a:pt x="1400" y="1678"/>
                    <a:pt x="1448" y="1678"/>
                    <a:pt x="1478" y="1649"/>
                  </a:cubicBezTo>
                  <a:cubicBezTo>
                    <a:pt x="1649" y="1478"/>
                    <a:pt x="1649" y="1478"/>
                    <a:pt x="1649" y="1478"/>
                  </a:cubicBezTo>
                  <a:cubicBezTo>
                    <a:pt x="1679" y="1448"/>
                    <a:pt x="1679" y="1400"/>
                    <a:pt x="1649" y="1371"/>
                  </a:cubicBezTo>
                  <a:cubicBezTo>
                    <a:pt x="1577" y="1299"/>
                    <a:pt x="1577" y="1299"/>
                    <a:pt x="1577" y="1299"/>
                  </a:cubicBezTo>
                  <a:cubicBezTo>
                    <a:pt x="1611" y="1240"/>
                    <a:pt x="1637" y="1178"/>
                    <a:pt x="1654" y="1112"/>
                  </a:cubicBezTo>
                  <a:cubicBezTo>
                    <a:pt x="1756" y="1112"/>
                    <a:pt x="1756" y="1112"/>
                    <a:pt x="1756" y="1112"/>
                  </a:cubicBezTo>
                  <a:cubicBezTo>
                    <a:pt x="1798" y="1112"/>
                    <a:pt x="1832" y="1078"/>
                    <a:pt x="1832" y="1037"/>
                  </a:cubicBezTo>
                  <a:cubicBezTo>
                    <a:pt x="1832" y="795"/>
                    <a:pt x="1832" y="795"/>
                    <a:pt x="1832" y="795"/>
                  </a:cubicBezTo>
                  <a:cubicBezTo>
                    <a:pt x="1832" y="753"/>
                    <a:pt x="1798" y="719"/>
                    <a:pt x="1756" y="7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181"/>
            <p:cNvSpPr>
              <a:spLocks noEditPoints="1"/>
            </p:cNvSpPr>
            <p:nvPr/>
          </p:nvSpPr>
          <p:spPr bwMode="auto">
            <a:xfrm>
              <a:off x="10972800" y="2166938"/>
              <a:ext cx="962025" cy="962025"/>
            </a:xfrm>
            <a:custGeom>
              <a:avLst/>
              <a:gdLst>
                <a:gd name="T0" fmla="*/ 1645 w 1779"/>
                <a:gd name="T1" fmla="*/ 246 h 1779"/>
                <a:gd name="T2" fmla="*/ 1533 w 1779"/>
                <a:gd name="T3" fmla="*/ 134 h 1779"/>
                <a:gd name="T4" fmla="*/ 1320 w 1779"/>
                <a:gd name="T5" fmla="*/ 47 h 1779"/>
                <a:gd name="T6" fmla="*/ 1041 w 1779"/>
                <a:gd name="T7" fmla="*/ 341 h 1779"/>
                <a:gd name="T8" fmla="*/ 998 w 1779"/>
                <a:gd name="T9" fmla="*/ 724 h 1779"/>
                <a:gd name="T10" fmla="*/ 677 w 1779"/>
                <a:gd name="T11" fmla="*/ 544 h 1779"/>
                <a:gd name="T12" fmla="*/ 597 w 1779"/>
                <a:gd name="T13" fmla="*/ 544 h 1779"/>
                <a:gd name="T14" fmla="*/ 393 w 1779"/>
                <a:gd name="T15" fmla="*/ 647 h 1779"/>
                <a:gd name="T16" fmla="*/ 428 w 1779"/>
                <a:gd name="T17" fmla="*/ 718 h 1779"/>
                <a:gd name="T18" fmla="*/ 597 w 1779"/>
                <a:gd name="T19" fmla="*/ 707 h 1779"/>
                <a:gd name="T20" fmla="*/ 677 w 1779"/>
                <a:gd name="T21" fmla="*/ 707 h 1779"/>
                <a:gd name="T22" fmla="*/ 941 w 1779"/>
                <a:gd name="T23" fmla="*/ 781 h 1779"/>
                <a:gd name="T24" fmla="*/ 637 w 1779"/>
                <a:gd name="T25" fmla="*/ 830 h 1779"/>
                <a:gd name="T26" fmla="*/ 637 w 1779"/>
                <a:gd name="T27" fmla="*/ 1454 h 1779"/>
                <a:gd name="T28" fmla="*/ 884 w 1779"/>
                <a:gd name="T29" fmla="*/ 952 h 1779"/>
                <a:gd name="T30" fmla="*/ 1107 w 1779"/>
                <a:gd name="T31" fmla="*/ 1102 h 1779"/>
                <a:gd name="T32" fmla="*/ 1032 w 1779"/>
                <a:gd name="T33" fmla="*/ 1142 h 1779"/>
                <a:gd name="T34" fmla="*/ 1107 w 1779"/>
                <a:gd name="T35" fmla="*/ 1182 h 1779"/>
                <a:gd name="T36" fmla="*/ 677 w 1779"/>
                <a:gd name="T37" fmla="*/ 1612 h 1779"/>
                <a:gd name="T38" fmla="*/ 637 w 1779"/>
                <a:gd name="T39" fmla="*/ 1536 h 1779"/>
                <a:gd name="T40" fmla="*/ 597 w 1779"/>
                <a:gd name="T41" fmla="*/ 1612 h 1779"/>
                <a:gd name="T42" fmla="*/ 167 w 1779"/>
                <a:gd name="T43" fmla="*/ 1182 h 1779"/>
                <a:gd name="T44" fmla="*/ 242 w 1779"/>
                <a:gd name="T45" fmla="*/ 1142 h 1779"/>
                <a:gd name="T46" fmla="*/ 167 w 1779"/>
                <a:gd name="T47" fmla="*/ 1102 h 1779"/>
                <a:gd name="T48" fmla="*/ 191 w 1779"/>
                <a:gd name="T49" fmla="*/ 886 h 1779"/>
                <a:gd name="T50" fmla="*/ 87 w 1779"/>
                <a:gd name="T51" fmla="*/ 1102 h 1779"/>
                <a:gd name="T52" fmla="*/ 0 w 1779"/>
                <a:gd name="T53" fmla="*/ 1142 h 1779"/>
                <a:gd name="T54" fmla="*/ 87 w 1779"/>
                <a:gd name="T55" fmla="*/ 1182 h 1779"/>
                <a:gd name="T56" fmla="*/ 597 w 1779"/>
                <a:gd name="T57" fmla="*/ 1692 h 1779"/>
                <a:gd name="T58" fmla="*/ 637 w 1779"/>
                <a:gd name="T59" fmla="*/ 1779 h 1779"/>
                <a:gd name="T60" fmla="*/ 677 w 1779"/>
                <a:gd name="T61" fmla="*/ 1692 h 1779"/>
                <a:gd name="T62" fmla="*/ 1187 w 1779"/>
                <a:gd name="T63" fmla="*/ 1182 h 1779"/>
                <a:gd name="T64" fmla="*/ 1274 w 1779"/>
                <a:gd name="T65" fmla="*/ 1142 h 1779"/>
                <a:gd name="T66" fmla="*/ 1187 w 1779"/>
                <a:gd name="T67" fmla="*/ 1102 h 1779"/>
                <a:gd name="T68" fmla="*/ 1098 w 1779"/>
                <a:gd name="T69" fmla="*/ 738 h 1779"/>
                <a:gd name="T70" fmla="*/ 1466 w 1779"/>
                <a:gd name="T71" fmla="*/ 726 h 1779"/>
                <a:gd name="T72" fmla="*/ 1759 w 1779"/>
                <a:gd name="T73" fmla="*/ 323 h 1779"/>
                <a:gd name="T74" fmla="*/ 1377 w 1779"/>
                <a:gd name="T75" fmla="*/ 103 h 1779"/>
                <a:gd name="T76" fmla="*/ 1453 w 1779"/>
                <a:gd name="T77" fmla="*/ 135 h 1779"/>
                <a:gd name="T78" fmla="*/ 1234 w 1779"/>
                <a:gd name="T79" fmla="*/ 488 h 1779"/>
                <a:gd name="T80" fmla="*/ 1121 w 1779"/>
                <a:gd name="T81" fmla="*/ 358 h 1779"/>
                <a:gd name="T82" fmla="*/ 637 w 1779"/>
                <a:gd name="T83" fmla="*/ 1374 h 1779"/>
                <a:gd name="T84" fmla="*/ 637 w 1779"/>
                <a:gd name="T85" fmla="*/ 910 h 1779"/>
                <a:gd name="T86" fmla="*/ 699 w 1779"/>
                <a:gd name="T87" fmla="*/ 1023 h 1779"/>
                <a:gd name="T88" fmla="*/ 728 w 1779"/>
                <a:gd name="T89" fmla="*/ 1091 h 1779"/>
                <a:gd name="T90" fmla="*/ 827 w 1779"/>
                <a:gd name="T91" fmla="*/ 1009 h 1779"/>
                <a:gd name="T92" fmla="*/ 1676 w 1779"/>
                <a:gd name="T93" fmla="*/ 402 h 1779"/>
                <a:gd name="T94" fmla="*/ 1178 w 1779"/>
                <a:gd name="T95" fmla="*/ 658 h 1779"/>
                <a:gd name="T96" fmla="*/ 1509 w 1779"/>
                <a:gd name="T97" fmla="*/ 326 h 1779"/>
                <a:gd name="T98" fmla="*/ 1685 w 1779"/>
                <a:gd name="T99" fmla="*/ 354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79" h="1779">
                  <a:moveTo>
                    <a:pt x="1759" y="323"/>
                  </a:moveTo>
                  <a:cubicBezTo>
                    <a:pt x="1740" y="276"/>
                    <a:pt x="1696" y="247"/>
                    <a:pt x="1645" y="246"/>
                  </a:cubicBezTo>
                  <a:cubicBezTo>
                    <a:pt x="1533" y="246"/>
                    <a:pt x="1533" y="246"/>
                    <a:pt x="1533" y="246"/>
                  </a:cubicBezTo>
                  <a:cubicBezTo>
                    <a:pt x="1533" y="134"/>
                    <a:pt x="1533" y="134"/>
                    <a:pt x="1533" y="134"/>
                  </a:cubicBezTo>
                  <a:cubicBezTo>
                    <a:pt x="1532" y="83"/>
                    <a:pt x="1503" y="39"/>
                    <a:pt x="1456" y="20"/>
                  </a:cubicBezTo>
                  <a:cubicBezTo>
                    <a:pt x="1408" y="0"/>
                    <a:pt x="1356" y="10"/>
                    <a:pt x="1320" y="47"/>
                  </a:cubicBezTo>
                  <a:cubicBezTo>
                    <a:pt x="1053" y="313"/>
                    <a:pt x="1053" y="313"/>
                    <a:pt x="1053" y="313"/>
                  </a:cubicBezTo>
                  <a:cubicBezTo>
                    <a:pt x="1045" y="321"/>
                    <a:pt x="1041" y="331"/>
                    <a:pt x="1041" y="341"/>
                  </a:cubicBezTo>
                  <a:cubicBezTo>
                    <a:pt x="1041" y="681"/>
                    <a:pt x="1041" y="681"/>
                    <a:pt x="1041" y="681"/>
                  </a:cubicBezTo>
                  <a:cubicBezTo>
                    <a:pt x="998" y="724"/>
                    <a:pt x="998" y="724"/>
                    <a:pt x="998" y="724"/>
                  </a:cubicBezTo>
                  <a:cubicBezTo>
                    <a:pt x="906" y="645"/>
                    <a:pt x="793" y="600"/>
                    <a:pt x="677" y="591"/>
                  </a:cubicBezTo>
                  <a:cubicBezTo>
                    <a:pt x="677" y="544"/>
                    <a:pt x="677" y="544"/>
                    <a:pt x="677" y="544"/>
                  </a:cubicBezTo>
                  <a:cubicBezTo>
                    <a:pt x="677" y="522"/>
                    <a:pt x="659" y="504"/>
                    <a:pt x="637" y="504"/>
                  </a:cubicBezTo>
                  <a:cubicBezTo>
                    <a:pt x="615" y="504"/>
                    <a:pt x="597" y="522"/>
                    <a:pt x="597" y="544"/>
                  </a:cubicBezTo>
                  <a:cubicBezTo>
                    <a:pt x="597" y="591"/>
                    <a:pt x="597" y="591"/>
                    <a:pt x="597" y="591"/>
                  </a:cubicBezTo>
                  <a:cubicBezTo>
                    <a:pt x="527" y="596"/>
                    <a:pt x="458" y="614"/>
                    <a:pt x="393" y="647"/>
                  </a:cubicBezTo>
                  <a:cubicBezTo>
                    <a:pt x="373" y="656"/>
                    <a:pt x="365" y="680"/>
                    <a:pt x="375" y="700"/>
                  </a:cubicBezTo>
                  <a:cubicBezTo>
                    <a:pt x="384" y="720"/>
                    <a:pt x="408" y="728"/>
                    <a:pt x="428" y="718"/>
                  </a:cubicBezTo>
                  <a:cubicBezTo>
                    <a:pt x="482" y="692"/>
                    <a:pt x="539" y="676"/>
                    <a:pt x="597" y="671"/>
                  </a:cubicBezTo>
                  <a:cubicBezTo>
                    <a:pt x="597" y="707"/>
                    <a:pt x="597" y="707"/>
                    <a:pt x="597" y="707"/>
                  </a:cubicBezTo>
                  <a:cubicBezTo>
                    <a:pt x="597" y="729"/>
                    <a:pt x="615" y="747"/>
                    <a:pt x="637" y="747"/>
                  </a:cubicBezTo>
                  <a:cubicBezTo>
                    <a:pt x="659" y="747"/>
                    <a:pt x="677" y="729"/>
                    <a:pt x="677" y="707"/>
                  </a:cubicBezTo>
                  <a:cubicBezTo>
                    <a:pt x="677" y="671"/>
                    <a:pt x="677" y="671"/>
                    <a:pt x="677" y="671"/>
                  </a:cubicBezTo>
                  <a:cubicBezTo>
                    <a:pt x="773" y="679"/>
                    <a:pt x="865" y="717"/>
                    <a:pt x="941" y="781"/>
                  </a:cubicBezTo>
                  <a:cubicBezTo>
                    <a:pt x="827" y="895"/>
                    <a:pt x="827" y="895"/>
                    <a:pt x="827" y="895"/>
                  </a:cubicBezTo>
                  <a:cubicBezTo>
                    <a:pt x="775" y="854"/>
                    <a:pt x="709" y="830"/>
                    <a:pt x="637" y="830"/>
                  </a:cubicBezTo>
                  <a:cubicBezTo>
                    <a:pt x="465" y="830"/>
                    <a:pt x="325" y="970"/>
                    <a:pt x="325" y="1142"/>
                  </a:cubicBezTo>
                  <a:cubicBezTo>
                    <a:pt x="325" y="1314"/>
                    <a:pt x="465" y="1454"/>
                    <a:pt x="637" y="1454"/>
                  </a:cubicBezTo>
                  <a:cubicBezTo>
                    <a:pt x="809" y="1454"/>
                    <a:pt x="949" y="1314"/>
                    <a:pt x="949" y="1142"/>
                  </a:cubicBezTo>
                  <a:cubicBezTo>
                    <a:pt x="949" y="1070"/>
                    <a:pt x="925" y="1004"/>
                    <a:pt x="884" y="952"/>
                  </a:cubicBezTo>
                  <a:cubicBezTo>
                    <a:pt x="998" y="838"/>
                    <a:pt x="998" y="838"/>
                    <a:pt x="998" y="838"/>
                  </a:cubicBezTo>
                  <a:cubicBezTo>
                    <a:pt x="1063" y="914"/>
                    <a:pt x="1099" y="1007"/>
                    <a:pt x="1107" y="1102"/>
                  </a:cubicBezTo>
                  <a:cubicBezTo>
                    <a:pt x="1072" y="1102"/>
                    <a:pt x="1072" y="1102"/>
                    <a:pt x="1072" y="1102"/>
                  </a:cubicBezTo>
                  <a:cubicBezTo>
                    <a:pt x="1049" y="1102"/>
                    <a:pt x="1032" y="1120"/>
                    <a:pt x="1032" y="1142"/>
                  </a:cubicBezTo>
                  <a:cubicBezTo>
                    <a:pt x="1032" y="1164"/>
                    <a:pt x="1049" y="1182"/>
                    <a:pt x="1072" y="1182"/>
                  </a:cubicBezTo>
                  <a:cubicBezTo>
                    <a:pt x="1107" y="1182"/>
                    <a:pt x="1107" y="1182"/>
                    <a:pt x="1107" y="1182"/>
                  </a:cubicBezTo>
                  <a:cubicBezTo>
                    <a:pt x="1098" y="1289"/>
                    <a:pt x="1052" y="1394"/>
                    <a:pt x="971" y="1475"/>
                  </a:cubicBezTo>
                  <a:cubicBezTo>
                    <a:pt x="889" y="1557"/>
                    <a:pt x="784" y="1603"/>
                    <a:pt x="677" y="1612"/>
                  </a:cubicBezTo>
                  <a:cubicBezTo>
                    <a:pt x="677" y="1576"/>
                    <a:pt x="677" y="1576"/>
                    <a:pt x="677" y="1576"/>
                  </a:cubicBezTo>
                  <a:cubicBezTo>
                    <a:pt x="677" y="1554"/>
                    <a:pt x="659" y="1536"/>
                    <a:pt x="637" y="1536"/>
                  </a:cubicBezTo>
                  <a:cubicBezTo>
                    <a:pt x="615" y="1536"/>
                    <a:pt x="597" y="1554"/>
                    <a:pt x="597" y="1576"/>
                  </a:cubicBezTo>
                  <a:cubicBezTo>
                    <a:pt x="597" y="1612"/>
                    <a:pt x="597" y="1612"/>
                    <a:pt x="597" y="1612"/>
                  </a:cubicBezTo>
                  <a:cubicBezTo>
                    <a:pt x="490" y="1603"/>
                    <a:pt x="385" y="1557"/>
                    <a:pt x="303" y="1475"/>
                  </a:cubicBezTo>
                  <a:cubicBezTo>
                    <a:pt x="223" y="1395"/>
                    <a:pt x="176" y="1290"/>
                    <a:pt x="167" y="1182"/>
                  </a:cubicBezTo>
                  <a:cubicBezTo>
                    <a:pt x="202" y="1182"/>
                    <a:pt x="202" y="1182"/>
                    <a:pt x="202" y="1182"/>
                  </a:cubicBezTo>
                  <a:cubicBezTo>
                    <a:pt x="224" y="1182"/>
                    <a:pt x="242" y="1164"/>
                    <a:pt x="242" y="1142"/>
                  </a:cubicBezTo>
                  <a:cubicBezTo>
                    <a:pt x="242" y="1120"/>
                    <a:pt x="224" y="1102"/>
                    <a:pt x="202" y="1102"/>
                  </a:cubicBezTo>
                  <a:cubicBezTo>
                    <a:pt x="167" y="1102"/>
                    <a:pt x="167" y="1102"/>
                    <a:pt x="167" y="1102"/>
                  </a:cubicBezTo>
                  <a:cubicBezTo>
                    <a:pt x="171" y="1046"/>
                    <a:pt x="186" y="991"/>
                    <a:pt x="210" y="939"/>
                  </a:cubicBezTo>
                  <a:cubicBezTo>
                    <a:pt x="220" y="919"/>
                    <a:pt x="211" y="895"/>
                    <a:pt x="191" y="886"/>
                  </a:cubicBezTo>
                  <a:cubicBezTo>
                    <a:pt x="172" y="876"/>
                    <a:pt x="148" y="885"/>
                    <a:pt x="138" y="905"/>
                  </a:cubicBezTo>
                  <a:cubicBezTo>
                    <a:pt x="108" y="968"/>
                    <a:pt x="91" y="1035"/>
                    <a:pt x="87" y="1102"/>
                  </a:cubicBezTo>
                  <a:cubicBezTo>
                    <a:pt x="40" y="1102"/>
                    <a:pt x="40" y="1102"/>
                    <a:pt x="40" y="1102"/>
                  </a:cubicBezTo>
                  <a:cubicBezTo>
                    <a:pt x="18" y="1102"/>
                    <a:pt x="0" y="1120"/>
                    <a:pt x="0" y="1142"/>
                  </a:cubicBezTo>
                  <a:cubicBezTo>
                    <a:pt x="0" y="1164"/>
                    <a:pt x="18" y="1182"/>
                    <a:pt x="40" y="1182"/>
                  </a:cubicBezTo>
                  <a:cubicBezTo>
                    <a:pt x="87" y="1182"/>
                    <a:pt x="87" y="1182"/>
                    <a:pt x="87" y="1182"/>
                  </a:cubicBezTo>
                  <a:cubicBezTo>
                    <a:pt x="96" y="1311"/>
                    <a:pt x="151" y="1436"/>
                    <a:pt x="247" y="1532"/>
                  </a:cubicBezTo>
                  <a:cubicBezTo>
                    <a:pt x="341" y="1627"/>
                    <a:pt x="465" y="1683"/>
                    <a:pt x="597" y="1692"/>
                  </a:cubicBezTo>
                  <a:cubicBezTo>
                    <a:pt x="597" y="1739"/>
                    <a:pt x="597" y="1739"/>
                    <a:pt x="597" y="1739"/>
                  </a:cubicBezTo>
                  <a:cubicBezTo>
                    <a:pt x="597" y="1761"/>
                    <a:pt x="615" y="1779"/>
                    <a:pt x="637" y="1779"/>
                  </a:cubicBezTo>
                  <a:cubicBezTo>
                    <a:pt x="659" y="1779"/>
                    <a:pt x="677" y="1761"/>
                    <a:pt x="677" y="1739"/>
                  </a:cubicBezTo>
                  <a:cubicBezTo>
                    <a:pt x="677" y="1692"/>
                    <a:pt x="677" y="1692"/>
                    <a:pt x="677" y="1692"/>
                  </a:cubicBezTo>
                  <a:cubicBezTo>
                    <a:pt x="809" y="1683"/>
                    <a:pt x="932" y="1627"/>
                    <a:pt x="1027" y="1532"/>
                  </a:cubicBezTo>
                  <a:cubicBezTo>
                    <a:pt x="1122" y="1437"/>
                    <a:pt x="1178" y="1314"/>
                    <a:pt x="1187" y="1182"/>
                  </a:cubicBezTo>
                  <a:cubicBezTo>
                    <a:pt x="1234" y="1182"/>
                    <a:pt x="1234" y="1182"/>
                    <a:pt x="1234" y="1182"/>
                  </a:cubicBezTo>
                  <a:cubicBezTo>
                    <a:pt x="1256" y="1182"/>
                    <a:pt x="1274" y="1164"/>
                    <a:pt x="1274" y="1142"/>
                  </a:cubicBezTo>
                  <a:cubicBezTo>
                    <a:pt x="1274" y="1120"/>
                    <a:pt x="1256" y="1102"/>
                    <a:pt x="1234" y="1102"/>
                  </a:cubicBezTo>
                  <a:cubicBezTo>
                    <a:pt x="1187" y="1102"/>
                    <a:pt x="1187" y="1102"/>
                    <a:pt x="1187" y="1102"/>
                  </a:cubicBezTo>
                  <a:cubicBezTo>
                    <a:pt x="1179" y="983"/>
                    <a:pt x="1133" y="871"/>
                    <a:pt x="1055" y="781"/>
                  </a:cubicBezTo>
                  <a:cubicBezTo>
                    <a:pt x="1098" y="738"/>
                    <a:pt x="1098" y="738"/>
                    <a:pt x="1098" y="738"/>
                  </a:cubicBezTo>
                  <a:cubicBezTo>
                    <a:pt x="1438" y="738"/>
                    <a:pt x="1438" y="738"/>
                    <a:pt x="1438" y="738"/>
                  </a:cubicBezTo>
                  <a:cubicBezTo>
                    <a:pt x="1448" y="738"/>
                    <a:pt x="1458" y="734"/>
                    <a:pt x="1466" y="726"/>
                  </a:cubicBezTo>
                  <a:cubicBezTo>
                    <a:pt x="1732" y="459"/>
                    <a:pt x="1732" y="459"/>
                    <a:pt x="1732" y="459"/>
                  </a:cubicBezTo>
                  <a:cubicBezTo>
                    <a:pt x="1768" y="423"/>
                    <a:pt x="1779" y="371"/>
                    <a:pt x="1759" y="323"/>
                  </a:cubicBezTo>
                  <a:moveTo>
                    <a:pt x="1121" y="358"/>
                  </a:moveTo>
                  <a:cubicBezTo>
                    <a:pt x="1377" y="103"/>
                    <a:pt x="1377" y="103"/>
                    <a:pt x="1377" y="103"/>
                  </a:cubicBezTo>
                  <a:cubicBezTo>
                    <a:pt x="1396" y="84"/>
                    <a:pt x="1419" y="91"/>
                    <a:pt x="1425" y="94"/>
                  </a:cubicBezTo>
                  <a:cubicBezTo>
                    <a:pt x="1431" y="96"/>
                    <a:pt x="1452" y="107"/>
                    <a:pt x="1453" y="135"/>
                  </a:cubicBezTo>
                  <a:cubicBezTo>
                    <a:pt x="1453" y="270"/>
                    <a:pt x="1453" y="270"/>
                    <a:pt x="1453" y="270"/>
                  </a:cubicBezTo>
                  <a:cubicBezTo>
                    <a:pt x="1234" y="488"/>
                    <a:pt x="1234" y="488"/>
                    <a:pt x="1234" y="488"/>
                  </a:cubicBezTo>
                  <a:cubicBezTo>
                    <a:pt x="1121" y="601"/>
                    <a:pt x="1121" y="601"/>
                    <a:pt x="1121" y="601"/>
                  </a:cubicBezTo>
                  <a:cubicBezTo>
                    <a:pt x="1121" y="358"/>
                    <a:pt x="1121" y="358"/>
                    <a:pt x="1121" y="358"/>
                  </a:cubicBezTo>
                  <a:close/>
                  <a:moveTo>
                    <a:pt x="869" y="1142"/>
                  </a:moveTo>
                  <a:cubicBezTo>
                    <a:pt x="869" y="1270"/>
                    <a:pt x="765" y="1374"/>
                    <a:pt x="637" y="1374"/>
                  </a:cubicBezTo>
                  <a:cubicBezTo>
                    <a:pt x="509" y="1374"/>
                    <a:pt x="405" y="1270"/>
                    <a:pt x="405" y="1142"/>
                  </a:cubicBezTo>
                  <a:cubicBezTo>
                    <a:pt x="405" y="1014"/>
                    <a:pt x="509" y="910"/>
                    <a:pt x="637" y="910"/>
                  </a:cubicBezTo>
                  <a:cubicBezTo>
                    <a:pt x="687" y="910"/>
                    <a:pt x="733" y="925"/>
                    <a:pt x="770" y="952"/>
                  </a:cubicBezTo>
                  <a:cubicBezTo>
                    <a:pt x="699" y="1023"/>
                    <a:pt x="699" y="1023"/>
                    <a:pt x="699" y="1023"/>
                  </a:cubicBezTo>
                  <a:cubicBezTo>
                    <a:pt x="684" y="1039"/>
                    <a:pt x="684" y="1064"/>
                    <a:pt x="699" y="1079"/>
                  </a:cubicBezTo>
                  <a:cubicBezTo>
                    <a:pt x="707" y="1087"/>
                    <a:pt x="718" y="1091"/>
                    <a:pt x="728" y="1091"/>
                  </a:cubicBezTo>
                  <a:cubicBezTo>
                    <a:pt x="738" y="1091"/>
                    <a:pt x="748" y="1087"/>
                    <a:pt x="756" y="1079"/>
                  </a:cubicBezTo>
                  <a:cubicBezTo>
                    <a:pt x="827" y="1009"/>
                    <a:pt x="827" y="1009"/>
                    <a:pt x="827" y="1009"/>
                  </a:cubicBezTo>
                  <a:cubicBezTo>
                    <a:pt x="853" y="1046"/>
                    <a:pt x="869" y="1092"/>
                    <a:pt x="869" y="1142"/>
                  </a:cubicBezTo>
                  <a:moveTo>
                    <a:pt x="1676" y="402"/>
                  </a:moveTo>
                  <a:cubicBezTo>
                    <a:pt x="1421" y="658"/>
                    <a:pt x="1421" y="658"/>
                    <a:pt x="1421" y="658"/>
                  </a:cubicBezTo>
                  <a:cubicBezTo>
                    <a:pt x="1178" y="658"/>
                    <a:pt x="1178" y="658"/>
                    <a:pt x="1178" y="658"/>
                  </a:cubicBezTo>
                  <a:cubicBezTo>
                    <a:pt x="1291" y="545"/>
                    <a:pt x="1291" y="545"/>
                    <a:pt x="1291" y="545"/>
                  </a:cubicBezTo>
                  <a:cubicBezTo>
                    <a:pt x="1509" y="326"/>
                    <a:pt x="1509" y="326"/>
                    <a:pt x="1509" y="326"/>
                  </a:cubicBezTo>
                  <a:cubicBezTo>
                    <a:pt x="1644" y="326"/>
                    <a:pt x="1644" y="326"/>
                    <a:pt x="1644" y="326"/>
                  </a:cubicBezTo>
                  <a:cubicBezTo>
                    <a:pt x="1672" y="326"/>
                    <a:pt x="1683" y="347"/>
                    <a:pt x="1685" y="354"/>
                  </a:cubicBezTo>
                  <a:cubicBezTo>
                    <a:pt x="1688" y="360"/>
                    <a:pt x="1695" y="383"/>
                    <a:pt x="1676" y="4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Freeform 182"/>
            <p:cNvSpPr>
              <a:spLocks/>
            </p:cNvSpPr>
            <p:nvPr/>
          </p:nvSpPr>
          <p:spPr bwMode="auto">
            <a:xfrm>
              <a:off x="11291888" y="2765425"/>
              <a:ext cx="44450" cy="44450"/>
            </a:xfrm>
            <a:custGeom>
              <a:avLst/>
              <a:gdLst>
                <a:gd name="T0" fmla="*/ 40 w 80"/>
                <a:gd name="T1" fmla="*/ 0 h 80"/>
                <a:gd name="T2" fmla="*/ 12 w 80"/>
                <a:gd name="T3" fmla="*/ 12 h 80"/>
                <a:gd name="T4" fmla="*/ 0 w 80"/>
                <a:gd name="T5" fmla="*/ 40 h 80"/>
                <a:gd name="T6" fmla="*/ 12 w 80"/>
                <a:gd name="T7" fmla="*/ 68 h 80"/>
                <a:gd name="T8" fmla="*/ 40 w 80"/>
                <a:gd name="T9" fmla="*/ 80 h 80"/>
                <a:gd name="T10" fmla="*/ 68 w 80"/>
                <a:gd name="T11" fmla="*/ 68 h 80"/>
                <a:gd name="T12" fmla="*/ 80 w 80"/>
                <a:gd name="T13" fmla="*/ 40 h 80"/>
                <a:gd name="T14" fmla="*/ 68 w 80"/>
                <a:gd name="T15" fmla="*/ 12 h 80"/>
                <a:gd name="T16" fmla="*/ 40 w 8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1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1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8" name="Rectangle 137"/>
          <p:cNvSpPr/>
          <p:nvPr/>
        </p:nvSpPr>
        <p:spPr bwMode="auto">
          <a:xfrm>
            <a:off x="295119" y="1917750"/>
            <a:ext cx="6265103" cy="1123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r"/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Oval 144"/>
          <p:cNvSpPr/>
          <p:nvPr/>
        </p:nvSpPr>
        <p:spPr bwMode="auto">
          <a:xfrm flipH="1" flipV="1">
            <a:off x="757722" y="2139683"/>
            <a:ext cx="34290" cy="3429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Oval 145"/>
          <p:cNvSpPr/>
          <p:nvPr/>
        </p:nvSpPr>
        <p:spPr bwMode="auto">
          <a:xfrm flipH="1" flipV="1">
            <a:off x="2307704" y="2139683"/>
            <a:ext cx="34290" cy="3429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Oval 146"/>
          <p:cNvSpPr/>
          <p:nvPr/>
        </p:nvSpPr>
        <p:spPr bwMode="auto">
          <a:xfrm flipH="1" flipV="1">
            <a:off x="3857687" y="2139683"/>
            <a:ext cx="34290" cy="3429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Oval 147"/>
          <p:cNvSpPr/>
          <p:nvPr/>
        </p:nvSpPr>
        <p:spPr bwMode="auto">
          <a:xfrm flipH="1" flipV="1">
            <a:off x="5407670" y="2139683"/>
            <a:ext cx="34290" cy="3429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295" y="1754147"/>
            <a:ext cx="191133" cy="190713"/>
            <a:chOff x="607060" y="1481612"/>
            <a:chExt cx="254844" cy="254284"/>
          </a:xfrm>
        </p:grpSpPr>
        <p:sp>
          <p:nvSpPr>
            <p:cNvPr id="101" name="Teardrop 100"/>
            <p:cNvSpPr/>
            <p:nvPr/>
          </p:nvSpPr>
          <p:spPr bwMode="auto">
            <a:xfrm rot="13500000" flipH="1">
              <a:off x="607340" y="1481332"/>
              <a:ext cx="254284" cy="254844"/>
            </a:xfrm>
            <a:prstGeom prst="teardrop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 bwMode="auto">
            <a:xfrm flipH="1">
              <a:off x="658494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05277" y="1754147"/>
            <a:ext cx="191133" cy="190713"/>
            <a:chOff x="2673703" y="1481612"/>
            <a:chExt cx="254844" cy="254284"/>
          </a:xfrm>
        </p:grpSpPr>
        <p:sp>
          <p:nvSpPr>
            <p:cNvPr id="117" name="Teardrop 116"/>
            <p:cNvSpPr/>
            <p:nvPr/>
          </p:nvSpPr>
          <p:spPr bwMode="auto">
            <a:xfrm rot="13500000" flipH="1">
              <a:off x="2673983" y="1481332"/>
              <a:ext cx="254284" cy="254844"/>
            </a:xfrm>
            <a:prstGeom prst="teardrop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 bwMode="auto">
            <a:xfrm flipH="1">
              <a:off x="2725137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555260" y="1754147"/>
            <a:ext cx="191133" cy="190713"/>
            <a:chOff x="4740346" y="1481612"/>
            <a:chExt cx="254844" cy="254284"/>
          </a:xfrm>
        </p:grpSpPr>
        <p:sp>
          <p:nvSpPr>
            <p:cNvPr id="137" name="Teardrop 136"/>
            <p:cNvSpPr/>
            <p:nvPr/>
          </p:nvSpPr>
          <p:spPr bwMode="auto">
            <a:xfrm rot="13500000" flipH="1">
              <a:off x="4740626" y="1481332"/>
              <a:ext cx="254284" cy="254844"/>
            </a:xfrm>
            <a:prstGeom prst="teardrop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 bwMode="auto">
            <a:xfrm flipH="1">
              <a:off x="4791780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05243" y="1754147"/>
            <a:ext cx="191133" cy="190713"/>
            <a:chOff x="6806990" y="1481612"/>
            <a:chExt cx="254844" cy="254284"/>
          </a:xfrm>
        </p:grpSpPr>
        <p:sp>
          <p:nvSpPr>
            <p:cNvPr id="139" name="Teardrop 138"/>
            <p:cNvSpPr/>
            <p:nvPr/>
          </p:nvSpPr>
          <p:spPr bwMode="auto">
            <a:xfrm rot="13500000" flipH="1">
              <a:off x="6807270" y="1481332"/>
              <a:ext cx="254284" cy="254844"/>
            </a:xfrm>
            <a:prstGeom prst="teardrop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 bwMode="auto">
            <a:xfrm flipH="1">
              <a:off x="6858424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500"/>
                            </p:stCondLst>
                            <p:childTnLst>
                              <p:par>
                                <p:cTn id="2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1000"/>
                            </p:stCondLst>
                            <p:childTnLst>
                              <p:par>
                                <p:cTn id="2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21500"/>
                            </p:stCondLst>
                            <p:childTnLst>
                              <p:par>
                                <p:cTn id="2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2000"/>
                            </p:stCondLst>
                            <p:childTnLst>
                              <p:par>
                                <p:cTn id="2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2500"/>
                            </p:stCondLst>
                            <p:childTnLst>
                              <p:par>
                                <p:cTn id="2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2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3500"/>
                            </p:stCondLst>
                            <p:childTnLst>
                              <p:par>
                                <p:cTn id="2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2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5500"/>
                            </p:stCondLst>
                            <p:childTnLst>
                              <p:par>
                                <p:cTn id="2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6000"/>
                            </p:stCondLst>
                            <p:childTnLst>
                              <p:par>
                                <p:cTn id="2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6500"/>
                            </p:stCondLst>
                            <p:childTnLst>
                              <p:par>
                                <p:cTn id="2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  <p:bldP spid="11" grpId="0" animBg="1"/>
      <p:bldP spid="14" grpId="0"/>
      <p:bldP spid="17" grpId="0" animBg="1"/>
      <p:bldP spid="20" grpId="0"/>
      <p:bldP spid="21" grpId="0" animBg="1"/>
      <p:bldP spid="23" grpId="0"/>
      <p:bldP spid="84" grpId="0" animBg="1"/>
      <p:bldP spid="86" grpId="0"/>
      <p:bldP spid="87" grpId="0" animBg="1"/>
      <p:bldP spid="88" grpId="0"/>
      <p:bldP spid="89" grpId="0" animBg="1"/>
      <p:bldP spid="90" grpId="0"/>
      <p:bldP spid="91" grpId="0" animBg="1"/>
      <p:bldP spid="92" grpId="0"/>
      <p:bldP spid="100" grpId="0" animBg="1"/>
      <p:bldP spid="102" grpId="0"/>
      <p:bldP spid="103" grpId="0" animBg="1"/>
      <p:bldP spid="104" grpId="0"/>
      <p:bldP spid="105" grpId="0" animBg="1"/>
      <p:bldP spid="106" grpId="0"/>
      <p:bldP spid="107" grpId="0" animBg="1"/>
      <p:bldP spid="108" grpId="0"/>
      <p:bldP spid="116" grpId="0" animBg="1"/>
      <p:bldP spid="118" grpId="0"/>
      <p:bldP spid="119" grpId="0" animBg="1"/>
      <p:bldP spid="120" grpId="0"/>
      <p:bldP spid="121" grpId="0" animBg="1"/>
      <p:bldP spid="122" grpId="0"/>
      <p:bldP spid="123" grpId="0" animBg="1"/>
      <p:bldP spid="124" grpId="0"/>
      <p:bldP spid="138" grpId="0" animBg="1"/>
      <p:bldP spid="145" grpId="0" animBg="1"/>
      <p:bldP spid="146" grpId="0" animBg="1"/>
      <p:bldP spid="147" grpId="0" animBg="1"/>
      <p:bldP spid="148" grpId="0" animBg="1"/>
    </p:bldLst>
  </p:timing>
</p:sld>
</file>

<file path=ppt/theme/theme1.xml><?xml version="1.0" encoding="utf-8"?>
<a:theme xmlns:a="http://schemas.openxmlformats.org/drawingml/2006/main" name="Default Theme">
  <a:themeElements>
    <a:clrScheme name="Theme 2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45496</TotalTime>
  <Words>203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Roboto (Body)</vt:lpstr>
      <vt:lpstr>Default Theme</vt:lpstr>
      <vt:lpstr>PowerPoint Presentation</vt:lpstr>
      <vt:lpstr>Free Placemark PowerPoint Diagram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5658</cp:revision>
  <dcterms:created xsi:type="dcterms:W3CDTF">2015-09-08T18:46:55Z</dcterms:created>
  <dcterms:modified xsi:type="dcterms:W3CDTF">2020-04-24T11:57:45Z</dcterms:modified>
</cp:coreProperties>
</file>