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04" r:id="rId2"/>
    <p:sldId id="40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3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9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85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584" y="321177"/>
            <a:ext cx="3944469" cy="5395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99218" y="6044382"/>
            <a:ext cx="4527201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https://1.envato.market/xKkYO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Saudi Arabia Map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15641" y="1761565"/>
            <a:ext cx="5716024" cy="4708618"/>
            <a:chOff x="3198813" y="1123950"/>
            <a:chExt cx="4089400" cy="3368675"/>
          </a:xfrm>
          <a:solidFill>
            <a:schemeClr val="bg1">
              <a:lumMod val="9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267075" y="1220788"/>
              <a:ext cx="1363663" cy="812800"/>
            </a:xfrm>
            <a:custGeom>
              <a:avLst/>
              <a:gdLst/>
              <a:ahLst/>
              <a:cxnLst>
                <a:cxn ang="0">
                  <a:pos x="568" y="315"/>
                </a:cxn>
                <a:cxn ang="0">
                  <a:pos x="575" y="261"/>
                </a:cxn>
                <a:cxn ang="0">
                  <a:pos x="662" y="207"/>
                </a:cxn>
                <a:cxn ang="0">
                  <a:pos x="688" y="188"/>
                </a:cxn>
                <a:cxn ang="0">
                  <a:pos x="667" y="166"/>
                </a:cxn>
                <a:cxn ang="0">
                  <a:pos x="640" y="136"/>
                </a:cxn>
                <a:cxn ang="0">
                  <a:pos x="627" y="135"/>
                </a:cxn>
                <a:cxn ang="0">
                  <a:pos x="603" y="122"/>
                </a:cxn>
                <a:cxn ang="0">
                  <a:pos x="548" y="115"/>
                </a:cxn>
                <a:cxn ang="0">
                  <a:pos x="504" y="109"/>
                </a:cxn>
                <a:cxn ang="0">
                  <a:pos x="469" y="96"/>
                </a:cxn>
                <a:cxn ang="0">
                  <a:pos x="459" y="94"/>
                </a:cxn>
                <a:cxn ang="0">
                  <a:pos x="430" y="89"/>
                </a:cxn>
                <a:cxn ang="0">
                  <a:pos x="409" y="88"/>
                </a:cxn>
                <a:cxn ang="0">
                  <a:pos x="392" y="90"/>
                </a:cxn>
                <a:cxn ang="0">
                  <a:pos x="381" y="92"/>
                </a:cxn>
                <a:cxn ang="0">
                  <a:pos x="351" y="97"/>
                </a:cxn>
                <a:cxn ang="0">
                  <a:pos x="338" y="97"/>
                </a:cxn>
                <a:cxn ang="0">
                  <a:pos x="314" y="76"/>
                </a:cxn>
                <a:cxn ang="0">
                  <a:pos x="296" y="61"/>
                </a:cxn>
                <a:cxn ang="0">
                  <a:pos x="303" y="13"/>
                </a:cxn>
                <a:cxn ang="0">
                  <a:pos x="306" y="0"/>
                </a:cxn>
                <a:cxn ang="0">
                  <a:pos x="307" y="140"/>
                </a:cxn>
                <a:cxn ang="0">
                  <a:pos x="258" y="197"/>
                </a:cxn>
                <a:cxn ang="0">
                  <a:pos x="163" y="250"/>
                </a:cxn>
                <a:cxn ang="0">
                  <a:pos x="13" y="267"/>
                </a:cxn>
                <a:cxn ang="0">
                  <a:pos x="12" y="269"/>
                </a:cxn>
                <a:cxn ang="0">
                  <a:pos x="10" y="278"/>
                </a:cxn>
                <a:cxn ang="0">
                  <a:pos x="8" y="284"/>
                </a:cxn>
                <a:cxn ang="0">
                  <a:pos x="4" y="299"/>
                </a:cxn>
                <a:cxn ang="0">
                  <a:pos x="3" y="307"/>
                </a:cxn>
                <a:cxn ang="0">
                  <a:pos x="0" y="313"/>
                </a:cxn>
                <a:cxn ang="0">
                  <a:pos x="40" y="314"/>
                </a:cxn>
                <a:cxn ang="0">
                  <a:pos x="131" y="317"/>
                </a:cxn>
                <a:cxn ang="0">
                  <a:pos x="158" y="348"/>
                </a:cxn>
                <a:cxn ang="0">
                  <a:pos x="198" y="349"/>
                </a:cxn>
                <a:cxn ang="0">
                  <a:pos x="293" y="328"/>
                </a:cxn>
                <a:cxn ang="0">
                  <a:pos x="359" y="401"/>
                </a:cxn>
                <a:cxn ang="0">
                  <a:pos x="406" y="400"/>
                </a:cxn>
                <a:cxn ang="0">
                  <a:pos x="421" y="384"/>
                </a:cxn>
                <a:cxn ang="0">
                  <a:pos x="470" y="364"/>
                </a:cxn>
                <a:cxn ang="0">
                  <a:pos x="512" y="340"/>
                </a:cxn>
                <a:cxn ang="0">
                  <a:pos x="554" y="328"/>
                </a:cxn>
              </a:cxnLst>
              <a:rect l="0" t="0" r="r" b="b"/>
              <a:pathLst>
                <a:path w="688" h="410">
                  <a:moveTo>
                    <a:pt x="554" y="328"/>
                  </a:moveTo>
                  <a:cubicBezTo>
                    <a:pt x="568" y="315"/>
                    <a:pt x="568" y="315"/>
                    <a:pt x="568" y="315"/>
                  </a:cubicBezTo>
                  <a:cubicBezTo>
                    <a:pt x="572" y="305"/>
                    <a:pt x="572" y="305"/>
                    <a:pt x="572" y="305"/>
                  </a:cubicBezTo>
                  <a:cubicBezTo>
                    <a:pt x="575" y="261"/>
                    <a:pt x="575" y="261"/>
                    <a:pt x="575" y="261"/>
                  </a:cubicBezTo>
                  <a:cubicBezTo>
                    <a:pt x="644" y="217"/>
                    <a:pt x="644" y="217"/>
                    <a:pt x="644" y="217"/>
                  </a:cubicBezTo>
                  <a:cubicBezTo>
                    <a:pt x="662" y="207"/>
                    <a:pt x="662" y="207"/>
                    <a:pt x="662" y="207"/>
                  </a:cubicBezTo>
                  <a:cubicBezTo>
                    <a:pt x="678" y="197"/>
                    <a:pt x="678" y="197"/>
                    <a:pt x="678" y="197"/>
                  </a:cubicBezTo>
                  <a:cubicBezTo>
                    <a:pt x="688" y="188"/>
                    <a:pt x="688" y="188"/>
                    <a:pt x="688" y="188"/>
                  </a:cubicBezTo>
                  <a:cubicBezTo>
                    <a:pt x="688" y="181"/>
                    <a:pt x="688" y="181"/>
                    <a:pt x="688" y="181"/>
                  </a:cubicBezTo>
                  <a:cubicBezTo>
                    <a:pt x="667" y="166"/>
                    <a:pt x="667" y="166"/>
                    <a:pt x="667" y="166"/>
                  </a:cubicBezTo>
                  <a:cubicBezTo>
                    <a:pt x="665" y="160"/>
                    <a:pt x="660" y="158"/>
                    <a:pt x="659" y="153"/>
                  </a:cubicBezTo>
                  <a:cubicBezTo>
                    <a:pt x="656" y="144"/>
                    <a:pt x="650" y="136"/>
                    <a:pt x="640" y="136"/>
                  </a:cubicBezTo>
                  <a:cubicBezTo>
                    <a:pt x="636" y="136"/>
                    <a:pt x="636" y="136"/>
                    <a:pt x="636" y="136"/>
                  </a:cubicBezTo>
                  <a:cubicBezTo>
                    <a:pt x="633" y="136"/>
                    <a:pt x="631" y="134"/>
                    <a:pt x="627" y="135"/>
                  </a:cubicBezTo>
                  <a:cubicBezTo>
                    <a:pt x="622" y="135"/>
                    <a:pt x="619" y="136"/>
                    <a:pt x="615" y="133"/>
                  </a:cubicBezTo>
                  <a:cubicBezTo>
                    <a:pt x="603" y="122"/>
                    <a:pt x="603" y="122"/>
                    <a:pt x="603" y="122"/>
                  </a:cubicBezTo>
                  <a:cubicBezTo>
                    <a:pt x="590" y="113"/>
                    <a:pt x="590" y="113"/>
                    <a:pt x="590" y="113"/>
                  </a:cubicBezTo>
                  <a:cubicBezTo>
                    <a:pt x="548" y="115"/>
                    <a:pt x="548" y="115"/>
                    <a:pt x="548" y="115"/>
                  </a:cubicBezTo>
                  <a:cubicBezTo>
                    <a:pt x="521" y="113"/>
                    <a:pt x="521" y="113"/>
                    <a:pt x="521" y="113"/>
                  </a:cubicBezTo>
                  <a:cubicBezTo>
                    <a:pt x="504" y="109"/>
                    <a:pt x="504" y="109"/>
                    <a:pt x="504" y="109"/>
                  </a:cubicBezTo>
                  <a:cubicBezTo>
                    <a:pt x="493" y="98"/>
                    <a:pt x="493" y="98"/>
                    <a:pt x="493" y="98"/>
                  </a:cubicBezTo>
                  <a:cubicBezTo>
                    <a:pt x="469" y="96"/>
                    <a:pt x="469" y="96"/>
                    <a:pt x="469" y="96"/>
                  </a:cubicBezTo>
                  <a:cubicBezTo>
                    <a:pt x="467" y="96"/>
                    <a:pt x="466" y="96"/>
                    <a:pt x="464" y="95"/>
                  </a:cubicBezTo>
                  <a:cubicBezTo>
                    <a:pt x="462" y="95"/>
                    <a:pt x="461" y="94"/>
                    <a:pt x="459" y="94"/>
                  </a:cubicBezTo>
                  <a:cubicBezTo>
                    <a:pt x="456" y="94"/>
                    <a:pt x="454" y="94"/>
                    <a:pt x="451" y="94"/>
                  </a:cubicBezTo>
                  <a:cubicBezTo>
                    <a:pt x="443" y="94"/>
                    <a:pt x="438" y="90"/>
                    <a:pt x="430" y="89"/>
                  </a:cubicBezTo>
                  <a:cubicBezTo>
                    <a:pt x="427" y="88"/>
                    <a:pt x="425" y="88"/>
                    <a:pt x="423" y="88"/>
                  </a:cubicBezTo>
                  <a:cubicBezTo>
                    <a:pt x="409" y="88"/>
                    <a:pt x="409" y="88"/>
                    <a:pt x="409" y="88"/>
                  </a:cubicBezTo>
                  <a:cubicBezTo>
                    <a:pt x="398" y="90"/>
                    <a:pt x="398" y="90"/>
                    <a:pt x="398" y="90"/>
                  </a:cubicBezTo>
                  <a:cubicBezTo>
                    <a:pt x="392" y="90"/>
                    <a:pt x="392" y="90"/>
                    <a:pt x="392" y="90"/>
                  </a:cubicBezTo>
                  <a:cubicBezTo>
                    <a:pt x="388" y="90"/>
                    <a:pt x="385" y="91"/>
                    <a:pt x="381" y="92"/>
                  </a:cubicBezTo>
                  <a:cubicBezTo>
                    <a:pt x="381" y="92"/>
                    <a:pt x="381" y="92"/>
                    <a:pt x="381" y="92"/>
                  </a:cubicBezTo>
                  <a:cubicBezTo>
                    <a:pt x="378" y="93"/>
                    <a:pt x="376" y="93"/>
                    <a:pt x="374" y="93"/>
                  </a:cubicBezTo>
                  <a:cubicBezTo>
                    <a:pt x="364" y="94"/>
                    <a:pt x="360" y="97"/>
                    <a:pt x="351" y="97"/>
                  </a:cubicBezTo>
                  <a:cubicBezTo>
                    <a:pt x="344" y="97"/>
                    <a:pt x="344" y="97"/>
                    <a:pt x="344" y="97"/>
                  </a:cubicBezTo>
                  <a:cubicBezTo>
                    <a:pt x="342" y="97"/>
                    <a:pt x="340" y="97"/>
                    <a:pt x="338" y="97"/>
                  </a:cubicBezTo>
                  <a:cubicBezTo>
                    <a:pt x="331" y="97"/>
                    <a:pt x="326" y="95"/>
                    <a:pt x="321" y="90"/>
                  </a:cubicBezTo>
                  <a:cubicBezTo>
                    <a:pt x="317" y="86"/>
                    <a:pt x="317" y="81"/>
                    <a:pt x="314" y="76"/>
                  </a:cubicBezTo>
                  <a:cubicBezTo>
                    <a:pt x="312" y="72"/>
                    <a:pt x="309" y="70"/>
                    <a:pt x="306" y="67"/>
                  </a:cubicBezTo>
                  <a:cubicBezTo>
                    <a:pt x="303" y="64"/>
                    <a:pt x="301" y="62"/>
                    <a:pt x="296" y="61"/>
                  </a:cubicBezTo>
                  <a:cubicBezTo>
                    <a:pt x="294" y="37"/>
                    <a:pt x="294" y="37"/>
                    <a:pt x="294" y="37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307" y="140"/>
                    <a:pt x="307" y="140"/>
                    <a:pt x="307" y="140"/>
                  </a:cubicBezTo>
                  <a:cubicBezTo>
                    <a:pt x="274" y="160"/>
                    <a:pt x="274" y="160"/>
                    <a:pt x="274" y="160"/>
                  </a:cubicBezTo>
                  <a:cubicBezTo>
                    <a:pt x="258" y="197"/>
                    <a:pt x="258" y="197"/>
                    <a:pt x="258" y="197"/>
                  </a:cubicBezTo>
                  <a:cubicBezTo>
                    <a:pt x="187" y="211"/>
                    <a:pt x="187" y="211"/>
                    <a:pt x="187" y="211"/>
                  </a:cubicBezTo>
                  <a:cubicBezTo>
                    <a:pt x="163" y="250"/>
                    <a:pt x="163" y="250"/>
                    <a:pt x="163" y="250"/>
                  </a:cubicBezTo>
                  <a:cubicBezTo>
                    <a:pt x="121" y="285"/>
                    <a:pt x="121" y="285"/>
                    <a:pt x="121" y="285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2" y="268"/>
                    <a:pt x="12" y="268"/>
                    <a:pt x="12" y="269"/>
                  </a:cubicBezTo>
                  <a:cubicBezTo>
                    <a:pt x="11" y="272"/>
                    <a:pt x="10" y="273"/>
                    <a:pt x="10" y="275"/>
                  </a:cubicBezTo>
                  <a:cubicBezTo>
                    <a:pt x="10" y="277"/>
                    <a:pt x="10" y="277"/>
                    <a:pt x="10" y="278"/>
                  </a:cubicBezTo>
                  <a:cubicBezTo>
                    <a:pt x="10" y="280"/>
                    <a:pt x="9" y="280"/>
                    <a:pt x="8" y="281"/>
                  </a:cubicBezTo>
                  <a:cubicBezTo>
                    <a:pt x="7" y="282"/>
                    <a:pt x="8" y="283"/>
                    <a:pt x="8" y="284"/>
                  </a:cubicBezTo>
                  <a:cubicBezTo>
                    <a:pt x="7" y="287"/>
                    <a:pt x="6" y="289"/>
                    <a:pt x="6" y="292"/>
                  </a:cubicBezTo>
                  <a:cubicBezTo>
                    <a:pt x="6" y="295"/>
                    <a:pt x="5" y="297"/>
                    <a:pt x="4" y="299"/>
                  </a:cubicBezTo>
                  <a:cubicBezTo>
                    <a:pt x="3" y="301"/>
                    <a:pt x="1" y="301"/>
                    <a:pt x="1" y="303"/>
                  </a:cubicBezTo>
                  <a:cubicBezTo>
                    <a:pt x="1" y="304"/>
                    <a:pt x="3" y="305"/>
                    <a:pt x="3" y="307"/>
                  </a:cubicBezTo>
                  <a:cubicBezTo>
                    <a:pt x="3" y="308"/>
                    <a:pt x="2" y="308"/>
                    <a:pt x="1" y="310"/>
                  </a:cubicBezTo>
                  <a:cubicBezTo>
                    <a:pt x="1" y="311"/>
                    <a:pt x="0" y="312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51" y="315"/>
                    <a:pt x="64" y="311"/>
                    <a:pt x="77" y="311"/>
                  </a:cubicBezTo>
                  <a:cubicBezTo>
                    <a:pt x="96" y="311"/>
                    <a:pt x="113" y="311"/>
                    <a:pt x="131" y="317"/>
                  </a:cubicBezTo>
                  <a:cubicBezTo>
                    <a:pt x="138" y="320"/>
                    <a:pt x="145" y="324"/>
                    <a:pt x="150" y="330"/>
                  </a:cubicBezTo>
                  <a:cubicBezTo>
                    <a:pt x="155" y="335"/>
                    <a:pt x="154" y="344"/>
                    <a:pt x="158" y="348"/>
                  </a:cubicBezTo>
                  <a:cubicBezTo>
                    <a:pt x="158" y="349"/>
                    <a:pt x="159" y="351"/>
                    <a:pt x="159" y="352"/>
                  </a:cubicBezTo>
                  <a:cubicBezTo>
                    <a:pt x="172" y="359"/>
                    <a:pt x="184" y="351"/>
                    <a:pt x="198" y="349"/>
                  </a:cubicBezTo>
                  <a:cubicBezTo>
                    <a:pt x="218" y="346"/>
                    <a:pt x="244" y="363"/>
                    <a:pt x="260" y="359"/>
                  </a:cubicBezTo>
                  <a:cubicBezTo>
                    <a:pt x="274" y="354"/>
                    <a:pt x="278" y="328"/>
                    <a:pt x="293" y="328"/>
                  </a:cubicBezTo>
                  <a:cubicBezTo>
                    <a:pt x="298" y="358"/>
                    <a:pt x="287" y="372"/>
                    <a:pt x="315" y="394"/>
                  </a:cubicBezTo>
                  <a:cubicBezTo>
                    <a:pt x="329" y="404"/>
                    <a:pt x="345" y="394"/>
                    <a:pt x="359" y="401"/>
                  </a:cubicBezTo>
                  <a:cubicBezTo>
                    <a:pt x="376" y="410"/>
                    <a:pt x="388" y="400"/>
                    <a:pt x="406" y="400"/>
                  </a:cubicBezTo>
                  <a:cubicBezTo>
                    <a:pt x="406" y="400"/>
                    <a:pt x="406" y="400"/>
                    <a:pt x="406" y="400"/>
                  </a:cubicBezTo>
                  <a:cubicBezTo>
                    <a:pt x="410" y="396"/>
                    <a:pt x="413" y="394"/>
                    <a:pt x="416" y="390"/>
                  </a:cubicBezTo>
                  <a:cubicBezTo>
                    <a:pt x="418" y="387"/>
                    <a:pt x="419" y="385"/>
                    <a:pt x="421" y="384"/>
                  </a:cubicBezTo>
                  <a:cubicBezTo>
                    <a:pt x="441" y="374"/>
                    <a:pt x="441" y="374"/>
                    <a:pt x="441" y="374"/>
                  </a:cubicBezTo>
                  <a:cubicBezTo>
                    <a:pt x="470" y="364"/>
                    <a:pt x="470" y="364"/>
                    <a:pt x="470" y="364"/>
                  </a:cubicBezTo>
                  <a:cubicBezTo>
                    <a:pt x="479" y="362"/>
                    <a:pt x="482" y="357"/>
                    <a:pt x="491" y="353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47" y="326"/>
                    <a:pt x="547" y="326"/>
                    <a:pt x="547" y="326"/>
                  </a:cubicBezTo>
                  <a:cubicBezTo>
                    <a:pt x="554" y="328"/>
                    <a:pt x="554" y="328"/>
                    <a:pt x="554" y="32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49688" y="1123950"/>
              <a:ext cx="1554163" cy="1042988"/>
            </a:xfrm>
            <a:custGeom>
              <a:avLst/>
              <a:gdLst/>
              <a:ahLst/>
              <a:cxnLst>
                <a:cxn ang="0">
                  <a:pos x="274" y="364"/>
                </a:cxn>
                <a:cxn ang="0">
                  <a:pos x="281" y="310"/>
                </a:cxn>
                <a:cxn ang="0">
                  <a:pos x="368" y="256"/>
                </a:cxn>
                <a:cxn ang="0">
                  <a:pos x="394" y="237"/>
                </a:cxn>
                <a:cxn ang="0">
                  <a:pos x="373" y="215"/>
                </a:cxn>
                <a:cxn ang="0">
                  <a:pos x="346" y="185"/>
                </a:cxn>
                <a:cxn ang="0">
                  <a:pos x="333" y="184"/>
                </a:cxn>
                <a:cxn ang="0">
                  <a:pos x="309" y="171"/>
                </a:cxn>
                <a:cxn ang="0">
                  <a:pos x="254" y="164"/>
                </a:cxn>
                <a:cxn ang="0">
                  <a:pos x="210" y="158"/>
                </a:cxn>
                <a:cxn ang="0">
                  <a:pos x="175" y="145"/>
                </a:cxn>
                <a:cxn ang="0">
                  <a:pos x="165" y="143"/>
                </a:cxn>
                <a:cxn ang="0">
                  <a:pos x="136" y="138"/>
                </a:cxn>
                <a:cxn ang="0">
                  <a:pos x="115" y="137"/>
                </a:cxn>
                <a:cxn ang="0">
                  <a:pos x="98" y="139"/>
                </a:cxn>
                <a:cxn ang="0">
                  <a:pos x="87" y="141"/>
                </a:cxn>
                <a:cxn ang="0">
                  <a:pos x="57" y="146"/>
                </a:cxn>
                <a:cxn ang="0">
                  <a:pos x="44" y="146"/>
                </a:cxn>
                <a:cxn ang="0">
                  <a:pos x="20" y="125"/>
                </a:cxn>
                <a:cxn ang="0">
                  <a:pos x="2" y="110"/>
                </a:cxn>
                <a:cxn ang="0">
                  <a:pos x="9" y="62"/>
                </a:cxn>
                <a:cxn ang="0">
                  <a:pos x="12" y="49"/>
                </a:cxn>
                <a:cxn ang="0">
                  <a:pos x="119" y="12"/>
                </a:cxn>
                <a:cxn ang="0">
                  <a:pos x="131" y="0"/>
                </a:cxn>
                <a:cxn ang="0">
                  <a:pos x="350" y="92"/>
                </a:cxn>
                <a:cxn ang="0">
                  <a:pos x="653" y="322"/>
                </a:cxn>
                <a:cxn ang="0">
                  <a:pos x="784" y="344"/>
                </a:cxn>
                <a:cxn ang="0">
                  <a:pos x="775" y="362"/>
                </a:cxn>
                <a:cxn ang="0">
                  <a:pos x="750" y="397"/>
                </a:cxn>
                <a:cxn ang="0">
                  <a:pos x="730" y="434"/>
                </a:cxn>
                <a:cxn ang="0">
                  <a:pos x="689" y="495"/>
                </a:cxn>
                <a:cxn ang="0">
                  <a:pos x="694" y="518"/>
                </a:cxn>
                <a:cxn ang="0">
                  <a:pos x="691" y="523"/>
                </a:cxn>
                <a:cxn ang="0">
                  <a:pos x="684" y="526"/>
                </a:cxn>
                <a:cxn ang="0">
                  <a:pos x="672" y="519"/>
                </a:cxn>
                <a:cxn ang="0">
                  <a:pos x="672" y="515"/>
                </a:cxn>
                <a:cxn ang="0">
                  <a:pos x="656" y="499"/>
                </a:cxn>
                <a:cxn ang="0">
                  <a:pos x="632" y="491"/>
                </a:cxn>
                <a:cxn ang="0">
                  <a:pos x="595" y="465"/>
                </a:cxn>
                <a:cxn ang="0">
                  <a:pos x="569" y="420"/>
                </a:cxn>
                <a:cxn ang="0">
                  <a:pos x="564" y="423"/>
                </a:cxn>
                <a:cxn ang="0">
                  <a:pos x="548" y="432"/>
                </a:cxn>
                <a:cxn ang="0">
                  <a:pos x="525" y="423"/>
                </a:cxn>
                <a:cxn ang="0">
                  <a:pos x="510" y="425"/>
                </a:cxn>
                <a:cxn ang="0">
                  <a:pos x="499" y="401"/>
                </a:cxn>
                <a:cxn ang="0">
                  <a:pos x="485" y="403"/>
                </a:cxn>
                <a:cxn ang="0">
                  <a:pos x="465" y="409"/>
                </a:cxn>
                <a:cxn ang="0">
                  <a:pos x="442" y="385"/>
                </a:cxn>
                <a:cxn ang="0">
                  <a:pos x="389" y="374"/>
                </a:cxn>
                <a:cxn ang="0">
                  <a:pos x="342" y="370"/>
                </a:cxn>
                <a:cxn ang="0">
                  <a:pos x="260" y="377"/>
                </a:cxn>
              </a:cxnLst>
              <a:rect l="0" t="0" r="r" b="b"/>
              <a:pathLst>
                <a:path w="784" h="526">
                  <a:moveTo>
                    <a:pt x="260" y="377"/>
                  </a:moveTo>
                  <a:cubicBezTo>
                    <a:pt x="274" y="364"/>
                    <a:pt x="274" y="364"/>
                    <a:pt x="274" y="364"/>
                  </a:cubicBezTo>
                  <a:cubicBezTo>
                    <a:pt x="278" y="354"/>
                    <a:pt x="278" y="354"/>
                    <a:pt x="278" y="354"/>
                  </a:cubicBezTo>
                  <a:cubicBezTo>
                    <a:pt x="281" y="310"/>
                    <a:pt x="281" y="310"/>
                    <a:pt x="281" y="310"/>
                  </a:cubicBezTo>
                  <a:cubicBezTo>
                    <a:pt x="350" y="266"/>
                    <a:pt x="350" y="266"/>
                    <a:pt x="350" y="266"/>
                  </a:cubicBezTo>
                  <a:cubicBezTo>
                    <a:pt x="368" y="256"/>
                    <a:pt x="368" y="256"/>
                    <a:pt x="368" y="256"/>
                  </a:cubicBezTo>
                  <a:cubicBezTo>
                    <a:pt x="384" y="246"/>
                    <a:pt x="384" y="246"/>
                    <a:pt x="384" y="246"/>
                  </a:cubicBezTo>
                  <a:cubicBezTo>
                    <a:pt x="394" y="237"/>
                    <a:pt x="394" y="237"/>
                    <a:pt x="394" y="237"/>
                  </a:cubicBezTo>
                  <a:cubicBezTo>
                    <a:pt x="394" y="230"/>
                    <a:pt x="394" y="230"/>
                    <a:pt x="394" y="230"/>
                  </a:cubicBezTo>
                  <a:cubicBezTo>
                    <a:pt x="373" y="215"/>
                    <a:pt x="373" y="215"/>
                    <a:pt x="373" y="215"/>
                  </a:cubicBezTo>
                  <a:cubicBezTo>
                    <a:pt x="371" y="209"/>
                    <a:pt x="366" y="207"/>
                    <a:pt x="365" y="202"/>
                  </a:cubicBezTo>
                  <a:cubicBezTo>
                    <a:pt x="362" y="193"/>
                    <a:pt x="356" y="185"/>
                    <a:pt x="346" y="185"/>
                  </a:cubicBezTo>
                  <a:cubicBezTo>
                    <a:pt x="342" y="185"/>
                    <a:pt x="342" y="185"/>
                    <a:pt x="342" y="185"/>
                  </a:cubicBezTo>
                  <a:cubicBezTo>
                    <a:pt x="339" y="185"/>
                    <a:pt x="337" y="183"/>
                    <a:pt x="333" y="184"/>
                  </a:cubicBezTo>
                  <a:cubicBezTo>
                    <a:pt x="328" y="184"/>
                    <a:pt x="325" y="185"/>
                    <a:pt x="321" y="182"/>
                  </a:cubicBezTo>
                  <a:cubicBezTo>
                    <a:pt x="309" y="171"/>
                    <a:pt x="309" y="171"/>
                    <a:pt x="309" y="171"/>
                  </a:cubicBezTo>
                  <a:cubicBezTo>
                    <a:pt x="296" y="162"/>
                    <a:pt x="296" y="162"/>
                    <a:pt x="296" y="162"/>
                  </a:cubicBezTo>
                  <a:cubicBezTo>
                    <a:pt x="254" y="164"/>
                    <a:pt x="254" y="164"/>
                    <a:pt x="254" y="164"/>
                  </a:cubicBezTo>
                  <a:cubicBezTo>
                    <a:pt x="227" y="162"/>
                    <a:pt x="227" y="162"/>
                    <a:pt x="227" y="162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3" y="145"/>
                    <a:pt x="172" y="145"/>
                    <a:pt x="170" y="144"/>
                  </a:cubicBezTo>
                  <a:cubicBezTo>
                    <a:pt x="168" y="144"/>
                    <a:pt x="167" y="143"/>
                    <a:pt x="165" y="143"/>
                  </a:cubicBezTo>
                  <a:cubicBezTo>
                    <a:pt x="162" y="143"/>
                    <a:pt x="160" y="143"/>
                    <a:pt x="157" y="143"/>
                  </a:cubicBezTo>
                  <a:cubicBezTo>
                    <a:pt x="149" y="143"/>
                    <a:pt x="144" y="139"/>
                    <a:pt x="136" y="138"/>
                  </a:cubicBezTo>
                  <a:cubicBezTo>
                    <a:pt x="133" y="137"/>
                    <a:pt x="131" y="137"/>
                    <a:pt x="129" y="137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94" y="139"/>
                    <a:pt x="91" y="140"/>
                    <a:pt x="87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4" y="142"/>
                    <a:pt x="82" y="142"/>
                    <a:pt x="80" y="142"/>
                  </a:cubicBezTo>
                  <a:cubicBezTo>
                    <a:pt x="70" y="143"/>
                    <a:pt x="66" y="146"/>
                    <a:pt x="57" y="146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8" y="146"/>
                    <a:pt x="46" y="146"/>
                    <a:pt x="44" y="146"/>
                  </a:cubicBezTo>
                  <a:cubicBezTo>
                    <a:pt x="37" y="146"/>
                    <a:pt x="32" y="144"/>
                    <a:pt x="27" y="139"/>
                  </a:cubicBezTo>
                  <a:cubicBezTo>
                    <a:pt x="23" y="135"/>
                    <a:pt x="23" y="130"/>
                    <a:pt x="20" y="125"/>
                  </a:cubicBezTo>
                  <a:cubicBezTo>
                    <a:pt x="18" y="121"/>
                    <a:pt x="15" y="119"/>
                    <a:pt x="12" y="116"/>
                  </a:cubicBezTo>
                  <a:cubicBezTo>
                    <a:pt x="9" y="113"/>
                    <a:pt x="7" y="111"/>
                    <a:pt x="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12" y="17"/>
                    <a:pt x="115" y="16"/>
                    <a:pt x="119" y="12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350" y="92"/>
                    <a:pt x="350" y="92"/>
                    <a:pt x="350" y="92"/>
                  </a:cubicBezTo>
                  <a:cubicBezTo>
                    <a:pt x="410" y="121"/>
                    <a:pt x="410" y="121"/>
                    <a:pt x="410" y="121"/>
                  </a:cubicBezTo>
                  <a:cubicBezTo>
                    <a:pt x="653" y="322"/>
                    <a:pt x="653" y="322"/>
                    <a:pt x="653" y="322"/>
                  </a:cubicBezTo>
                  <a:cubicBezTo>
                    <a:pt x="665" y="334"/>
                    <a:pt x="665" y="334"/>
                    <a:pt x="665" y="33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75" y="362"/>
                    <a:pt x="775" y="362"/>
                    <a:pt x="775" y="362"/>
                  </a:cubicBezTo>
                  <a:cubicBezTo>
                    <a:pt x="765" y="380"/>
                    <a:pt x="765" y="380"/>
                    <a:pt x="765" y="380"/>
                  </a:cubicBezTo>
                  <a:cubicBezTo>
                    <a:pt x="750" y="397"/>
                    <a:pt x="750" y="397"/>
                    <a:pt x="750" y="397"/>
                  </a:cubicBezTo>
                  <a:cubicBezTo>
                    <a:pt x="744" y="413"/>
                    <a:pt x="744" y="413"/>
                    <a:pt x="744" y="413"/>
                  </a:cubicBezTo>
                  <a:cubicBezTo>
                    <a:pt x="730" y="434"/>
                    <a:pt x="730" y="434"/>
                    <a:pt x="730" y="434"/>
                  </a:cubicBezTo>
                  <a:cubicBezTo>
                    <a:pt x="717" y="459"/>
                    <a:pt x="717" y="459"/>
                    <a:pt x="717" y="459"/>
                  </a:cubicBezTo>
                  <a:cubicBezTo>
                    <a:pt x="689" y="495"/>
                    <a:pt x="689" y="495"/>
                    <a:pt x="689" y="495"/>
                  </a:cubicBezTo>
                  <a:cubicBezTo>
                    <a:pt x="686" y="509"/>
                    <a:pt x="686" y="509"/>
                    <a:pt x="686" y="509"/>
                  </a:cubicBezTo>
                  <a:cubicBezTo>
                    <a:pt x="689" y="513"/>
                    <a:pt x="690" y="516"/>
                    <a:pt x="694" y="518"/>
                  </a:cubicBezTo>
                  <a:cubicBezTo>
                    <a:pt x="694" y="518"/>
                    <a:pt x="694" y="518"/>
                    <a:pt x="694" y="518"/>
                  </a:cubicBezTo>
                  <a:cubicBezTo>
                    <a:pt x="693" y="520"/>
                    <a:pt x="692" y="521"/>
                    <a:pt x="691" y="523"/>
                  </a:cubicBezTo>
                  <a:cubicBezTo>
                    <a:pt x="691" y="524"/>
                    <a:pt x="691" y="526"/>
                    <a:pt x="689" y="526"/>
                  </a:cubicBezTo>
                  <a:cubicBezTo>
                    <a:pt x="687" y="526"/>
                    <a:pt x="686" y="526"/>
                    <a:pt x="684" y="526"/>
                  </a:cubicBezTo>
                  <a:cubicBezTo>
                    <a:pt x="681" y="526"/>
                    <a:pt x="680" y="524"/>
                    <a:pt x="678" y="522"/>
                  </a:cubicBezTo>
                  <a:cubicBezTo>
                    <a:pt x="676" y="521"/>
                    <a:pt x="674" y="521"/>
                    <a:pt x="672" y="519"/>
                  </a:cubicBezTo>
                  <a:cubicBezTo>
                    <a:pt x="672" y="519"/>
                    <a:pt x="672" y="519"/>
                    <a:pt x="672" y="519"/>
                  </a:cubicBezTo>
                  <a:cubicBezTo>
                    <a:pt x="672" y="518"/>
                    <a:pt x="672" y="517"/>
                    <a:pt x="672" y="515"/>
                  </a:cubicBezTo>
                  <a:cubicBezTo>
                    <a:pt x="672" y="511"/>
                    <a:pt x="669" y="510"/>
                    <a:pt x="666" y="507"/>
                  </a:cubicBezTo>
                  <a:cubicBezTo>
                    <a:pt x="662" y="504"/>
                    <a:pt x="660" y="502"/>
                    <a:pt x="656" y="499"/>
                  </a:cubicBezTo>
                  <a:cubicBezTo>
                    <a:pt x="649" y="494"/>
                    <a:pt x="644" y="491"/>
                    <a:pt x="635" y="491"/>
                  </a:cubicBezTo>
                  <a:cubicBezTo>
                    <a:pt x="632" y="491"/>
                    <a:pt x="632" y="491"/>
                    <a:pt x="632" y="491"/>
                  </a:cubicBezTo>
                  <a:cubicBezTo>
                    <a:pt x="622" y="491"/>
                    <a:pt x="615" y="491"/>
                    <a:pt x="607" y="486"/>
                  </a:cubicBezTo>
                  <a:cubicBezTo>
                    <a:pt x="599" y="481"/>
                    <a:pt x="598" y="474"/>
                    <a:pt x="595" y="465"/>
                  </a:cubicBezTo>
                  <a:cubicBezTo>
                    <a:pt x="590" y="453"/>
                    <a:pt x="587" y="447"/>
                    <a:pt x="581" y="436"/>
                  </a:cubicBezTo>
                  <a:cubicBezTo>
                    <a:pt x="578" y="429"/>
                    <a:pt x="576" y="424"/>
                    <a:pt x="569" y="420"/>
                  </a:cubicBezTo>
                  <a:cubicBezTo>
                    <a:pt x="569" y="420"/>
                    <a:pt x="569" y="419"/>
                    <a:pt x="568" y="419"/>
                  </a:cubicBezTo>
                  <a:cubicBezTo>
                    <a:pt x="566" y="419"/>
                    <a:pt x="566" y="422"/>
                    <a:pt x="564" y="423"/>
                  </a:cubicBezTo>
                  <a:cubicBezTo>
                    <a:pt x="561" y="425"/>
                    <a:pt x="559" y="426"/>
                    <a:pt x="556" y="428"/>
                  </a:cubicBezTo>
                  <a:cubicBezTo>
                    <a:pt x="553" y="429"/>
                    <a:pt x="552" y="432"/>
                    <a:pt x="548" y="432"/>
                  </a:cubicBezTo>
                  <a:cubicBezTo>
                    <a:pt x="543" y="432"/>
                    <a:pt x="539" y="431"/>
                    <a:pt x="534" y="428"/>
                  </a:cubicBezTo>
                  <a:cubicBezTo>
                    <a:pt x="531" y="426"/>
                    <a:pt x="529" y="423"/>
                    <a:pt x="525" y="423"/>
                  </a:cubicBezTo>
                  <a:cubicBezTo>
                    <a:pt x="521" y="423"/>
                    <a:pt x="518" y="425"/>
                    <a:pt x="514" y="425"/>
                  </a:cubicBezTo>
                  <a:cubicBezTo>
                    <a:pt x="510" y="425"/>
                    <a:pt x="510" y="425"/>
                    <a:pt x="510" y="425"/>
                  </a:cubicBezTo>
                  <a:cubicBezTo>
                    <a:pt x="504" y="425"/>
                    <a:pt x="502" y="418"/>
                    <a:pt x="502" y="412"/>
                  </a:cubicBezTo>
                  <a:cubicBezTo>
                    <a:pt x="501" y="408"/>
                    <a:pt x="500" y="405"/>
                    <a:pt x="499" y="401"/>
                  </a:cubicBezTo>
                  <a:cubicBezTo>
                    <a:pt x="498" y="399"/>
                    <a:pt x="496" y="401"/>
                    <a:pt x="493" y="401"/>
                  </a:cubicBezTo>
                  <a:cubicBezTo>
                    <a:pt x="490" y="401"/>
                    <a:pt x="488" y="402"/>
                    <a:pt x="485" y="403"/>
                  </a:cubicBezTo>
                  <a:cubicBezTo>
                    <a:pt x="480" y="405"/>
                    <a:pt x="477" y="409"/>
                    <a:pt x="471" y="409"/>
                  </a:cubicBezTo>
                  <a:cubicBezTo>
                    <a:pt x="469" y="409"/>
                    <a:pt x="467" y="409"/>
                    <a:pt x="465" y="409"/>
                  </a:cubicBezTo>
                  <a:cubicBezTo>
                    <a:pt x="464" y="409"/>
                    <a:pt x="464" y="409"/>
                    <a:pt x="463" y="408"/>
                  </a:cubicBezTo>
                  <a:cubicBezTo>
                    <a:pt x="442" y="385"/>
                    <a:pt x="442" y="385"/>
                    <a:pt x="442" y="385"/>
                  </a:cubicBezTo>
                  <a:cubicBezTo>
                    <a:pt x="406" y="376"/>
                    <a:pt x="406" y="376"/>
                    <a:pt x="406" y="376"/>
                  </a:cubicBezTo>
                  <a:cubicBezTo>
                    <a:pt x="389" y="374"/>
                    <a:pt x="389" y="374"/>
                    <a:pt x="389" y="374"/>
                  </a:cubicBezTo>
                  <a:cubicBezTo>
                    <a:pt x="375" y="380"/>
                    <a:pt x="375" y="380"/>
                    <a:pt x="375" y="380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278" y="384"/>
                    <a:pt x="278" y="384"/>
                    <a:pt x="278" y="384"/>
                  </a:cubicBezTo>
                  <a:cubicBezTo>
                    <a:pt x="260" y="377"/>
                    <a:pt x="260" y="377"/>
                    <a:pt x="260" y="37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071938" y="1857375"/>
              <a:ext cx="1109663" cy="769938"/>
            </a:xfrm>
            <a:custGeom>
              <a:avLst/>
              <a:gdLst/>
              <a:ahLst/>
              <a:cxnLst>
                <a:cxn ang="0">
                  <a:pos x="15" y="63"/>
                </a:cxn>
                <a:cxn ang="0">
                  <a:pos x="85" y="32"/>
                </a:cxn>
                <a:cxn ang="0">
                  <a:pos x="148" y="7"/>
                </a:cxn>
                <a:cxn ang="0">
                  <a:pos x="230" y="0"/>
                </a:cxn>
                <a:cxn ang="0">
                  <a:pos x="294" y="6"/>
                </a:cxn>
                <a:cxn ang="0">
                  <a:pos x="353" y="39"/>
                </a:cxn>
                <a:cxn ang="0">
                  <a:pos x="381" y="31"/>
                </a:cxn>
                <a:cxn ang="0">
                  <a:pos x="398" y="55"/>
                </a:cxn>
                <a:cxn ang="0">
                  <a:pos x="422" y="58"/>
                </a:cxn>
                <a:cxn ang="0">
                  <a:pos x="452" y="53"/>
                </a:cxn>
                <a:cxn ang="0">
                  <a:pos x="469" y="66"/>
                </a:cxn>
                <a:cxn ang="0">
                  <a:pos x="520" y="121"/>
                </a:cxn>
                <a:cxn ang="0">
                  <a:pos x="554" y="137"/>
                </a:cxn>
                <a:cxn ang="0">
                  <a:pos x="560" y="149"/>
                </a:cxn>
                <a:cxn ang="0">
                  <a:pos x="544" y="179"/>
                </a:cxn>
                <a:cxn ang="0">
                  <a:pos x="528" y="198"/>
                </a:cxn>
                <a:cxn ang="0">
                  <a:pos x="505" y="194"/>
                </a:cxn>
                <a:cxn ang="0">
                  <a:pos x="473" y="170"/>
                </a:cxn>
                <a:cxn ang="0">
                  <a:pos x="411" y="205"/>
                </a:cxn>
                <a:cxn ang="0">
                  <a:pos x="394" y="224"/>
                </a:cxn>
                <a:cxn ang="0">
                  <a:pos x="374" y="233"/>
                </a:cxn>
                <a:cxn ang="0">
                  <a:pos x="325" y="283"/>
                </a:cxn>
                <a:cxn ang="0">
                  <a:pos x="308" y="289"/>
                </a:cxn>
                <a:cxn ang="0">
                  <a:pos x="303" y="304"/>
                </a:cxn>
                <a:cxn ang="0">
                  <a:pos x="299" y="320"/>
                </a:cxn>
                <a:cxn ang="0">
                  <a:pos x="281" y="321"/>
                </a:cxn>
                <a:cxn ang="0">
                  <a:pos x="279" y="346"/>
                </a:cxn>
                <a:cxn ang="0">
                  <a:pos x="241" y="359"/>
                </a:cxn>
                <a:cxn ang="0">
                  <a:pos x="233" y="364"/>
                </a:cxn>
                <a:cxn ang="0">
                  <a:pos x="185" y="357"/>
                </a:cxn>
                <a:cxn ang="0">
                  <a:pos x="150" y="377"/>
                </a:cxn>
                <a:cxn ang="0">
                  <a:pos x="114" y="384"/>
                </a:cxn>
                <a:cxn ang="0">
                  <a:pos x="90" y="374"/>
                </a:cxn>
                <a:cxn ang="0">
                  <a:pos x="86" y="321"/>
                </a:cxn>
                <a:cxn ang="0">
                  <a:pos x="82" y="278"/>
                </a:cxn>
                <a:cxn ang="0">
                  <a:pos x="79" y="265"/>
                </a:cxn>
                <a:cxn ang="0">
                  <a:pos x="79" y="244"/>
                </a:cxn>
                <a:cxn ang="0">
                  <a:pos x="107" y="198"/>
                </a:cxn>
                <a:cxn ang="0">
                  <a:pos x="106" y="181"/>
                </a:cxn>
                <a:cxn ang="0">
                  <a:pos x="83" y="145"/>
                </a:cxn>
                <a:cxn ang="0">
                  <a:pos x="60" y="108"/>
                </a:cxn>
                <a:cxn ang="0">
                  <a:pos x="41" y="90"/>
                </a:cxn>
                <a:cxn ang="0">
                  <a:pos x="11" y="84"/>
                </a:cxn>
              </a:cxnLst>
              <a:rect l="0" t="0" r="r" b="b"/>
              <a:pathLst>
                <a:path w="560" h="388">
                  <a:moveTo>
                    <a:pt x="0" y="79"/>
                  </a:moveTo>
                  <a:cubicBezTo>
                    <a:pt x="4" y="75"/>
                    <a:pt x="7" y="73"/>
                    <a:pt x="10" y="69"/>
                  </a:cubicBezTo>
                  <a:cubicBezTo>
                    <a:pt x="12" y="66"/>
                    <a:pt x="13" y="64"/>
                    <a:pt x="15" y="6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73" y="41"/>
                    <a:pt x="76" y="36"/>
                    <a:pt x="85" y="32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66" y="14"/>
                    <a:pt x="166" y="14"/>
                    <a:pt x="166" y="14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63" y="10"/>
                    <a:pt x="263" y="10"/>
                    <a:pt x="263" y="10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294" y="6"/>
                    <a:pt x="294" y="6"/>
                    <a:pt x="294" y="6"/>
                  </a:cubicBezTo>
                  <a:cubicBezTo>
                    <a:pt x="330" y="15"/>
                    <a:pt x="330" y="15"/>
                    <a:pt x="330" y="15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2" y="39"/>
                    <a:pt x="352" y="39"/>
                    <a:pt x="353" y="39"/>
                  </a:cubicBezTo>
                  <a:cubicBezTo>
                    <a:pt x="355" y="39"/>
                    <a:pt x="357" y="39"/>
                    <a:pt x="359" y="39"/>
                  </a:cubicBezTo>
                  <a:cubicBezTo>
                    <a:pt x="365" y="39"/>
                    <a:pt x="368" y="35"/>
                    <a:pt x="373" y="33"/>
                  </a:cubicBezTo>
                  <a:cubicBezTo>
                    <a:pt x="376" y="32"/>
                    <a:pt x="378" y="31"/>
                    <a:pt x="381" y="31"/>
                  </a:cubicBezTo>
                  <a:cubicBezTo>
                    <a:pt x="384" y="31"/>
                    <a:pt x="386" y="29"/>
                    <a:pt x="387" y="31"/>
                  </a:cubicBezTo>
                  <a:cubicBezTo>
                    <a:pt x="388" y="35"/>
                    <a:pt x="389" y="38"/>
                    <a:pt x="390" y="42"/>
                  </a:cubicBezTo>
                  <a:cubicBezTo>
                    <a:pt x="390" y="48"/>
                    <a:pt x="392" y="55"/>
                    <a:pt x="398" y="55"/>
                  </a:cubicBezTo>
                  <a:cubicBezTo>
                    <a:pt x="402" y="55"/>
                    <a:pt x="402" y="55"/>
                    <a:pt x="402" y="55"/>
                  </a:cubicBezTo>
                  <a:cubicBezTo>
                    <a:pt x="406" y="55"/>
                    <a:pt x="409" y="53"/>
                    <a:pt x="413" y="53"/>
                  </a:cubicBezTo>
                  <a:cubicBezTo>
                    <a:pt x="417" y="53"/>
                    <a:pt x="419" y="56"/>
                    <a:pt x="422" y="58"/>
                  </a:cubicBezTo>
                  <a:cubicBezTo>
                    <a:pt x="427" y="61"/>
                    <a:pt x="431" y="62"/>
                    <a:pt x="436" y="62"/>
                  </a:cubicBezTo>
                  <a:cubicBezTo>
                    <a:pt x="440" y="62"/>
                    <a:pt x="441" y="59"/>
                    <a:pt x="444" y="58"/>
                  </a:cubicBezTo>
                  <a:cubicBezTo>
                    <a:pt x="447" y="56"/>
                    <a:pt x="449" y="55"/>
                    <a:pt x="452" y="53"/>
                  </a:cubicBezTo>
                  <a:cubicBezTo>
                    <a:pt x="454" y="52"/>
                    <a:pt x="454" y="49"/>
                    <a:pt x="456" y="49"/>
                  </a:cubicBezTo>
                  <a:cubicBezTo>
                    <a:pt x="457" y="49"/>
                    <a:pt x="457" y="50"/>
                    <a:pt x="457" y="50"/>
                  </a:cubicBezTo>
                  <a:cubicBezTo>
                    <a:pt x="464" y="54"/>
                    <a:pt x="466" y="59"/>
                    <a:pt x="469" y="66"/>
                  </a:cubicBezTo>
                  <a:cubicBezTo>
                    <a:pt x="475" y="77"/>
                    <a:pt x="478" y="83"/>
                    <a:pt x="483" y="95"/>
                  </a:cubicBezTo>
                  <a:cubicBezTo>
                    <a:pt x="486" y="104"/>
                    <a:pt x="487" y="111"/>
                    <a:pt x="495" y="116"/>
                  </a:cubicBezTo>
                  <a:cubicBezTo>
                    <a:pt x="503" y="121"/>
                    <a:pt x="510" y="121"/>
                    <a:pt x="520" y="121"/>
                  </a:cubicBezTo>
                  <a:cubicBezTo>
                    <a:pt x="523" y="121"/>
                    <a:pt x="523" y="121"/>
                    <a:pt x="523" y="121"/>
                  </a:cubicBezTo>
                  <a:cubicBezTo>
                    <a:pt x="532" y="121"/>
                    <a:pt x="537" y="124"/>
                    <a:pt x="544" y="129"/>
                  </a:cubicBezTo>
                  <a:cubicBezTo>
                    <a:pt x="548" y="132"/>
                    <a:pt x="550" y="134"/>
                    <a:pt x="554" y="137"/>
                  </a:cubicBezTo>
                  <a:cubicBezTo>
                    <a:pt x="557" y="140"/>
                    <a:pt x="560" y="141"/>
                    <a:pt x="560" y="145"/>
                  </a:cubicBezTo>
                  <a:cubicBezTo>
                    <a:pt x="560" y="147"/>
                    <a:pt x="560" y="148"/>
                    <a:pt x="560" y="149"/>
                  </a:cubicBezTo>
                  <a:cubicBezTo>
                    <a:pt x="560" y="149"/>
                    <a:pt x="560" y="149"/>
                    <a:pt x="560" y="149"/>
                  </a:cubicBezTo>
                  <a:cubicBezTo>
                    <a:pt x="557" y="151"/>
                    <a:pt x="554" y="152"/>
                    <a:pt x="551" y="155"/>
                  </a:cubicBezTo>
                  <a:cubicBezTo>
                    <a:pt x="546" y="163"/>
                    <a:pt x="547" y="170"/>
                    <a:pt x="544" y="179"/>
                  </a:cubicBezTo>
                  <a:cubicBezTo>
                    <a:pt x="544" y="179"/>
                    <a:pt x="544" y="179"/>
                    <a:pt x="544" y="179"/>
                  </a:cubicBezTo>
                  <a:cubicBezTo>
                    <a:pt x="542" y="185"/>
                    <a:pt x="541" y="188"/>
                    <a:pt x="536" y="193"/>
                  </a:cubicBezTo>
                  <a:cubicBezTo>
                    <a:pt x="535" y="195"/>
                    <a:pt x="534" y="198"/>
                    <a:pt x="532" y="198"/>
                  </a:cubicBezTo>
                  <a:cubicBezTo>
                    <a:pt x="528" y="198"/>
                    <a:pt x="528" y="198"/>
                    <a:pt x="528" y="198"/>
                  </a:cubicBezTo>
                  <a:cubicBezTo>
                    <a:pt x="524" y="198"/>
                    <a:pt x="522" y="196"/>
                    <a:pt x="517" y="196"/>
                  </a:cubicBezTo>
                  <a:cubicBezTo>
                    <a:pt x="515" y="196"/>
                    <a:pt x="513" y="197"/>
                    <a:pt x="511" y="197"/>
                  </a:cubicBezTo>
                  <a:cubicBezTo>
                    <a:pt x="509" y="197"/>
                    <a:pt x="508" y="195"/>
                    <a:pt x="505" y="194"/>
                  </a:cubicBezTo>
                  <a:cubicBezTo>
                    <a:pt x="483" y="175"/>
                    <a:pt x="483" y="175"/>
                    <a:pt x="483" y="175"/>
                  </a:cubicBezTo>
                  <a:cubicBezTo>
                    <a:pt x="482" y="172"/>
                    <a:pt x="480" y="170"/>
                    <a:pt x="476" y="170"/>
                  </a:cubicBezTo>
                  <a:cubicBezTo>
                    <a:pt x="473" y="170"/>
                    <a:pt x="473" y="170"/>
                    <a:pt x="473" y="170"/>
                  </a:cubicBezTo>
                  <a:cubicBezTo>
                    <a:pt x="471" y="170"/>
                    <a:pt x="470" y="170"/>
                    <a:pt x="469" y="170"/>
                  </a:cubicBezTo>
                  <a:cubicBezTo>
                    <a:pt x="418" y="197"/>
                    <a:pt x="418" y="197"/>
                    <a:pt x="418" y="197"/>
                  </a:cubicBezTo>
                  <a:cubicBezTo>
                    <a:pt x="416" y="200"/>
                    <a:pt x="414" y="201"/>
                    <a:pt x="411" y="205"/>
                  </a:cubicBezTo>
                  <a:cubicBezTo>
                    <a:pt x="408" y="216"/>
                    <a:pt x="408" y="216"/>
                    <a:pt x="408" y="216"/>
                  </a:cubicBezTo>
                  <a:cubicBezTo>
                    <a:pt x="406" y="219"/>
                    <a:pt x="404" y="220"/>
                    <a:pt x="401" y="222"/>
                  </a:cubicBezTo>
                  <a:cubicBezTo>
                    <a:pt x="398" y="223"/>
                    <a:pt x="397" y="224"/>
                    <a:pt x="394" y="224"/>
                  </a:cubicBezTo>
                  <a:cubicBezTo>
                    <a:pt x="393" y="225"/>
                    <a:pt x="392" y="224"/>
                    <a:pt x="391" y="224"/>
                  </a:cubicBezTo>
                  <a:cubicBezTo>
                    <a:pt x="388" y="225"/>
                    <a:pt x="388" y="228"/>
                    <a:pt x="385" y="229"/>
                  </a:cubicBezTo>
                  <a:cubicBezTo>
                    <a:pt x="381" y="232"/>
                    <a:pt x="378" y="231"/>
                    <a:pt x="374" y="233"/>
                  </a:cubicBezTo>
                  <a:cubicBezTo>
                    <a:pt x="341" y="259"/>
                    <a:pt x="341" y="259"/>
                    <a:pt x="341" y="259"/>
                  </a:cubicBezTo>
                  <a:cubicBezTo>
                    <a:pt x="328" y="272"/>
                    <a:pt x="328" y="272"/>
                    <a:pt x="328" y="272"/>
                  </a:cubicBezTo>
                  <a:cubicBezTo>
                    <a:pt x="325" y="276"/>
                    <a:pt x="326" y="279"/>
                    <a:pt x="325" y="283"/>
                  </a:cubicBezTo>
                  <a:cubicBezTo>
                    <a:pt x="323" y="287"/>
                    <a:pt x="318" y="286"/>
                    <a:pt x="314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8" y="286"/>
                    <a:pt x="308" y="288"/>
                    <a:pt x="308" y="289"/>
                  </a:cubicBezTo>
                  <a:cubicBezTo>
                    <a:pt x="307" y="291"/>
                    <a:pt x="306" y="292"/>
                    <a:pt x="306" y="294"/>
                  </a:cubicBezTo>
                  <a:cubicBezTo>
                    <a:pt x="305" y="296"/>
                    <a:pt x="303" y="298"/>
                    <a:pt x="303" y="300"/>
                  </a:cubicBezTo>
                  <a:cubicBezTo>
                    <a:pt x="303" y="304"/>
                    <a:pt x="303" y="304"/>
                    <a:pt x="303" y="304"/>
                  </a:cubicBezTo>
                  <a:cubicBezTo>
                    <a:pt x="303" y="310"/>
                    <a:pt x="304" y="313"/>
                    <a:pt x="306" y="318"/>
                  </a:cubicBezTo>
                  <a:cubicBezTo>
                    <a:pt x="305" y="320"/>
                    <a:pt x="304" y="320"/>
                    <a:pt x="302" y="320"/>
                  </a:cubicBezTo>
                  <a:cubicBezTo>
                    <a:pt x="299" y="320"/>
                    <a:pt x="299" y="320"/>
                    <a:pt x="299" y="320"/>
                  </a:cubicBezTo>
                  <a:cubicBezTo>
                    <a:pt x="294" y="320"/>
                    <a:pt x="293" y="316"/>
                    <a:pt x="289" y="316"/>
                  </a:cubicBezTo>
                  <a:cubicBezTo>
                    <a:pt x="287" y="316"/>
                    <a:pt x="286" y="316"/>
                    <a:pt x="284" y="316"/>
                  </a:cubicBezTo>
                  <a:cubicBezTo>
                    <a:pt x="282" y="316"/>
                    <a:pt x="282" y="319"/>
                    <a:pt x="281" y="321"/>
                  </a:cubicBezTo>
                  <a:cubicBezTo>
                    <a:pt x="280" y="323"/>
                    <a:pt x="278" y="324"/>
                    <a:pt x="278" y="326"/>
                  </a:cubicBezTo>
                  <a:cubicBezTo>
                    <a:pt x="278" y="333"/>
                    <a:pt x="285" y="335"/>
                    <a:pt x="285" y="341"/>
                  </a:cubicBezTo>
                  <a:cubicBezTo>
                    <a:pt x="285" y="344"/>
                    <a:pt x="282" y="345"/>
                    <a:pt x="279" y="346"/>
                  </a:cubicBezTo>
                  <a:cubicBezTo>
                    <a:pt x="274" y="346"/>
                    <a:pt x="271" y="346"/>
                    <a:pt x="267" y="347"/>
                  </a:cubicBezTo>
                  <a:cubicBezTo>
                    <a:pt x="258" y="351"/>
                    <a:pt x="254" y="359"/>
                    <a:pt x="245" y="359"/>
                  </a:cubicBezTo>
                  <a:cubicBezTo>
                    <a:pt x="241" y="359"/>
                    <a:pt x="241" y="359"/>
                    <a:pt x="241" y="359"/>
                  </a:cubicBezTo>
                  <a:cubicBezTo>
                    <a:pt x="239" y="359"/>
                    <a:pt x="238" y="358"/>
                    <a:pt x="236" y="359"/>
                  </a:cubicBezTo>
                  <a:cubicBezTo>
                    <a:pt x="234" y="360"/>
                    <a:pt x="234" y="362"/>
                    <a:pt x="233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0" y="363"/>
                    <a:pt x="228" y="362"/>
                    <a:pt x="226" y="361"/>
                  </a:cubicBezTo>
                  <a:cubicBezTo>
                    <a:pt x="215" y="358"/>
                    <a:pt x="209" y="357"/>
                    <a:pt x="197" y="357"/>
                  </a:cubicBezTo>
                  <a:cubicBezTo>
                    <a:pt x="192" y="357"/>
                    <a:pt x="190" y="357"/>
                    <a:pt x="185" y="357"/>
                  </a:cubicBezTo>
                  <a:cubicBezTo>
                    <a:pt x="177" y="357"/>
                    <a:pt x="173" y="360"/>
                    <a:pt x="167" y="365"/>
                  </a:cubicBezTo>
                  <a:cubicBezTo>
                    <a:pt x="164" y="368"/>
                    <a:pt x="164" y="371"/>
                    <a:pt x="161" y="374"/>
                  </a:cubicBezTo>
                  <a:cubicBezTo>
                    <a:pt x="158" y="377"/>
                    <a:pt x="154" y="377"/>
                    <a:pt x="150" y="377"/>
                  </a:cubicBezTo>
                  <a:cubicBezTo>
                    <a:pt x="145" y="377"/>
                    <a:pt x="142" y="377"/>
                    <a:pt x="138" y="377"/>
                  </a:cubicBezTo>
                  <a:cubicBezTo>
                    <a:pt x="132" y="377"/>
                    <a:pt x="129" y="379"/>
                    <a:pt x="124" y="381"/>
                  </a:cubicBezTo>
                  <a:cubicBezTo>
                    <a:pt x="120" y="382"/>
                    <a:pt x="117" y="382"/>
                    <a:pt x="114" y="384"/>
                  </a:cubicBezTo>
                  <a:cubicBezTo>
                    <a:pt x="109" y="386"/>
                    <a:pt x="107" y="388"/>
                    <a:pt x="102" y="388"/>
                  </a:cubicBezTo>
                  <a:cubicBezTo>
                    <a:pt x="99" y="388"/>
                    <a:pt x="99" y="385"/>
                    <a:pt x="96" y="383"/>
                  </a:cubicBezTo>
                  <a:cubicBezTo>
                    <a:pt x="93" y="381"/>
                    <a:pt x="90" y="378"/>
                    <a:pt x="90" y="374"/>
                  </a:cubicBezTo>
                  <a:cubicBezTo>
                    <a:pt x="90" y="368"/>
                    <a:pt x="92" y="364"/>
                    <a:pt x="92" y="358"/>
                  </a:cubicBezTo>
                  <a:cubicBezTo>
                    <a:pt x="91" y="337"/>
                    <a:pt x="91" y="337"/>
                    <a:pt x="91" y="337"/>
                  </a:cubicBezTo>
                  <a:cubicBezTo>
                    <a:pt x="88" y="331"/>
                    <a:pt x="89" y="327"/>
                    <a:pt x="86" y="321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87" y="277"/>
                    <a:pt x="85" y="278"/>
                    <a:pt x="82" y="278"/>
                  </a:cubicBezTo>
                  <a:cubicBezTo>
                    <a:pt x="79" y="278"/>
                    <a:pt x="77" y="276"/>
                    <a:pt x="75" y="274"/>
                  </a:cubicBezTo>
                  <a:cubicBezTo>
                    <a:pt x="75" y="273"/>
                    <a:pt x="74" y="273"/>
                    <a:pt x="74" y="272"/>
                  </a:cubicBezTo>
                  <a:cubicBezTo>
                    <a:pt x="74" y="268"/>
                    <a:pt x="77" y="268"/>
                    <a:pt x="79" y="265"/>
                  </a:cubicBezTo>
                  <a:cubicBezTo>
                    <a:pt x="81" y="261"/>
                    <a:pt x="81" y="258"/>
                    <a:pt x="81" y="253"/>
                  </a:cubicBezTo>
                  <a:cubicBezTo>
                    <a:pt x="81" y="249"/>
                    <a:pt x="80" y="247"/>
                    <a:pt x="79" y="244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81" y="241"/>
                    <a:pt x="83" y="240"/>
                    <a:pt x="85" y="237"/>
                  </a:cubicBezTo>
                  <a:cubicBezTo>
                    <a:pt x="87" y="230"/>
                    <a:pt x="87" y="227"/>
                    <a:pt x="89" y="220"/>
                  </a:cubicBezTo>
                  <a:cubicBezTo>
                    <a:pt x="92" y="210"/>
                    <a:pt x="99" y="206"/>
                    <a:pt x="107" y="198"/>
                  </a:cubicBezTo>
                  <a:cubicBezTo>
                    <a:pt x="109" y="196"/>
                    <a:pt x="109" y="194"/>
                    <a:pt x="110" y="192"/>
                  </a:cubicBezTo>
                  <a:cubicBezTo>
                    <a:pt x="111" y="190"/>
                    <a:pt x="112" y="189"/>
                    <a:pt x="112" y="187"/>
                  </a:cubicBezTo>
                  <a:cubicBezTo>
                    <a:pt x="112" y="183"/>
                    <a:pt x="109" y="182"/>
                    <a:pt x="106" y="181"/>
                  </a:cubicBezTo>
                  <a:cubicBezTo>
                    <a:pt x="102" y="179"/>
                    <a:pt x="101" y="177"/>
                    <a:pt x="97" y="176"/>
                  </a:cubicBezTo>
                  <a:cubicBezTo>
                    <a:pt x="90" y="174"/>
                    <a:pt x="89" y="168"/>
                    <a:pt x="86" y="161"/>
                  </a:cubicBezTo>
                  <a:cubicBezTo>
                    <a:pt x="83" y="155"/>
                    <a:pt x="84" y="151"/>
                    <a:pt x="83" y="145"/>
                  </a:cubicBezTo>
                  <a:cubicBezTo>
                    <a:pt x="82" y="137"/>
                    <a:pt x="80" y="133"/>
                    <a:pt x="78" y="125"/>
                  </a:cubicBezTo>
                  <a:cubicBezTo>
                    <a:pt x="76" y="119"/>
                    <a:pt x="74" y="115"/>
                    <a:pt x="68" y="112"/>
                  </a:cubicBezTo>
                  <a:cubicBezTo>
                    <a:pt x="65" y="111"/>
                    <a:pt x="62" y="111"/>
                    <a:pt x="60" y="108"/>
                  </a:cubicBezTo>
                  <a:cubicBezTo>
                    <a:pt x="59" y="106"/>
                    <a:pt x="59" y="104"/>
                    <a:pt x="57" y="102"/>
                  </a:cubicBezTo>
                  <a:cubicBezTo>
                    <a:pt x="55" y="100"/>
                    <a:pt x="52" y="101"/>
                    <a:pt x="50" y="99"/>
                  </a:cubicBezTo>
                  <a:cubicBezTo>
                    <a:pt x="46" y="96"/>
                    <a:pt x="45" y="92"/>
                    <a:pt x="41" y="90"/>
                  </a:cubicBezTo>
                  <a:cubicBezTo>
                    <a:pt x="35" y="88"/>
                    <a:pt x="32" y="87"/>
                    <a:pt x="26" y="86"/>
                  </a:cubicBezTo>
                  <a:cubicBezTo>
                    <a:pt x="22" y="86"/>
                    <a:pt x="19" y="84"/>
                    <a:pt x="15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6" y="84"/>
                    <a:pt x="1" y="84"/>
                    <a:pt x="0" y="79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533900" y="2193925"/>
              <a:ext cx="657225" cy="573088"/>
            </a:xfrm>
            <a:custGeom>
              <a:avLst/>
              <a:gdLst/>
              <a:ahLst/>
              <a:cxnLst>
                <a:cxn ang="0">
                  <a:pos x="3" y="189"/>
                </a:cxn>
                <a:cxn ang="0">
                  <a:pos x="12" y="189"/>
                </a:cxn>
                <a:cxn ang="0">
                  <a:pos x="46" y="176"/>
                </a:cxn>
                <a:cxn ang="0">
                  <a:pos x="45" y="156"/>
                </a:cxn>
                <a:cxn ang="0">
                  <a:pos x="51" y="146"/>
                </a:cxn>
                <a:cxn ang="0">
                  <a:pos x="66" y="150"/>
                </a:cxn>
                <a:cxn ang="0">
                  <a:pos x="73" y="148"/>
                </a:cxn>
                <a:cxn ang="0">
                  <a:pos x="70" y="130"/>
                </a:cxn>
                <a:cxn ang="0">
                  <a:pos x="75" y="119"/>
                </a:cxn>
                <a:cxn ang="0">
                  <a:pos x="81" y="116"/>
                </a:cxn>
                <a:cxn ang="0">
                  <a:pos x="95" y="102"/>
                </a:cxn>
                <a:cxn ang="0">
                  <a:pos x="141" y="63"/>
                </a:cxn>
                <a:cxn ang="0">
                  <a:pos x="158" y="54"/>
                </a:cxn>
                <a:cxn ang="0">
                  <a:pos x="168" y="52"/>
                </a:cxn>
                <a:cxn ang="0">
                  <a:pos x="178" y="35"/>
                </a:cxn>
                <a:cxn ang="0">
                  <a:pos x="236" y="0"/>
                </a:cxn>
                <a:cxn ang="0">
                  <a:pos x="243" y="0"/>
                </a:cxn>
                <a:cxn ang="0">
                  <a:pos x="272" y="24"/>
                </a:cxn>
                <a:cxn ang="0">
                  <a:pos x="284" y="26"/>
                </a:cxn>
                <a:cxn ang="0">
                  <a:pos x="299" y="28"/>
                </a:cxn>
                <a:cxn ang="0">
                  <a:pos x="311" y="9"/>
                </a:cxn>
                <a:cxn ang="0">
                  <a:pos x="326" y="17"/>
                </a:cxn>
                <a:cxn ang="0">
                  <a:pos x="332" y="34"/>
                </a:cxn>
                <a:cxn ang="0">
                  <a:pos x="319" y="45"/>
                </a:cxn>
                <a:cxn ang="0">
                  <a:pos x="302" y="66"/>
                </a:cxn>
                <a:cxn ang="0">
                  <a:pos x="289" y="73"/>
                </a:cxn>
                <a:cxn ang="0">
                  <a:pos x="288" y="99"/>
                </a:cxn>
                <a:cxn ang="0">
                  <a:pos x="298" y="118"/>
                </a:cxn>
                <a:cxn ang="0">
                  <a:pos x="315" y="141"/>
                </a:cxn>
                <a:cxn ang="0">
                  <a:pos x="317" y="154"/>
                </a:cxn>
                <a:cxn ang="0">
                  <a:pos x="324" y="174"/>
                </a:cxn>
                <a:cxn ang="0">
                  <a:pos x="322" y="189"/>
                </a:cxn>
                <a:cxn ang="0">
                  <a:pos x="307" y="189"/>
                </a:cxn>
                <a:cxn ang="0">
                  <a:pos x="291" y="191"/>
                </a:cxn>
                <a:cxn ang="0">
                  <a:pos x="274" y="189"/>
                </a:cxn>
                <a:cxn ang="0">
                  <a:pos x="250" y="195"/>
                </a:cxn>
                <a:cxn ang="0">
                  <a:pos x="231" y="217"/>
                </a:cxn>
                <a:cxn ang="0">
                  <a:pos x="184" y="233"/>
                </a:cxn>
                <a:cxn ang="0">
                  <a:pos x="169" y="248"/>
                </a:cxn>
                <a:cxn ang="0">
                  <a:pos x="164" y="265"/>
                </a:cxn>
                <a:cxn ang="0">
                  <a:pos x="169" y="282"/>
                </a:cxn>
                <a:cxn ang="0">
                  <a:pos x="152" y="278"/>
                </a:cxn>
                <a:cxn ang="0">
                  <a:pos x="119" y="281"/>
                </a:cxn>
                <a:cxn ang="0">
                  <a:pos x="104" y="276"/>
                </a:cxn>
                <a:cxn ang="0">
                  <a:pos x="89" y="270"/>
                </a:cxn>
                <a:cxn ang="0">
                  <a:pos x="81" y="277"/>
                </a:cxn>
                <a:cxn ang="0">
                  <a:pos x="73" y="289"/>
                </a:cxn>
                <a:cxn ang="0">
                  <a:pos x="51" y="264"/>
                </a:cxn>
                <a:cxn ang="0">
                  <a:pos x="26" y="244"/>
                </a:cxn>
                <a:cxn ang="0">
                  <a:pos x="24" y="211"/>
                </a:cxn>
                <a:cxn ang="0">
                  <a:pos x="20" y="199"/>
                </a:cxn>
              </a:cxnLst>
              <a:rect l="0" t="0" r="r" b="b"/>
              <a:pathLst>
                <a:path w="332" h="289">
                  <a:moveTo>
                    <a:pt x="0" y="194"/>
                  </a:moveTo>
                  <a:cubicBezTo>
                    <a:pt x="1" y="192"/>
                    <a:pt x="1" y="190"/>
                    <a:pt x="3" y="189"/>
                  </a:cubicBezTo>
                  <a:cubicBezTo>
                    <a:pt x="5" y="188"/>
                    <a:pt x="6" y="189"/>
                    <a:pt x="8" y="189"/>
                  </a:cubicBezTo>
                  <a:cubicBezTo>
                    <a:pt x="12" y="189"/>
                    <a:pt x="12" y="189"/>
                    <a:pt x="12" y="189"/>
                  </a:cubicBezTo>
                  <a:cubicBezTo>
                    <a:pt x="21" y="189"/>
                    <a:pt x="25" y="181"/>
                    <a:pt x="34" y="177"/>
                  </a:cubicBezTo>
                  <a:cubicBezTo>
                    <a:pt x="38" y="176"/>
                    <a:pt x="41" y="176"/>
                    <a:pt x="46" y="176"/>
                  </a:cubicBezTo>
                  <a:cubicBezTo>
                    <a:pt x="49" y="175"/>
                    <a:pt x="52" y="174"/>
                    <a:pt x="52" y="171"/>
                  </a:cubicBezTo>
                  <a:cubicBezTo>
                    <a:pt x="52" y="165"/>
                    <a:pt x="45" y="163"/>
                    <a:pt x="45" y="156"/>
                  </a:cubicBezTo>
                  <a:cubicBezTo>
                    <a:pt x="45" y="154"/>
                    <a:pt x="47" y="153"/>
                    <a:pt x="48" y="151"/>
                  </a:cubicBezTo>
                  <a:cubicBezTo>
                    <a:pt x="49" y="149"/>
                    <a:pt x="49" y="146"/>
                    <a:pt x="51" y="146"/>
                  </a:cubicBezTo>
                  <a:cubicBezTo>
                    <a:pt x="53" y="146"/>
                    <a:pt x="54" y="146"/>
                    <a:pt x="56" y="146"/>
                  </a:cubicBezTo>
                  <a:cubicBezTo>
                    <a:pt x="60" y="146"/>
                    <a:pt x="61" y="150"/>
                    <a:pt x="66" y="150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71" y="150"/>
                    <a:pt x="72" y="150"/>
                    <a:pt x="73" y="148"/>
                  </a:cubicBezTo>
                  <a:cubicBezTo>
                    <a:pt x="71" y="143"/>
                    <a:pt x="70" y="140"/>
                    <a:pt x="70" y="134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8"/>
                    <a:pt x="72" y="126"/>
                    <a:pt x="73" y="124"/>
                  </a:cubicBezTo>
                  <a:cubicBezTo>
                    <a:pt x="73" y="122"/>
                    <a:pt x="74" y="121"/>
                    <a:pt x="75" y="119"/>
                  </a:cubicBezTo>
                  <a:cubicBezTo>
                    <a:pt x="75" y="118"/>
                    <a:pt x="75" y="116"/>
                    <a:pt x="76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5" y="116"/>
                    <a:pt x="90" y="117"/>
                    <a:pt x="92" y="113"/>
                  </a:cubicBezTo>
                  <a:cubicBezTo>
                    <a:pt x="93" y="109"/>
                    <a:pt x="92" y="106"/>
                    <a:pt x="95" y="102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45" y="61"/>
                    <a:pt x="148" y="62"/>
                    <a:pt x="152" y="59"/>
                  </a:cubicBezTo>
                  <a:cubicBezTo>
                    <a:pt x="155" y="58"/>
                    <a:pt x="155" y="55"/>
                    <a:pt x="158" y="54"/>
                  </a:cubicBezTo>
                  <a:cubicBezTo>
                    <a:pt x="159" y="54"/>
                    <a:pt x="160" y="55"/>
                    <a:pt x="161" y="54"/>
                  </a:cubicBezTo>
                  <a:cubicBezTo>
                    <a:pt x="164" y="54"/>
                    <a:pt x="165" y="53"/>
                    <a:pt x="168" y="52"/>
                  </a:cubicBezTo>
                  <a:cubicBezTo>
                    <a:pt x="171" y="50"/>
                    <a:pt x="173" y="49"/>
                    <a:pt x="175" y="46"/>
                  </a:cubicBezTo>
                  <a:cubicBezTo>
                    <a:pt x="178" y="35"/>
                    <a:pt x="178" y="35"/>
                    <a:pt x="178" y="35"/>
                  </a:cubicBezTo>
                  <a:cubicBezTo>
                    <a:pt x="181" y="31"/>
                    <a:pt x="183" y="30"/>
                    <a:pt x="185" y="27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7" y="0"/>
                    <a:pt x="238" y="0"/>
                    <a:pt x="240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7" y="0"/>
                    <a:pt x="249" y="2"/>
                    <a:pt x="250" y="5"/>
                  </a:cubicBezTo>
                  <a:cubicBezTo>
                    <a:pt x="272" y="24"/>
                    <a:pt x="272" y="24"/>
                    <a:pt x="272" y="24"/>
                  </a:cubicBezTo>
                  <a:cubicBezTo>
                    <a:pt x="275" y="25"/>
                    <a:pt x="276" y="27"/>
                    <a:pt x="278" y="27"/>
                  </a:cubicBezTo>
                  <a:cubicBezTo>
                    <a:pt x="280" y="27"/>
                    <a:pt x="282" y="26"/>
                    <a:pt x="284" y="26"/>
                  </a:cubicBezTo>
                  <a:cubicBezTo>
                    <a:pt x="289" y="26"/>
                    <a:pt x="291" y="28"/>
                    <a:pt x="295" y="28"/>
                  </a:cubicBezTo>
                  <a:cubicBezTo>
                    <a:pt x="299" y="28"/>
                    <a:pt x="299" y="28"/>
                    <a:pt x="299" y="28"/>
                  </a:cubicBezTo>
                  <a:cubicBezTo>
                    <a:pt x="301" y="28"/>
                    <a:pt x="302" y="25"/>
                    <a:pt x="303" y="23"/>
                  </a:cubicBezTo>
                  <a:cubicBezTo>
                    <a:pt x="308" y="18"/>
                    <a:pt x="309" y="15"/>
                    <a:pt x="311" y="9"/>
                  </a:cubicBezTo>
                  <a:cubicBezTo>
                    <a:pt x="311" y="9"/>
                    <a:pt x="311" y="9"/>
                    <a:pt x="311" y="9"/>
                  </a:cubicBezTo>
                  <a:cubicBezTo>
                    <a:pt x="318" y="11"/>
                    <a:pt x="322" y="12"/>
                    <a:pt x="326" y="17"/>
                  </a:cubicBezTo>
                  <a:cubicBezTo>
                    <a:pt x="328" y="20"/>
                    <a:pt x="332" y="21"/>
                    <a:pt x="332" y="25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2" y="38"/>
                    <a:pt x="331" y="41"/>
                    <a:pt x="328" y="43"/>
                  </a:cubicBezTo>
                  <a:cubicBezTo>
                    <a:pt x="325" y="44"/>
                    <a:pt x="322" y="43"/>
                    <a:pt x="319" y="45"/>
                  </a:cubicBezTo>
                  <a:cubicBezTo>
                    <a:pt x="315" y="48"/>
                    <a:pt x="314" y="50"/>
                    <a:pt x="311" y="54"/>
                  </a:cubicBezTo>
                  <a:cubicBezTo>
                    <a:pt x="308" y="59"/>
                    <a:pt x="307" y="64"/>
                    <a:pt x="302" y="66"/>
                  </a:cubicBezTo>
                  <a:cubicBezTo>
                    <a:pt x="299" y="68"/>
                    <a:pt x="298" y="69"/>
                    <a:pt x="295" y="70"/>
                  </a:cubicBezTo>
                  <a:cubicBezTo>
                    <a:pt x="293" y="71"/>
                    <a:pt x="289" y="70"/>
                    <a:pt x="289" y="73"/>
                  </a:cubicBezTo>
                  <a:cubicBezTo>
                    <a:pt x="289" y="76"/>
                    <a:pt x="290" y="77"/>
                    <a:pt x="290" y="80"/>
                  </a:cubicBezTo>
                  <a:cubicBezTo>
                    <a:pt x="290" y="87"/>
                    <a:pt x="288" y="92"/>
                    <a:pt x="288" y="99"/>
                  </a:cubicBezTo>
                  <a:cubicBezTo>
                    <a:pt x="288" y="102"/>
                    <a:pt x="289" y="103"/>
                    <a:pt x="290" y="106"/>
                  </a:cubicBezTo>
                  <a:cubicBezTo>
                    <a:pt x="293" y="111"/>
                    <a:pt x="294" y="114"/>
                    <a:pt x="298" y="118"/>
                  </a:cubicBezTo>
                  <a:cubicBezTo>
                    <a:pt x="310" y="135"/>
                    <a:pt x="310" y="135"/>
                    <a:pt x="310" y="135"/>
                  </a:cubicBezTo>
                  <a:cubicBezTo>
                    <a:pt x="313" y="137"/>
                    <a:pt x="313" y="138"/>
                    <a:pt x="315" y="141"/>
                  </a:cubicBezTo>
                  <a:cubicBezTo>
                    <a:pt x="317" y="143"/>
                    <a:pt x="318" y="145"/>
                    <a:pt x="318" y="148"/>
                  </a:cubicBezTo>
                  <a:cubicBezTo>
                    <a:pt x="318" y="151"/>
                    <a:pt x="317" y="152"/>
                    <a:pt x="317" y="154"/>
                  </a:cubicBezTo>
                  <a:cubicBezTo>
                    <a:pt x="317" y="158"/>
                    <a:pt x="319" y="160"/>
                    <a:pt x="321" y="163"/>
                  </a:cubicBezTo>
                  <a:cubicBezTo>
                    <a:pt x="324" y="167"/>
                    <a:pt x="324" y="170"/>
                    <a:pt x="324" y="174"/>
                  </a:cubicBezTo>
                  <a:cubicBezTo>
                    <a:pt x="324" y="178"/>
                    <a:pt x="323" y="180"/>
                    <a:pt x="323" y="184"/>
                  </a:cubicBezTo>
                  <a:cubicBezTo>
                    <a:pt x="323" y="186"/>
                    <a:pt x="323" y="188"/>
                    <a:pt x="322" y="189"/>
                  </a:cubicBezTo>
                  <a:cubicBezTo>
                    <a:pt x="319" y="191"/>
                    <a:pt x="316" y="190"/>
                    <a:pt x="312" y="190"/>
                  </a:cubicBezTo>
                  <a:cubicBezTo>
                    <a:pt x="310" y="190"/>
                    <a:pt x="309" y="189"/>
                    <a:pt x="307" y="189"/>
                  </a:cubicBezTo>
                  <a:cubicBezTo>
                    <a:pt x="302" y="189"/>
                    <a:pt x="300" y="191"/>
                    <a:pt x="296" y="191"/>
                  </a:cubicBezTo>
                  <a:cubicBezTo>
                    <a:pt x="294" y="191"/>
                    <a:pt x="293" y="191"/>
                    <a:pt x="291" y="191"/>
                  </a:cubicBezTo>
                  <a:cubicBezTo>
                    <a:pt x="284" y="191"/>
                    <a:pt x="284" y="191"/>
                    <a:pt x="284" y="191"/>
                  </a:cubicBezTo>
                  <a:cubicBezTo>
                    <a:pt x="280" y="191"/>
                    <a:pt x="278" y="190"/>
                    <a:pt x="274" y="189"/>
                  </a:cubicBezTo>
                  <a:cubicBezTo>
                    <a:pt x="271" y="189"/>
                    <a:pt x="269" y="188"/>
                    <a:pt x="266" y="188"/>
                  </a:cubicBezTo>
                  <a:cubicBezTo>
                    <a:pt x="259" y="188"/>
                    <a:pt x="256" y="191"/>
                    <a:pt x="250" y="195"/>
                  </a:cubicBezTo>
                  <a:cubicBezTo>
                    <a:pt x="244" y="198"/>
                    <a:pt x="247" y="206"/>
                    <a:pt x="241" y="209"/>
                  </a:cubicBezTo>
                  <a:cubicBezTo>
                    <a:pt x="236" y="210"/>
                    <a:pt x="234" y="214"/>
                    <a:pt x="231" y="217"/>
                  </a:cubicBezTo>
                  <a:cubicBezTo>
                    <a:pt x="225" y="223"/>
                    <a:pt x="220" y="222"/>
                    <a:pt x="212" y="224"/>
                  </a:cubicBezTo>
                  <a:cubicBezTo>
                    <a:pt x="201" y="227"/>
                    <a:pt x="193" y="226"/>
                    <a:pt x="184" y="233"/>
                  </a:cubicBezTo>
                  <a:cubicBezTo>
                    <a:pt x="181" y="235"/>
                    <a:pt x="181" y="237"/>
                    <a:pt x="179" y="239"/>
                  </a:cubicBezTo>
                  <a:cubicBezTo>
                    <a:pt x="175" y="244"/>
                    <a:pt x="172" y="244"/>
                    <a:pt x="169" y="248"/>
                  </a:cubicBezTo>
                  <a:cubicBezTo>
                    <a:pt x="168" y="250"/>
                    <a:pt x="166" y="250"/>
                    <a:pt x="166" y="251"/>
                  </a:cubicBezTo>
                  <a:cubicBezTo>
                    <a:pt x="164" y="257"/>
                    <a:pt x="164" y="260"/>
                    <a:pt x="164" y="265"/>
                  </a:cubicBezTo>
                  <a:cubicBezTo>
                    <a:pt x="164" y="271"/>
                    <a:pt x="169" y="273"/>
                    <a:pt x="169" y="279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169" y="282"/>
                    <a:pt x="168" y="282"/>
                    <a:pt x="167" y="282"/>
                  </a:cubicBezTo>
                  <a:cubicBezTo>
                    <a:pt x="161" y="282"/>
                    <a:pt x="158" y="278"/>
                    <a:pt x="152" y="278"/>
                  </a:cubicBezTo>
                  <a:cubicBezTo>
                    <a:pt x="144" y="278"/>
                    <a:pt x="140" y="282"/>
                    <a:pt x="132" y="282"/>
                  </a:cubicBezTo>
                  <a:cubicBezTo>
                    <a:pt x="127" y="282"/>
                    <a:pt x="124" y="281"/>
                    <a:pt x="119" y="281"/>
                  </a:cubicBezTo>
                  <a:cubicBezTo>
                    <a:pt x="116" y="281"/>
                    <a:pt x="114" y="280"/>
                    <a:pt x="110" y="279"/>
                  </a:cubicBezTo>
                  <a:cubicBezTo>
                    <a:pt x="108" y="279"/>
                    <a:pt x="107" y="277"/>
                    <a:pt x="104" y="276"/>
                  </a:cubicBezTo>
                  <a:cubicBezTo>
                    <a:pt x="103" y="275"/>
                    <a:pt x="102" y="275"/>
                    <a:pt x="100" y="274"/>
                  </a:cubicBezTo>
                  <a:cubicBezTo>
                    <a:pt x="96" y="272"/>
                    <a:pt x="94" y="270"/>
                    <a:pt x="89" y="270"/>
                  </a:cubicBezTo>
                  <a:cubicBezTo>
                    <a:pt x="88" y="270"/>
                    <a:pt x="87" y="271"/>
                    <a:pt x="86" y="272"/>
                  </a:cubicBezTo>
                  <a:cubicBezTo>
                    <a:pt x="84" y="274"/>
                    <a:pt x="83" y="275"/>
                    <a:pt x="81" y="277"/>
                  </a:cubicBezTo>
                  <a:cubicBezTo>
                    <a:pt x="78" y="282"/>
                    <a:pt x="74" y="283"/>
                    <a:pt x="73" y="289"/>
                  </a:cubicBezTo>
                  <a:cubicBezTo>
                    <a:pt x="73" y="289"/>
                    <a:pt x="73" y="289"/>
                    <a:pt x="73" y="289"/>
                  </a:cubicBezTo>
                  <a:cubicBezTo>
                    <a:pt x="68" y="285"/>
                    <a:pt x="63" y="284"/>
                    <a:pt x="60" y="278"/>
                  </a:cubicBezTo>
                  <a:cubicBezTo>
                    <a:pt x="57" y="272"/>
                    <a:pt x="53" y="270"/>
                    <a:pt x="51" y="264"/>
                  </a:cubicBezTo>
                  <a:cubicBezTo>
                    <a:pt x="48" y="258"/>
                    <a:pt x="49" y="253"/>
                    <a:pt x="43" y="250"/>
                  </a:cubicBezTo>
                  <a:cubicBezTo>
                    <a:pt x="37" y="246"/>
                    <a:pt x="32" y="248"/>
                    <a:pt x="26" y="244"/>
                  </a:cubicBezTo>
                  <a:cubicBezTo>
                    <a:pt x="22" y="242"/>
                    <a:pt x="22" y="237"/>
                    <a:pt x="22" y="232"/>
                  </a:cubicBezTo>
                  <a:cubicBezTo>
                    <a:pt x="22" y="224"/>
                    <a:pt x="23" y="220"/>
                    <a:pt x="24" y="211"/>
                  </a:cubicBezTo>
                  <a:cubicBezTo>
                    <a:pt x="24" y="207"/>
                    <a:pt x="24" y="207"/>
                    <a:pt x="24" y="207"/>
                  </a:cubicBezTo>
                  <a:cubicBezTo>
                    <a:pt x="24" y="204"/>
                    <a:pt x="24" y="200"/>
                    <a:pt x="20" y="199"/>
                  </a:cubicBezTo>
                  <a:cubicBezTo>
                    <a:pt x="13" y="195"/>
                    <a:pt x="7" y="196"/>
                    <a:pt x="0" y="194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652963" y="2151063"/>
              <a:ext cx="1217613" cy="1722438"/>
            </a:xfrm>
            <a:custGeom>
              <a:avLst/>
              <a:gdLst/>
              <a:ahLst/>
              <a:cxnLst>
                <a:cxn ang="0">
                  <a:pos x="279" y="8"/>
                </a:cxn>
                <a:cxn ang="0">
                  <a:pos x="289" y="0"/>
                </a:cxn>
                <a:cxn ang="0">
                  <a:pos x="303" y="14"/>
                </a:cxn>
                <a:cxn ang="0">
                  <a:pos x="347" y="50"/>
                </a:cxn>
                <a:cxn ang="0">
                  <a:pos x="367" y="65"/>
                </a:cxn>
                <a:cxn ang="0">
                  <a:pos x="394" y="73"/>
                </a:cxn>
                <a:cxn ang="0">
                  <a:pos x="437" y="96"/>
                </a:cxn>
                <a:cxn ang="0">
                  <a:pos x="466" y="97"/>
                </a:cxn>
                <a:cxn ang="0">
                  <a:pos x="527" y="141"/>
                </a:cxn>
                <a:cxn ang="0">
                  <a:pos x="528" y="269"/>
                </a:cxn>
                <a:cxn ang="0">
                  <a:pos x="603" y="354"/>
                </a:cxn>
                <a:cxn ang="0">
                  <a:pos x="615" y="412"/>
                </a:cxn>
                <a:cxn ang="0">
                  <a:pos x="559" y="840"/>
                </a:cxn>
                <a:cxn ang="0">
                  <a:pos x="419" y="861"/>
                </a:cxn>
                <a:cxn ang="0">
                  <a:pos x="299" y="868"/>
                </a:cxn>
                <a:cxn ang="0">
                  <a:pos x="246" y="843"/>
                </a:cxn>
                <a:cxn ang="0">
                  <a:pos x="205" y="807"/>
                </a:cxn>
                <a:cxn ang="0">
                  <a:pos x="188" y="779"/>
                </a:cxn>
                <a:cxn ang="0">
                  <a:pos x="204" y="743"/>
                </a:cxn>
                <a:cxn ang="0">
                  <a:pos x="192" y="721"/>
                </a:cxn>
                <a:cxn ang="0">
                  <a:pos x="177" y="702"/>
                </a:cxn>
                <a:cxn ang="0">
                  <a:pos x="150" y="667"/>
                </a:cxn>
                <a:cxn ang="0">
                  <a:pos x="142" y="636"/>
                </a:cxn>
                <a:cxn ang="0">
                  <a:pos x="149" y="580"/>
                </a:cxn>
                <a:cxn ang="0">
                  <a:pos x="131" y="530"/>
                </a:cxn>
                <a:cxn ang="0">
                  <a:pos x="103" y="528"/>
                </a:cxn>
                <a:cxn ang="0">
                  <a:pos x="95" y="492"/>
                </a:cxn>
                <a:cxn ang="0">
                  <a:pos x="65" y="488"/>
                </a:cxn>
                <a:cxn ang="0">
                  <a:pos x="44" y="486"/>
                </a:cxn>
                <a:cxn ang="0">
                  <a:pos x="23" y="442"/>
                </a:cxn>
                <a:cxn ang="0">
                  <a:pos x="5" y="405"/>
                </a:cxn>
                <a:cxn ang="0">
                  <a:pos x="2" y="381"/>
                </a:cxn>
                <a:cxn ang="0">
                  <a:pos x="5" y="341"/>
                </a:cxn>
                <a:cxn ang="0">
                  <a:pos x="14" y="315"/>
                </a:cxn>
                <a:cxn ang="0">
                  <a:pos x="21" y="299"/>
                </a:cxn>
                <a:cxn ang="0">
                  <a:pos x="40" y="296"/>
                </a:cxn>
                <a:cxn ang="0">
                  <a:pos x="59" y="303"/>
                </a:cxn>
                <a:cxn ang="0">
                  <a:pos x="107" y="304"/>
                </a:cxn>
                <a:cxn ang="0">
                  <a:pos x="104" y="287"/>
                </a:cxn>
                <a:cxn ang="0">
                  <a:pos x="119" y="261"/>
                </a:cxn>
                <a:cxn ang="0">
                  <a:pos x="171" y="239"/>
                </a:cxn>
                <a:cxn ang="0">
                  <a:pos x="206" y="210"/>
                </a:cxn>
                <a:cxn ang="0">
                  <a:pos x="231" y="213"/>
                </a:cxn>
                <a:cxn ang="0">
                  <a:pos x="252" y="212"/>
                </a:cxn>
                <a:cxn ang="0">
                  <a:pos x="264" y="196"/>
                </a:cxn>
                <a:cxn ang="0">
                  <a:pos x="258" y="170"/>
                </a:cxn>
                <a:cxn ang="0">
                  <a:pos x="238" y="140"/>
                </a:cxn>
                <a:cxn ang="0">
                  <a:pos x="230" y="102"/>
                </a:cxn>
                <a:cxn ang="0">
                  <a:pos x="242" y="88"/>
                </a:cxn>
                <a:cxn ang="0">
                  <a:pos x="268" y="65"/>
                </a:cxn>
                <a:cxn ang="0">
                  <a:pos x="266" y="39"/>
                </a:cxn>
                <a:cxn ang="0">
                  <a:pos x="258" y="7"/>
                </a:cxn>
              </a:cxnLst>
              <a:rect l="0" t="0" r="r" b="b"/>
              <a:pathLst>
                <a:path w="615" h="869">
                  <a:moveTo>
                    <a:pt x="267" y="1"/>
                  </a:moveTo>
                  <a:cubicBezTo>
                    <a:pt x="269" y="3"/>
                    <a:pt x="271" y="3"/>
                    <a:pt x="273" y="4"/>
                  </a:cubicBezTo>
                  <a:cubicBezTo>
                    <a:pt x="275" y="6"/>
                    <a:pt x="276" y="8"/>
                    <a:pt x="279" y="8"/>
                  </a:cubicBezTo>
                  <a:cubicBezTo>
                    <a:pt x="281" y="8"/>
                    <a:pt x="282" y="8"/>
                    <a:pt x="284" y="8"/>
                  </a:cubicBezTo>
                  <a:cubicBezTo>
                    <a:pt x="286" y="8"/>
                    <a:pt x="286" y="6"/>
                    <a:pt x="286" y="5"/>
                  </a:cubicBezTo>
                  <a:cubicBezTo>
                    <a:pt x="287" y="3"/>
                    <a:pt x="288" y="2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3" y="1"/>
                    <a:pt x="295" y="4"/>
                    <a:pt x="298" y="7"/>
                  </a:cubicBezTo>
                  <a:cubicBezTo>
                    <a:pt x="300" y="10"/>
                    <a:pt x="302" y="11"/>
                    <a:pt x="303" y="14"/>
                  </a:cubicBezTo>
                  <a:cubicBezTo>
                    <a:pt x="306" y="22"/>
                    <a:pt x="306" y="28"/>
                    <a:pt x="313" y="32"/>
                  </a:cubicBezTo>
                  <a:cubicBezTo>
                    <a:pt x="320" y="37"/>
                    <a:pt x="324" y="40"/>
                    <a:pt x="332" y="44"/>
                  </a:cubicBezTo>
                  <a:cubicBezTo>
                    <a:pt x="338" y="47"/>
                    <a:pt x="341" y="50"/>
                    <a:pt x="347" y="50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0"/>
                    <a:pt x="357" y="53"/>
                    <a:pt x="358" y="55"/>
                  </a:cubicBezTo>
                  <a:cubicBezTo>
                    <a:pt x="361" y="59"/>
                    <a:pt x="363" y="61"/>
                    <a:pt x="367" y="65"/>
                  </a:cubicBezTo>
                  <a:cubicBezTo>
                    <a:pt x="373" y="69"/>
                    <a:pt x="376" y="73"/>
                    <a:pt x="383" y="73"/>
                  </a:cubicBezTo>
                  <a:cubicBezTo>
                    <a:pt x="385" y="73"/>
                    <a:pt x="387" y="73"/>
                    <a:pt x="390" y="73"/>
                  </a:cubicBezTo>
                  <a:cubicBezTo>
                    <a:pt x="394" y="73"/>
                    <a:pt x="394" y="73"/>
                    <a:pt x="394" y="73"/>
                  </a:cubicBezTo>
                  <a:cubicBezTo>
                    <a:pt x="401" y="73"/>
                    <a:pt x="404" y="77"/>
                    <a:pt x="411" y="80"/>
                  </a:cubicBezTo>
                  <a:cubicBezTo>
                    <a:pt x="411" y="80"/>
                    <a:pt x="411" y="80"/>
                    <a:pt x="411" y="80"/>
                  </a:cubicBezTo>
                  <a:cubicBezTo>
                    <a:pt x="437" y="96"/>
                    <a:pt x="437" y="96"/>
                    <a:pt x="437" y="96"/>
                  </a:cubicBezTo>
                  <a:cubicBezTo>
                    <a:pt x="448" y="101"/>
                    <a:pt x="448" y="101"/>
                    <a:pt x="448" y="101"/>
                  </a:cubicBezTo>
                  <a:cubicBezTo>
                    <a:pt x="460" y="97"/>
                    <a:pt x="460" y="97"/>
                    <a:pt x="460" y="97"/>
                  </a:cubicBezTo>
                  <a:cubicBezTo>
                    <a:pt x="466" y="97"/>
                    <a:pt x="466" y="97"/>
                    <a:pt x="466" y="97"/>
                  </a:cubicBezTo>
                  <a:cubicBezTo>
                    <a:pt x="487" y="119"/>
                    <a:pt x="487" y="119"/>
                    <a:pt x="487" y="119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7" y="141"/>
                    <a:pt x="527" y="141"/>
                    <a:pt x="527" y="141"/>
                  </a:cubicBezTo>
                  <a:cubicBezTo>
                    <a:pt x="530" y="154"/>
                    <a:pt x="530" y="154"/>
                    <a:pt x="530" y="154"/>
                  </a:cubicBezTo>
                  <a:cubicBezTo>
                    <a:pt x="530" y="231"/>
                    <a:pt x="530" y="231"/>
                    <a:pt x="530" y="231"/>
                  </a:cubicBezTo>
                  <a:cubicBezTo>
                    <a:pt x="528" y="269"/>
                    <a:pt x="528" y="269"/>
                    <a:pt x="528" y="269"/>
                  </a:cubicBezTo>
                  <a:cubicBezTo>
                    <a:pt x="531" y="290"/>
                    <a:pt x="531" y="290"/>
                    <a:pt x="531" y="290"/>
                  </a:cubicBezTo>
                  <a:cubicBezTo>
                    <a:pt x="570" y="319"/>
                    <a:pt x="570" y="319"/>
                    <a:pt x="570" y="319"/>
                  </a:cubicBezTo>
                  <a:cubicBezTo>
                    <a:pt x="603" y="354"/>
                    <a:pt x="603" y="354"/>
                    <a:pt x="603" y="354"/>
                  </a:cubicBezTo>
                  <a:cubicBezTo>
                    <a:pt x="611" y="369"/>
                    <a:pt x="611" y="369"/>
                    <a:pt x="611" y="369"/>
                  </a:cubicBezTo>
                  <a:cubicBezTo>
                    <a:pt x="615" y="388"/>
                    <a:pt x="615" y="388"/>
                    <a:pt x="615" y="388"/>
                  </a:cubicBezTo>
                  <a:cubicBezTo>
                    <a:pt x="615" y="412"/>
                    <a:pt x="615" y="412"/>
                    <a:pt x="615" y="412"/>
                  </a:cubicBezTo>
                  <a:cubicBezTo>
                    <a:pt x="591" y="596"/>
                    <a:pt x="591" y="596"/>
                    <a:pt x="591" y="596"/>
                  </a:cubicBezTo>
                  <a:cubicBezTo>
                    <a:pt x="559" y="840"/>
                    <a:pt x="559" y="840"/>
                    <a:pt x="559" y="840"/>
                  </a:cubicBezTo>
                  <a:cubicBezTo>
                    <a:pt x="559" y="840"/>
                    <a:pt x="559" y="840"/>
                    <a:pt x="559" y="840"/>
                  </a:cubicBezTo>
                  <a:cubicBezTo>
                    <a:pt x="531" y="848"/>
                    <a:pt x="531" y="848"/>
                    <a:pt x="531" y="848"/>
                  </a:cubicBezTo>
                  <a:cubicBezTo>
                    <a:pt x="484" y="855"/>
                    <a:pt x="484" y="855"/>
                    <a:pt x="484" y="855"/>
                  </a:cubicBezTo>
                  <a:cubicBezTo>
                    <a:pt x="419" y="861"/>
                    <a:pt x="419" y="861"/>
                    <a:pt x="419" y="861"/>
                  </a:cubicBezTo>
                  <a:cubicBezTo>
                    <a:pt x="375" y="865"/>
                    <a:pt x="375" y="865"/>
                    <a:pt x="375" y="865"/>
                  </a:cubicBezTo>
                  <a:cubicBezTo>
                    <a:pt x="330" y="869"/>
                    <a:pt x="330" y="869"/>
                    <a:pt x="330" y="869"/>
                  </a:cubicBezTo>
                  <a:cubicBezTo>
                    <a:pt x="299" y="868"/>
                    <a:pt x="299" y="868"/>
                    <a:pt x="299" y="868"/>
                  </a:cubicBezTo>
                  <a:cubicBezTo>
                    <a:pt x="279" y="863"/>
                    <a:pt x="279" y="863"/>
                    <a:pt x="279" y="86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43" y="841"/>
                    <a:pt x="242" y="841"/>
                    <a:pt x="240" y="839"/>
                  </a:cubicBezTo>
                  <a:cubicBezTo>
                    <a:pt x="236" y="836"/>
                    <a:pt x="236" y="832"/>
                    <a:pt x="231" y="831"/>
                  </a:cubicBezTo>
                  <a:cubicBezTo>
                    <a:pt x="205" y="807"/>
                    <a:pt x="205" y="807"/>
                    <a:pt x="205" y="807"/>
                  </a:cubicBezTo>
                  <a:cubicBezTo>
                    <a:pt x="204" y="804"/>
                    <a:pt x="204" y="802"/>
                    <a:pt x="202" y="799"/>
                  </a:cubicBezTo>
                  <a:cubicBezTo>
                    <a:pt x="200" y="794"/>
                    <a:pt x="196" y="792"/>
                    <a:pt x="193" y="787"/>
                  </a:cubicBezTo>
                  <a:cubicBezTo>
                    <a:pt x="191" y="784"/>
                    <a:pt x="188" y="783"/>
                    <a:pt x="188" y="779"/>
                  </a:cubicBezTo>
                  <a:cubicBezTo>
                    <a:pt x="188" y="774"/>
                    <a:pt x="191" y="772"/>
                    <a:pt x="193" y="767"/>
                  </a:cubicBezTo>
                  <a:cubicBezTo>
                    <a:pt x="195" y="762"/>
                    <a:pt x="195" y="759"/>
                    <a:pt x="197" y="754"/>
                  </a:cubicBezTo>
                  <a:cubicBezTo>
                    <a:pt x="200" y="750"/>
                    <a:pt x="204" y="748"/>
                    <a:pt x="204" y="743"/>
                  </a:cubicBezTo>
                  <a:cubicBezTo>
                    <a:pt x="204" y="738"/>
                    <a:pt x="203" y="735"/>
                    <a:pt x="200" y="730"/>
                  </a:cubicBezTo>
                  <a:cubicBezTo>
                    <a:pt x="199" y="728"/>
                    <a:pt x="197" y="728"/>
                    <a:pt x="195" y="726"/>
                  </a:cubicBezTo>
                  <a:cubicBezTo>
                    <a:pt x="193" y="724"/>
                    <a:pt x="193" y="723"/>
                    <a:pt x="192" y="721"/>
                  </a:cubicBezTo>
                  <a:cubicBezTo>
                    <a:pt x="191" y="719"/>
                    <a:pt x="190" y="719"/>
                    <a:pt x="189" y="718"/>
                  </a:cubicBezTo>
                  <a:cubicBezTo>
                    <a:pt x="187" y="714"/>
                    <a:pt x="186" y="712"/>
                    <a:pt x="184" y="709"/>
                  </a:cubicBezTo>
                  <a:cubicBezTo>
                    <a:pt x="182" y="706"/>
                    <a:pt x="179" y="705"/>
                    <a:pt x="177" y="702"/>
                  </a:cubicBezTo>
                  <a:cubicBezTo>
                    <a:pt x="173" y="699"/>
                    <a:pt x="170" y="697"/>
                    <a:pt x="166" y="693"/>
                  </a:cubicBezTo>
                  <a:cubicBezTo>
                    <a:pt x="166" y="693"/>
                    <a:pt x="166" y="693"/>
                    <a:pt x="166" y="693"/>
                  </a:cubicBezTo>
                  <a:cubicBezTo>
                    <a:pt x="150" y="667"/>
                    <a:pt x="150" y="667"/>
                    <a:pt x="150" y="667"/>
                  </a:cubicBezTo>
                  <a:cubicBezTo>
                    <a:pt x="143" y="660"/>
                    <a:pt x="143" y="660"/>
                    <a:pt x="143" y="660"/>
                  </a:cubicBezTo>
                  <a:cubicBezTo>
                    <a:pt x="138" y="647"/>
                    <a:pt x="138" y="647"/>
                    <a:pt x="138" y="647"/>
                  </a:cubicBezTo>
                  <a:cubicBezTo>
                    <a:pt x="142" y="636"/>
                    <a:pt x="142" y="636"/>
                    <a:pt x="142" y="636"/>
                  </a:cubicBezTo>
                  <a:cubicBezTo>
                    <a:pt x="143" y="607"/>
                    <a:pt x="143" y="607"/>
                    <a:pt x="143" y="607"/>
                  </a:cubicBezTo>
                  <a:cubicBezTo>
                    <a:pt x="150" y="594"/>
                    <a:pt x="150" y="594"/>
                    <a:pt x="150" y="594"/>
                  </a:cubicBezTo>
                  <a:cubicBezTo>
                    <a:pt x="149" y="580"/>
                    <a:pt x="149" y="580"/>
                    <a:pt x="149" y="580"/>
                  </a:cubicBezTo>
                  <a:cubicBezTo>
                    <a:pt x="147" y="570"/>
                    <a:pt x="147" y="570"/>
                    <a:pt x="147" y="570"/>
                  </a:cubicBezTo>
                  <a:cubicBezTo>
                    <a:pt x="147" y="537"/>
                    <a:pt x="147" y="537"/>
                    <a:pt x="147" y="537"/>
                  </a:cubicBezTo>
                  <a:cubicBezTo>
                    <a:pt x="145" y="531"/>
                    <a:pt x="138" y="530"/>
                    <a:pt x="131" y="530"/>
                  </a:cubicBezTo>
                  <a:cubicBezTo>
                    <a:pt x="127" y="530"/>
                    <a:pt x="124" y="530"/>
                    <a:pt x="120" y="531"/>
                  </a:cubicBezTo>
                  <a:cubicBezTo>
                    <a:pt x="117" y="532"/>
                    <a:pt x="116" y="533"/>
                    <a:pt x="114" y="533"/>
                  </a:cubicBezTo>
                  <a:cubicBezTo>
                    <a:pt x="109" y="533"/>
                    <a:pt x="107" y="531"/>
                    <a:pt x="103" y="528"/>
                  </a:cubicBezTo>
                  <a:cubicBezTo>
                    <a:pt x="100" y="524"/>
                    <a:pt x="98" y="522"/>
                    <a:pt x="98" y="517"/>
                  </a:cubicBezTo>
                  <a:cubicBezTo>
                    <a:pt x="98" y="511"/>
                    <a:pt x="101" y="508"/>
                    <a:pt x="101" y="502"/>
                  </a:cubicBezTo>
                  <a:cubicBezTo>
                    <a:pt x="101" y="498"/>
                    <a:pt x="99" y="494"/>
                    <a:pt x="95" y="492"/>
                  </a:cubicBezTo>
                  <a:cubicBezTo>
                    <a:pt x="90" y="489"/>
                    <a:pt x="86" y="491"/>
                    <a:pt x="81" y="490"/>
                  </a:cubicBezTo>
                  <a:cubicBezTo>
                    <a:pt x="76" y="490"/>
                    <a:pt x="73" y="488"/>
                    <a:pt x="68" y="488"/>
                  </a:cubicBezTo>
                  <a:cubicBezTo>
                    <a:pt x="65" y="488"/>
                    <a:pt x="65" y="488"/>
                    <a:pt x="65" y="488"/>
                  </a:cubicBezTo>
                  <a:cubicBezTo>
                    <a:pt x="63" y="488"/>
                    <a:pt x="63" y="488"/>
                    <a:pt x="62" y="488"/>
                  </a:cubicBezTo>
                  <a:cubicBezTo>
                    <a:pt x="57" y="488"/>
                    <a:pt x="57" y="488"/>
                    <a:pt x="57" y="488"/>
                  </a:cubicBezTo>
                  <a:cubicBezTo>
                    <a:pt x="52" y="488"/>
                    <a:pt x="49" y="488"/>
                    <a:pt x="44" y="486"/>
                  </a:cubicBezTo>
                  <a:cubicBezTo>
                    <a:pt x="41" y="484"/>
                    <a:pt x="40" y="483"/>
                    <a:pt x="38" y="482"/>
                  </a:cubicBezTo>
                  <a:cubicBezTo>
                    <a:pt x="33" y="466"/>
                    <a:pt x="33" y="466"/>
                    <a:pt x="33" y="466"/>
                  </a:cubicBezTo>
                  <a:cubicBezTo>
                    <a:pt x="23" y="442"/>
                    <a:pt x="23" y="442"/>
                    <a:pt x="23" y="442"/>
                  </a:cubicBezTo>
                  <a:cubicBezTo>
                    <a:pt x="23" y="440"/>
                    <a:pt x="23" y="439"/>
                    <a:pt x="23" y="437"/>
                  </a:cubicBezTo>
                  <a:cubicBezTo>
                    <a:pt x="23" y="428"/>
                    <a:pt x="20" y="424"/>
                    <a:pt x="17" y="416"/>
                  </a:cubicBezTo>
                  <a:cubicBezTo>
                    <a:pt x="15" y="410"/>
                    <a:pt x="10" y="408"/>
                    <a:pt x="5" y="405"/>
                  </a:cubicBezTo>
                  <a:cubicBezTo>
                    <a:pt x="3" y="402"/>
                    <a:pt x="2" y="400"/>
                    <a:pt x="0" y="397"/>
                  </a:cubicBezTo>
                  <a:cubicBezTo>
                    <a:pt x="2" y="390"/>
                    <a:pt x="2" y="390"/>
                    <a:pt x="2" y="390"/>
                  </a:cubicBezTo>
                  <a:cubicBezTo>
                    <a:pt x="1" y="387"/>
                    <a:pt x="2" y="385"/>
                    <a:pt x="2" y="381"/>
                  </a:cubicBezTo>
                  <a:cubicBezTo>
                    <a:pt x="2" y="381"/>
                    <a:pt x="2" y="381"/>
                    <a:pt x="2" y="381"/>
                  </a:cubicBezTo>
                  <a:cubicBezTo>
                    <a:pt x="2" y="369"/>
                    <a:pt x="2" y="362"/>
                    <a:pt x="3" y="350"/>
                  </a:cubicBezTo>
                  <a:cubicBezTo>
                    <a:pt x="3" y="347"/>
                    <a:pt x="5" y="345"/>
                    <a:pt x="5" y="341"/>
                  </a:cubicBezTo>
                  <a:cubicBezTo>
                    <a:pt x="5" y="338"/>
                    <a:pt x="3" y="337"/>
                    <a:pt x="3" y="334"/>
                  </a:cubicBezTo>
                  <a:cubicBezTo>
                    <a:pt x="3" y="332"/>
                    <a:pt x="4" y="331"/>
                    <a:pt x="6" y="330"/>
                  </a:cubicBezTo>
                  <a:cubicBezTo>
                    <a:pt x="10" y="324"/>
                    <a:pt x="14" y="322"/>
                    <a:pt x="14" y="315"/>
                  </a:cubicBezTo>
                  <a:cubicBezTo>
                    <a:pt x="14" y="313"/>
                    <a:pt x="13" y="313"/>
                    <a:pt x="13" y="311"/>
                  </a:cubicBezTo>
                  <a:cubicBezTo>
                    <a:pt x="13" y="311"/>
                    <a:pt x="13" y="311"/>
                    <a:pt x="13" y="311"/>
                  </a:cubicBezTo>
                  <a:cubicBezTo>
                    <a:pt x="14" y="305"/>
                    <a:pt x="18" y="304"/>
                    <a:pt x="21" y="299"/>
                  </a:cubicBezTo>
                  <a:cubicBezTo>
                    <a:pt x="23" y="297"/>
                    <a:pt x="24" y="296"/>
                    <a:pt x="26" y="294"/>
                  </a:cubicBezTo>
                  <a:cubicBezTo>
                    <a:pt x="27" y="293"/>
                    <a:pt x="28" y="292"/>
                    <a:pt x="29" y="292"/>
                  </a:cubicBezTo>
                  <a:cubicBezTo>
                    <a:pt x="34" y="292"/>
                    <a:pt x="36" y="294"/>
                    <a:pt x="40" y="296"/>
                  </a:cubicBezTo>
                  <a:cubicBezTo>
                    <a:pt x="42" y="297"/>
                    <a:pt x="43" y="297"/>
                    <a:pt x="44" y="298"/>
                  </a:cubicBezTo>
                  <a:cubicBezTo>
                    <a:pt x="47" y="299"/>
                    <a:pt x="48" y="301"/>
                    <a:pt x="50" y="301"/>
                  </a:cubicBezTo>
                  <a:cubicBezTo>
                    <a:pt x="54" y="302"/>
                    <a:pt x="56" y="303"/>
                    <a:pt x="59" y="303"/>
                  </a:cubicBezTo>
                  <a:cubicBezTo>
                    <a:pt x="64" y="303"/>
                    <a:pt x="67" y="304"/>
                    <a:pt x="72" y="304"/>
                  </a:cubicBezTo>
                  <a:cubicBezTo>
                    <a:pt x="80" y="304"/>
                    <a:pt x="84" y="300"/>
                    <a:pt x="92" y="300"/>
                  </a:cubicBezTo>
                  <a:cubicBezTo>
                    <a:pt x="98" y="300"/>
                    <a:pt x="101" y="304"/>
                    <a:pt x="107" y="304"/>
                  </a:cubicBezTo>
                  <a:cubicBezTo>
                    <a:pt x="108" y="304"/>
                    <a:pt x="109" y="304"/>
                    <a:pt x="109" y="304"/>
                  </a:cubicBezTo>
                  <a:cubicBezTo>
                    <a:pt x="109" y="301"/>
                    <a:pt x="109" y="301"/>
                    <a:pt x="109" y="301"/>
                  </a:cubicBezTo>
                  <a:cubicBezTo>
                    <a:pt x="109" y="295"/>
                    <a:pt x="104" y="293"/>
                    <a:pt x="104" y="287"/>
                  </a:cubicBezTo>
                  <a:cubicBezTo>
                    <a:pt x="104" y="282"/>
                    <a:pt x="104" y="279"/>
                    <a:pt x="106" y="273"/>
                  </a:cubicBezTo>
                  <a:cubicBezTo>
                    <a:pt x="106" y="272"/>
                    <a:pt x="108" y="272"/>
                    <a:pt x="109" y="270"/>
                  </a:cubicBezTo>
                  <a:cubicBezTo>
                    <a:pt x="112" y="266"/>
                    <a:pt x="115" y="266"/>
                    <a:pt x="119" y="261"/>
                  </a:cubicBezTo>
                  <a:cubicBezTo>
                    <a:pt x="121" y="259"/>
                    <a:pt x="121" y="257"/>
                    <a:pt x="124" y="255"/>
                  </a:cubicBezTo>
                  <a:cubicBezTo>
                    <a:pt x="133" y="248"/>
                    <a:pt x="141" y="249"/>
                    <a:pt x="152" y="246"/>
                  </a:cubicBezTo>
                  <a:cubicBezTo>
                    <a:pt x="160" y="244"/>
                    <a:pt x="165" y="245"/>
                    <a:pt x="171" y="239"/>
                  </a:cubicBezTo>
                  <a:cubicBezTo>
                    <a:pt x="174" y="236"/>
                    <a:pt x="176" y="232"/>
                    <a:pt x="181" y="231"/>
                  </a:cubicBezTo>
                  <a:cubicBezTo>
                    <a:pt x="187" y="228"/>
                    <a:pt x="184" y="220"/>
                    <a:pt x="190" y="217"/>
                  </a:cubicBezTo>
                  <a:cubicBezTo>
                    <a:pt x="196" y="213"/>
                    <a:pt x="199" y="210"/>
                    <a:pt x="206" y="210"/>
                  </a:cubicBezTo>
                  <a:cubicBezTo>
                    <a:pt x="209" y="210"/>
                    <a:pt x="211" y="211"/>
                    <a:pt x="214" y="211"/>
                  </a:cubicBezTo>
                  <a:cubicBezTo>
                    <a:pt x="218" y="212"/>
                    <a:pt x="220" y="213"/>
                    <a:pt x="224" y="213"/>
                  </a:cubicBezTo>
                  <a:cubicBezTo>
                    <a:pt x="231" y="213"/>
                    <a:pt x="231" y="213"/>
                    <a:pt x="231" y="213"/>
                  </a:cubicBezTo>
                  <a:cubicBezTo>
                    <a:pt x="233" y="213"/>
                    <a:pt x="234" y="213"/>
                    <a:pt x="236" y="213"/>
                  </a:cubicBezTo>
                  <a:cubicBezTo>
                    <a:pt x="240" y="213"/>
                    <a:pt x="242" y="211"/>
                    <a:pt x="247" y="211"/>
                  </a:cubicBezTo>
                  <a:cubicBezTo>
                    <a:pt x="249" y="211"/>
                    <a:pt x="250" y="212"/>
                    <a:pt x="252" y="212"/>
                  </a:cubicBezTo>
                  <a:cubicBezTo>
                    <a:pt x="256" y="212"/>
                    <a:pt x="259" y="213"/>
                    <a:pt x="262" y="211"/>
                  </a:cubicBezTo>
                  <a:cubicBezTo>
                    <a:pt x="263" y="210"/>
                    <a:pt x="263" y="208"/>
                    <a:pt x="263" y="206"/>
                  </a:cubicBezTo>
                  <a:cubicBezTo>
                    <a:pt x="263" y="202"/>
                    <a:pt x="264" y="200"/>
                    <a:pt x="264" y="196"/>
                  </a:cubicBezTo>
                  <a:cubicBezTo>
                    <a:pt x="264" y="192"/>
                    <a:pt x="264" y="189"/>
                    <a:pt x="261" y="185"/>
                  </a:cubicBezTo>
                  <a:cubicBezTo>
                    <a:pt x="259" y="182"/>
                    <a:pt x="257" y="180"/>
                    <a:pt x="257" y="176"/>
                  </a:cubicBezTo>
                  <a:cubicBezTo>
                    <a:pt x="257" y="174"/>
                    <a:pt x="258" y="173"/>
                    <a:pt x="258" y="170"/>
                  </a:cubicBezTo>
                  <a:cubicBezTo>
                    <a:pt x="258" y="167"/>
                    <a:pt x="257" y="165"/>
                    <a:pt x="255" y="163"/>
                  </a:cubicBezTo>
                  <a:cubicBezTo>
                    <a:pt x="253" y="160"/>
                    <a:pt x="253" y="159"/>
                    <a:pt x="250" y="157"/>
                  </a:cubicBezTo>
                  <a:cubicBezTo>
                    <a:pt x="238" y="140"/>
                    <a:pt x="238" y="140"/>
                    <a:pt x="238" y="140"/>
                  </a:cubicBezTo>
                  <a:cubicBezTo>
                    <a:pt x="234" y="136"/>
                    <a:pt x="233" y="133"/>
                    <a:pt x="230" y="128"/>
                  </a:cubicBezTo>
                  <a:cubicBezTo>
                    <a:pt x="229" y="125"/>
                    <a:pt x="228" y="124"/>
                    <a:pt x="228" y="121"/>
                  </a:cubicBezTo>
                  <a:cubicBezTo>
                    <a:pt x="228" y="114"/>
                    <a:pt x="230" y="109"/>
                    <a:pt x="230" y="102"/>
                  </a:cubicBezTo>
                  <a:cubicBezTo>
                    <a:pt x="230" y="99"/>
                    <a:pt x="229" y="98"/>
                    <a:pt x="229" y="95"/>
                  </a:cubicBezTo>
                  <a:cubicBezTo>
                    <a:pt x="229" y="92"/>
                    <a:pt x="233" y="93"/>
                    <a:pt x="235" y="92"/>
                  </a:cubicBezTo>
                  <a:cubicBezTo>
                    <a:pt x="238" y="91"/>
                    <a:pt x="239" y="90"/>
                    <a:pt x="242" y="88"/>
                  </a:cubicBezTo>
                  <a:cubicBezTo>
                    <a:pt x="247" y="86"/>
                    <a:pt x="248" y="81"/>
                    <a:pt x="251" y="76"/>
                  </a:cubicBezTo>
                  <a:cubicBezTo>
                    <a:pt x="254" y="72"/>
                    <a:pt x="255" y="70"/>
                    <a:pt x="259" y="67"/>
                  </a:cubicBezTo>
                  <a:cubicBezTo>
                    <a:pt x="262" y="65"/>
                    <a:pt x="265" y="66"/>
                    <a:pt x="268" y="65"/>
                  </a:cubicBezTo>
                  <a:cubicBezTo>
                    <a:pt x="271" y="63"/>
                    <a:pt x="272" y="60"/>
                    <a:pt x="272" y="5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2" y="43"/>
                    <a:pt x="268" y="42"/>
                    <a:pt x="266" y="39"/>
                  </a:cubicBezTo>
                  <a:cubicBezTo>
                    <a:pt x="262" y="34"/>
                    <a:pt x="258" y="33"/>
                    <a:pt x="251" y="31"/>
                  </a:cubicBezTo>
                  <a:cubicBezTo>
                    <a:pt x="251" y="31"/>
                    <a:pt x="251" y="31"/>
                    <a:pt x="251" y="31"/>
                  </a:cubicBezTo>
                  <a:cubicBezTo>
                    <a:pt x="254" y="22"/>
                    <a:pt x="253" y="15"/>
                    <a:pt x="258" y="7"/>
                  </a:cubicBezTo>
                  <a:cubicBezTo>
                    <a:pt x="261" y="4"/>
                    <a:pt x="264" y="3"/>
                    <a:pt x="267" y="1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970463" y="3816350"/>
              <a:ext cx="788988" cy="533400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5" y="11"/>
                </a:cxn>
                <a:cxn ang="0">
                  <a:pos x="88" y="21"/>
                </a:cxn>
                <a:cxn ang="0">
                  <a:pos x="85" y="23"/>
                </a:cxn>
                <a:cxn ang="0">
                  <a:pos x="80" y="25"/>
                </a:cxn>
                <a:cxn ang="0">
                  <a:pos x="70" y="36"/>
                </a:cxn>
                <a:cxn ang="0">
                  <a:pos x="74" y="58"/>
                </a:cxn>
                <a:cxn ang="0">
                  <a:pos x="72" y="65"/>
                </a:cxn>
                <a:cxn ang="0">
                  <a:pos x="67" y="73"/>
                </a:cxn>
                <a:cxn ang="0">
                  <a:pos x="63" y="76"/>
                </a:cxn>
                <a:cxn ang="0">
                  <a:pos x="60" y="80"/>
                </a:cxn>
                <a:cxn ang="0">
                  <a:pos x="57" y="79"/>
                </a:cxn>
                <a:cxn ang="0">
                  <a:pos x="48" y="81"/>
                </a:cxn>
                <a:cxn ang="0">
                  <a:pos x="43" y="82"/>
                </a:cxn>
                <a:cxn ang="0">
                  <a:pos x="40" y="89"/>
                </a:cxn>
                <a:cxn ang="0">
                  <a:pos x="37" y="96"/>
                </a:cxn>
                <a:cxn ang="0">
                  <a:pos x="4" y="127"/>
                </a:cxn>
                <a:cxn ang="0">
                  <a:pos x="0" y="137"/>
                </a:cxn>
                <a:cxn ang="0">
                  <a:pos x="4" y="155"/>
                </a:cxn>
                <a:cxn ang="0">
                  <a:pos x="1" y="179"/>
                </a:cxn>
                <a:cxn ang="0">
                  <a:pos x="0" y="184"/>
                </a:cxn>
                <a:cxn ang="0">
                  <a:pos x="0" y="188"/>
                </a:cxn>
                <a:cxn ang="0">
                  <a:pos x="1" y="192"/>
                </a:cxn>
                <a:cxn ang="0">
                  <a:pos x="4" y="200"/>
                </a:cxn>
                <a:cxn ang="0">
                  <a:pos x="2" y="206"/>
                </a:cxn>
                <a:cxn ang="0">
                  <a:pos x="0" y="215"/>
                </a:cxn>
                <a:cxn ang="0">
                  <a:pos x="0" y="215"/>
                </a:cxn>
                <a:cxn ang="0">
                  <a:pos x="11" y="224"/>
                </a:cxn>
                <a:cxn ang="0">
                  <a:pos x="19" y="229"/>
                </a:cxn>
                <a:cxn ang="0">
                  <a:pos x="24" y="228"/>
                </a:cxn>
                <a:cxn ang="0">
                  <a:pos x="34" y="233"/>
                </a:cxn>
                <a:cxn ang="0">
                  <a:pos x="40" y="226"/>
                </a:cxn>
                <a:cxn ang="0">
                  <a:pos x="49" y="228"/>
                </a:cxn>
                <a:cxn ang="0">
                  <a:pos x="59" y="223"/>
                </a:cxn>
                <a:cxn ang="0">
                  <a:pos x="69" y="225"/>
                </a:cxn>
                <a:cxn ang="0">
                  <a:pos x="81" y="219"/>
                </a:cxn>
                <a:cxn ang="0">
                  <a:pos x="96" y="222"/>
                </a:cxn>
                <a:cxn ang="0">
                  <a:pos x="105" y="219"/>
                </a:cxn>
                <a:cxn ang="0">
                  <a:pos x="111" y="220"/>
                </a:cxn>
                <a:cxn ang="0">
                  <a:pos x="134" y="220"/>
                </a:cxn>
                <a:cxn ang="0">
                  <a:pos x="152" y="218"/>
                </a:cxn>
                <a:cxn ang="0">
                  <a:pos x="174" y="226"/>
                </a:cxn>
                <a:cxn ang="0">
                  <a:pos x="208" y="232"/>
                </a:cxn>
                <a:cxn ang="0">
                  <a:pos x="251" y="236"/>
                </a:cxn>
                <a:cxn ang="0">
                  <a:pos x="268" y="239"/>
                </a:cxn>
                <a:cxn ang="0">
                  <a:pos x="277" y="239"/>
                </a:cxn>
                <a:cxn ang="0">
                  <a:pos x="304" y="236"/>
                </a:cxn>
                <a:cxn ang="0">
                  <a:pos x="329" y="268"/>
                </a:cxn>
                <a:cxn ang="0">
                  <a:pos x="346" y="269"/>
                </a:cxn>
                <a:cxn ang="0">
                  <a:pos x="366" y="258"/>
                </a:cxn>
                <a:cxn ang="0">
                  <a:pos x="366" y="257"/>
                </a:cxn>
                <a:cxn ang="0">
                  <a:pos x="366" y="257"/>
                </a:cxn>
                <a:cxn ang="0">
                  <a:pos x="399" y="0"/>
                </a:cxn>
                <a:cxn ang="0">
                  <a:pos x="399" y="0"/>
                </a:cxn>
                <a:cxn ang="0">
                  <a:pos x="371" y="8"/>
                </a:cxn>
                <a:cxn ang="0">
                  <a:pos x="324" y="15"/>
                </a:cxn>
                <a:cxn ang="0">
                  <a:pos x="259" y="21"/>
                </a:cxn>
                <a:cxn ang="0">
                  <a:pos x="215" y="25"/>
                </a:cxn>
                <a:cxn ang="0">
                  <a:pos x="170" y="29"/>
                </a:cxn>
                <a:cxn ang="0">
                  <a:pos x="139" y="28"/>
                </a:cxn>
                <a:cxn ang="0">
                  <a:pos x="119" y="23"/>
                </a:cxn>
                <a:cxn ang="0">
                  <a:pos x="86" y="3"/>
                </a:cxn>
              </a:cxnLst>
              <a:rect l="0" t="0" r="r" b="b"/>
              <a:pathLst>
                <a:path w="399" h="269">
                  <a:moveTo>
                    <a:pt x="86" y="3"/>
                  </a:moveTo>
                  <a:cubicBezTo>
                    <a:pt x="86" y="6"/>
                    <a:pt x="85" y="8"/>
                    <a:pt x="85" y="11"/>
                  </a:cubicBezTo>
                  <a:cubicBezTo>
                    <a:pt x="85" y="15"/>
                    <a:pt x="88" y="17"/>
                    <a:pt x="88" y="21"/>
                  </a:cubicBezTo>
                  <a:cubicBezTo>
                    <a:pt x="88" y="22"/>
                    <a:pt x="86" y="22"/>
                    <a:pt x="85" y="23"/>
                  </a:cubicBezTo>
                  <a:cubicBezTo>
                    <a:pt x="83" y="24"/>
                    <a:pt x="82" y="24"/>
                    <a:pt x="80" y="25"/>
                  </a:cubicBezTo>
                  <a:cubicBezTo>
                    <a:pt x="74" y="27"/>
                    <a:pt x="70" y="30"/>
                    <a:pt x="70" y="36"/>
                  </a:cubicBezTo>
                  <a:cubicBezTo>
                    <a:pt x="70" y="45"/>
                    <a:pt x="74" y="49"/>
                    <a:pt x="74" y="58"/>
                  </a:cubicBezTo>
                  <a:cubicBezTo>
                    <a:pt x="74" y="61"/>
                    <a:pt x="73" y="63"/>
                    <a:pt x="72" y="65"/>
                  </a:cubicBezTo>
                  <a:cubicBezTo>
                    <a:pt x="71" y="69"/>
                    <a:pt x="70" y="71"/>
                    <a:pt x="67" y="73"/>
                  </a:cubicBezTo>
                  <a:cubicBezTo>
                    <a:pt x="66" y="75"/>
                    <a:pt x="65" y="75"/>
                    <a:pt x="63" y="76"/>
                  </a:cubicBezTo>
                  <a:cubicBezTo>
                    <a:pt x="62" y="77"/>
                    <a:pt x="62" y="80"/>
                    <a:pt x="60" y="80"/>
                  </a:cubicBezTo>
                  <a:cubicBezTo>
                    <a:pt x="59" y="80"/>
                    <a:pt x="58" y="79"/>
                    <a:pt x="57" y="79"/>
                  </a:cubicBezTo>
                  <a:cubicBezTo>
                    <a:pt x="54" y="80"/>
                    <a:pt x="52" y="81"/>
                    <a:pt x="48" y="81"/>
                  </a:cubicBezTo>
                  <a:cubicBezTo>
                    <a:pt x="46" y="81"/>
                    <a:pt x="44" y="81"/>
                    <a:pt x="43" y="82"/>
                  </a:cubicBezTo>
                  <a:cubicBezTo>
                    <a:pt x="41" y="84"/>
                    <a:pt x="41" y="86"/>
                    <a:pt x="40" y="89"/>
                  </a:cubicBezTo>
                  <a:cubicBezTo>
                    <a:pt x="39" y="92"/>
                    <a:pt x="38" y="93"/>
                    <a:pt x="37" y="9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2" y="131"/>
                    <a:pt x="0" y="133"/>
                    <a:pt x="0" y="137"/>
                  </a:cubicBezTo>
                  <a:cubicBezTo>
                    <a:pt x="0" y="144"/>
                    <a:pt x="4" y="148"/>
                    <a:pt x="4" y="155"/>
                  </a:cubicBezTo>
                  <a:cubicBezTo>
                    <a:pt x="4" y="165"/>
                    <a:pt x="2" y="170"/>
                    <a:pt x="1" y="179"/>
                  </a:cubicBezTo>
                  <a:cubicBezTo>
                    <a:pt x="1" y="181"/>
                    <a:pt x="0" y="182"/>
                    <a:pt x="0" y="18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1" y="190"/>
                    <a:pt x="1" y="192"/>
                  </a:cubicBezTo>
                  <a:cubicBezTo>
                    <a:pt x="3" y="195"/>
                    <a:pt x="4" y="197"/>
                    <a:pt x="4" y="200"/>
                  </a:cubicBezTo>
                  <a:cubicBezTo>
                    <a:pt x="4" y="203"/>
                    <a:pt x="3" y="204"/>
                    <a:pt x="2" y="20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3" y="218"/>
                    <a:pt x="7" y="221"/>
                    <a:pt x="11" y="224"/>
                  </a:cubicBezTo>
                  <a:cubicBezTo>
                    <a:pt x="14" y="226"/>
                    <a:pt x="15" y="229"/>
                    <a:pt x="19" y="229"/>
                  </a:cubicBezTo>
                  <a:cubicBezTo>
                    <a:pt x="21" y="229"/>
                    <a:pt x="22" y="228"/>
                    <a:pt x="24" y="228"/>
                  </a:cubicBezTo>
                  <a:cubicBezTo>
                    <a:pt x="29" y="228"/>
                    <a:pt x="30" y="233"/>
                    <a:pt x="34" y="233"/>
                  </a:cubicBezTo>
                  <a:cubicBezTo>
                    <a:pt x="38" y="233"/>
                    <a:pt x="37" y="226"/>
                    <a:pt x="40" y="226"/>
                  </a:cubicBezTo>
                  <a:cubicBezTo>
                    <a:pt x="44" y="226"/>
                    <a:pt x="46" y="228"/>
                    <a:pt x="49" y="228"/>
                  </a:cubicBezTo>
                  <a:cubicBezTo>
                    <a:pt x="54" y="228"/>
                    <a:pt x="55" y="223"/>
                    <a:pt x="59" y="223"/>
                  </a:cubicBezTo>
                  <a:cubicBezTo>
                    <a:pt x="63" y="223"/>
                    <a:pt x="65" y="225"/>
                    <a:pt x="69" y="225"/>
                  </a:cubicBezTo>
                  <a:cubicBezTo>
                    <a:pt x="74" y="225"/>
                    <a:pt x="76" y="219"/>
                    <a:pt x="81" y="219"/>
                  </a:cubicBezTo>
                  <a:cubicBezTo>
                    <a:pt x="87" y="219"/>
                    <a:pt x="90" y="222"/>
                    <a:pt x="96" y="222"/>
                  </a:cubicBezTo>
                  <a:cubicBezTo>
                    <a:pt x="99" y="222"/>
                    <a:pt x="101" y="219"/>
                    <a:pt x="105" y="219"/>
                  </a:cubicBezTo>
                  <a:cubicBezTo>
                    <a:pt x="107" y="219"/>
                    <a:pt x="108" y="220"/>
                    <a:pt x="111" y="220"/>
                  </a:cubicBezTo>
                  <a:cubicBezTo>
                    <a:pt x="120" y="220"/>
                    <a:pt x="125" y="220"/>
                    <a:pt x="134" y="220"/>
                  </a:cubicBezTo>
                  <a:cubicBezTo>
                    <a:pt x="141" y="220"/>
                    <a:pt x="145" y="218"/>
                    <a:pt x="152" y="218"/>
                  </a:cubicBezTo>
                  <a:cubicBezTo>
                    <a:pt x="161" y="218"/>
                    <a:pt x="165" y="223"/>
                    <a:pt x="174" y="226"/>
                  </a:cubicBezTo>
                  <a:cubicBezTo>
                    <a:pt x="187" y="230"/>
                    <a:pt x="194" y="230"/>
                    <a:pt x="208" y="232"/>
                  </a:cubicBezTo>
                  <a:cubicBezTo>
                    <a:pt x="225" y="234"/>
                    <a:pt x="235" y="234"/>
                    <a:pt x="251" y="236"/>
                  </a:cubicBezTo>
                  <a:cubicBezTo>
                    <a:pt x="258" y="237"/>
                    <a:pt x="262" y="239"/>
                    <a:pt x="268" y="239"/>
                  </a:cubicBezTo>
                  <a:cubicBezTo>
                    <a:pt x="277" y="239"/>
                    <a:pt x="277" y="239"/>
                    <a:pt x="277" y="239"/>
                  </a:cubicBezTo>
                  <a:cubicBezTo>
                    <a:pt x="287" y="239"/>
                    <a:pt x="293" y="236"/>
                    <a:pt x="304" y="236"/>
                  </a:cubicBezTo>
                  <a:cubicBezTo>
                    <a:pt x="329" y="268"/>
                    <a:pt x="329" y="268"/>
                    <a:pt x="329" y="268"/>
                  </a:cubicBezTo>
                  <a:cubicBezTo>
                    <a:pt x="346" y="269"/>
                    <a:pt x="346" y="269"/>
                    <a:pt x="346" y="269"/>
                  </a:cubicBezTo>
                  <a:cubicBezTo>
                    <a:pt x="366" y="258"/>
                    <a:pt x="366" y="258"/>
                    <a:pt x="366" y="258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66" y="257"/>
                    <a:pt x="366" y="257"/>
                    <a:pt x="366" y="257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71" y="8"/>
                    <a:pt x="371" y="8"/>
                    <a:pt x="371" y="8"/>
                  </a:cubicBezTo>
                  <a:cubicBezTo>
                    <a:pt x="324" y="15"/>
                    <a:pt x="324" y="15"/>
                    <a:pt x="324" y="15"/>
                  </a:cubicBezTo>
                  <a:cubicBezTo>
                    <a:pt x="259" y="21"/>
                    <a:pt x="259" y="21"/>
                    <a:pt x="259" y="21"/>
                  </a:cubicBezTo>
                  <a:cubicBezTo>
                    <a:pt x="215" y="25"/>
                    <a:pt x="215" y="25"/>
                    <a:pt x="215" y="2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86" y="3"/>
                    <a:pt x="86" y="3"/>
                    <a:pt x="86" y="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535488" y="3524250"/>
              <a:ext cx="608013" cy="717550"/>
            </a:xfrm>
            <a:custGeom>
              <a:avLst/>
              <a:gdLst/>
              <a:ahLst/>
              <a:cxnLst>
                <a:cxn ang="0">
                  <a:pos x="236" y="9"/>
                </a:cxn>
                <a:cxn ang="0">
                  <a:pos x="248" y="25"/>
                </a:cxn>
                <a:cxn ang="0">
                  <a:pos x="254" y="33"/>
                </a:cxn>
                <a:cxn ang="0">
                  <a:pos x="263" y="50"/>
                </a:cxn>
                <a:cxn ang="0">
                  <a:pos x="252" y="74"/>
                </a:cxn>
                <a:cxn ang="0">
                  <a:pos x="252" y="94"/>
                </a:cxn>
                <a:cxn ang="0">
                  <a:pos x="264" y="114"/>
                </a:cxn>
                <a:cxn ang="0">
                  <a:pos x="299" y="146"/>
                </a:cxn>
                <a:cxn ang="0">
                  <a:pos x="305" y="150"/>
                </a:cxn>
                <a:cxn ang="0">
                  <a:pos x="307" y="168"/>
                </a:cxn>
                <a:cxn ang="0">
                  <a:pos x="299" y="172"/>
                </a:cxn>
                <a:cxn ang="0">
                  <a:pos x="293" y="205"/>
                </a:cxn>
                <a:cxn ang="0">
                  <a:pos x="286" y="220"/>
                </a:cxn>
                <a:cxn ang="0">
                  <a:pos x="279" y="227"/>
                </a:cxn>
                <a:cxn ang="0">
                  <a:pos x="267" y="228"/>
                </a:cxn>
                <a:cxn ang="0">
                  <a:pos x="259" y="236"/>
                </a:cxn>
                <a:cxn ang="0">
                  <a:pos x="223" y="274"/>
                </a:cxn>
                <a:cxn ang="0">
                  <a:pos x="223" y="302"/>
                </a:cxn>
                <a:cxn ang="0">
                  <a:pos x="219" y="331"/>
                </a:cxn>
                <a:cxn ang="0">
                  <a:pos x="220" y="339"/>
                </a:cxn>
                <a:cxn ang="0">
                  <a:pos x="221" y="353"/>
                </a:cxn>
                <a:cxn ang="0">
                  <a:pos x="219" y="362"/>
                </a:cxn>
                <a:cxn ang="0">
                  <a:pos x="198" y="360"/>
                </a:cxn>
                <a:cxn ang="0">
                  <a:pos x="192" y="354"/>
                </a:cxn>
                <a:cxn ang="0">
                  <a:pos x="178" y="340"/>
                </a:cxn>
                <a:cxn ang="0">
                  <a:pos x="158" y="322"/>
                </a:cxn>
                <a:cxn ang="0">
                  <a:pos x="151" y="317"/>
                </a:cxn>
                <a:cxn ang="0">
                  <a:pos x="151" y="311"/>
                </a:cxn>
                <a:cxn ang="0">
                  <a:pos x="147" y="304"/>
                </a:cxn>
                <a:cxn ang="0">
                  <a:pos x="127" y="333"/>
                </a:cxn>
                <a:cxn ang="0">
                  <a:pos x="122" y="339"/>
                </a:cxn>
                <a:cxn ang="0">
                  <a:pos x="105" y="324"/>
                </a:cxn>
                <a:cxn ang="0">
                  <a:pos x="87" y="314"/>
                </a:cxn>
                <a:cxn ang="0">
                  <a:pos x="71" y="304"/>
                </a:cxn>
                <a:cxn ang="0">
                  <a:pos x="59" y="299"/>
                </a:cxn>
                <a:cxn ang="0">
                  <a:pos x="54" y="284"/>
                </a:cxn>
                <a:cxn ang="0">
                  <a:pos x="51" y="273"/>
                </a:cxn>
                <a:cxn ang="0">
                  <a:pos x="38" y="272"/>
                </a:cxn>
                <a:cxn ang="0">
                  <a:pos x="43" y="255"/>
                </a:cxn>
                <a:cxn ang="0">
                  <a:pos x="23" y="225"/>
                </a:cxn>
                <a:cxn ang="0">
                  <a:pos x="8" y="223"/>
                </a:cxn>
                <a:cxn ang="0">
                  <a:pos x="1" y="212"/>
                </a:cxn>
                <a:cxn ang="0">
                  <a:pos x="1" y="197"/>
                </a:cxn>
                <a:cxn ang="0">
                  <a:pos x="2" y="184"/>
                </a:cxn>
                <a:cxn ang="0">
                  <a:pos x="16" y="182"/>
                </a:cxn>
                <a:cxn ang="0">
                  <a:pos x="41" y="180"/>
                </a:cxn>
                <a:cxn ang="0">
                  <a:pos x="50" y="157"/>
                </a:cxn>
                <a:cxn ang="0">
                  <a:pos x="47" y="128"/>
                </a:cxn>
                <a:cxn ang="0">
                  <a:pos x="31" y="120"/>
                </a:cxn>
                <a:cxn ang="0">
                  <a:pos x="37" y="107"/>
                </a:cxn>
                <a:cxn ang="0">
                  <a:pos x="44" y="94"/>
                </a:cxn>
                <a:cxn ang="0">
                  <a:pos x="49" y="77"/>
                </a:cxn>
                <a:cxn ang="0">
                  <a:pos x="66" y="64"/>
                </a:cxn>
                <a:cxn ang="0">
                  <a:pos x="67" y="36"/>
                </a:cxn>
                <a:cxn ang="0">
                  <a:pos x="76" y="55"/>
                </a:cxn>
                <a:cxn ang="0">
                  <a:pos x="94" y="63"/>
                </a:cxn>
                <a:cxn ang="0">
                  <a:pos x="103" y="55"/>
                </a:cxn>
                <a:cxn ang="0">
                  <a:pos x="130" y="32"/>
                </a:cxn>
                <a:cxn ang="0">
                  <a:pos x="147" y="24"/>
                </a:cxn>
                <a:cxn ang="0">
                  <a:pos x="154" y="16"/>
                </a:cxn>
                <a:cxn ang="0">
                  <a:pos x="173" y="13"/>
                </a:cxn>
                <a:cxn ang="0">
                  <a:pos x="196" y="13"/>
                </a:cxn>
                <a:cxn ang="0">
                  <a:pos x="210" y="6"/>
                </a:cxn>
              </a:cxnLst>
              <a:rect l="0" t="0" r="r" b="b"/>
              <a:pathLst>
                <a:path w="307" h="362">
                  <a:moveTo>
                    <a:pt x="225" y="0"/>
                  </a:moveTo>
                  <a:cubicBezTo>
                    <a:pt x="229" y="4"/>
                    <a:pt x="232" y="6"/>
                    <a:pt x="236" y="9"/>
                  </a:cubicBezTo>
                  <a:cubicBezTo>
                    <a:pt x="238" y="12"/>
                    <a:pt x="241" y="13"/>
                    <a:pt x="243" y="16"/>
                  </a:cubicBezTo>
                  <a:cubicBezTo>
                    <a:pt x="245" y="19"/>
                    <a:pt x="246" y="21"/>
                    <a:pt x="248" y="25"/>
                  </a:cubicBezTo>
                  <a:cubicBezTo>
                    <a:pt x="249" y="26"/>
                    <a:pt x="250" y="26"/>
                    <a:pt x="251" y="28"/>
                  </a:cubicBezTo>
                  <a:cubicBezTo>
                    <a:pt x="252" y="30"/>
                    <a:pt x="252" y="31"/>
                    <a:pt x="254" y="33"/>
                  </a:cubicBezTo>
                  <a:cubicBezTo>
                    <a:pt x="256" y="35"/>
                    <a:pt x="258" y="35"/>
                    <a:pt x="259" y="37"/>
                  </a:cubicBezTo>
                  <a:cubicBezTo>
                    <a:pt x="262" y="42"/>
                    <a:pt x="263" y="45"/>
                    <a:pt x="263" y="50"/>
                  </a:cubicBezTo>
                  <a:cubicBezTo>
                    <a:pt x="263" y="55"/>
                    <a:pt x="259" y="57"/>
                    <a:pt x="256" y="61"/>
                  </a:cubicBezTo>
                  <a:cubicBezTo>
                    <a:pt x="254" y="66"/>
                    <a:pt x="254" y="69"/>
                    <a:pt x="252" y="74"/>
                  </a:cubicBezTo>
                  <a:cubicBezTo>
                    <a:pt x="250" y="79"/>
                    <a:pt x="247" y="81"/>
                    <a:pt x="247" y="86"/>
                  </a:cubicBezTo>
                  <a:cubicBezTo>
                    <a:pt x="247" y="90"/>
                    <a:pt x="250" y="91"/>
                    <a:pt x="252" y="94"/>
                  </a:cubicBezTo>
                  <a:cubicBezTo>
                    <a:pt x="255" y="99"/>
                    <a:pt x="259" y="101"/>
                    <a:pt x="261" y="106"/>
                  </a:cubicBezTo>
                  <a:cubicBezTo>
                    <a:pt x="263" y="109"/>
                    <a:pt x="263" y="111"/>
                    <a:pt x="264" y="114"/>
                  </a:cubicBezTo>
                  <a:cubicBezTo>
                    <a:pt x="290" y="138"/>
                    <a:pt x="290" y="138"/>
                    <a:pt x="290" y="138"/>
                  </a:cubicBezTo>
                  <a:cubicBezTo>
                    <a:pt x="295" y="139"/>
                    <a:pt x="295" y="143"/>
                    <a:pt x="299" y="146"/>
                  </a:cubicBezTo>
                  <a:cubicBezTo>
                    <a:pt x="301" y="148"/>
                    <a:pt x="302" y="148"/>
                    <a:pt x="305" y="150"/>
                  </a:cubicBezTo>
                  <a:cubicBezTo>
                    <a:pt x="305" y="150"/>
                    <a:pt x="305" y="150"/>
                    <a:pt x="305" y="150"/>
                  </a:cubicBezTo>
                  <a:cubicBezTo>
                    <a:pt x="305" y="153"/>
                    <a:pt x="304" y="155"/>
                    <a:pt x="304" y="158"/>
                  </a:cubicBezTo>
                  <a:cubicBezTo>
                    <a:pt x="304" y="162"/>
                    <a:pt x="307" y="164"/>
                    <a:pt x="307" y="168"/>
                  </a:cubicBezTo>
                  <a:cubicBezTo>
                    <a:pt x="307" y="169"/>
                    <a:pt x="305" y="169"/>
                    <a:pt x="304" y="170"/>
                  </a:cubicBezTo>
                  <a:cubicBezTo>
                    <a:pt x="302" y="171"/>
                    <a:pt x="301" y="171"/>
                    <a:pt x="299" y="172"/>
                  </a:cubicBezTo>
                  <a:cubicBezTo>
                    <a:pt x="293" y="174"/>
                    <a:pt x="289" y="177"/>
                    <a:pt x="289" y="183"/>
                  </a:cubicBezTo>
                  <a:cubicBezTo>
                    <a:pt x="289" y="192"/>
                    <a:pt x="293" y="196"/>
                    <a:pt x="293" y="205"/>
                  </a:cubicBezTo>
                  <a:cubicBezTo>
                    <a:pt x="293" y="208"/>
                    <a:pt x="292" y="210"/>
                    <a:pt x="291" y="212"/>
                  </a:cubicBezTo>
                  <a:cubicBezTo>
                    <a:pt x="290" y="216"/>
                    <a:pt x="289" y="218"/>
                    <a:pt x="286" y="220"/>
                  </a:cubicBezTo>
                  <a:cubicBezTo>
                    <a:pt x="285" y="222"/>
                    <a:pt x="284" y="222"/>
                    <a:pt x="282" y="223"/>
                  </a:cubicBezTo>
                  <a:cubicBezTo>
                    <a:pt x="281" y="224"/>
                    <a:pt x="281" y="227"/>
                    <a:pt x="279" y="227"/>
                  </a:cubicBezTo>
                  <a:cubicBezTo>
                    <a:pt x="278" y="227"/>
                    <a:pt x="277" y="226"/>
                    <a:pt x="276" y="226"/>
                  </a:cubicBezTo>
                  <a:cubicBezTo>
                    <a:pt x="273" y="227"/>
                    <a:pt x="271" y="228"/>
                    <a:pt x="267" y="228"/>
                  </a:cubicBezTo>
                  <a:cubicBezTo>
                    <a:pt x="265" y="228"/>
                    <a:pt x="263" y="228"/>
                    <a:pt x="262" y="229"/>
                  </a:cubicBezTo>
                  <a:cubicBezTo>
                    <a:pt x="260" y="231"/>
                    <a:pt x="260" y="233"/>
                    <a:pt x="259" y="236"/>
                  </a:cubicBezTo>
                  <a:cubicBezTo>
                    <a:pt x="258" y="239"/>
                    <a:pt x="257" y="240"/>
                    <a:pt x="256" y="243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21" y="278"/>
                    <a:pt x="219" y="280"/>
                    <a:pt x="219" y="284"/>
                  </a:cubicBezTo>
                  <a:cubicBezTo>
                    <a:pt x="219" y="291"/>
                    <a:pt x="223" y="295"/>
                    <a:pt x="223" y="302"/>
                  </a:cubicBezTo>
                  <a:cubicBezTo>
                    <a:pt x="223" y="312"/>
                    <a:pt x="221" y="317"/>
                    <a:pt x="220" y="326"/>
                  </a:cubicBezTo>
                  <a:cubicBezTo>
                    <a:pt x="220" y="328"/>
                    <a:pt x="219" y="329"/>
                    <a:pt x="219" y="331"/>
                  </a:cubicBezTo>
                  <a:cubicBezTo>
                    <a:pt x="219" y="335"/>
                    <a:pt x="219" y="335"/>
                    <a:pt x="219" y="335"/>
                  </a:cubicBezTo>
                  <a:cubicBezTo>
                    <a:pt x="219" y="337"/>
                    <a:pt x="220" y="337"/>
                    <a:pt x="220" y="339"/>
                  </a:cubicBezTo>
                  <a:cubicBezTo>
                    <a:pt x="222" y="342"/>
                    <a:pt x="223" y="344"/>
                    <a:pt x="223" y="347"/>
                  </a:cubicBezTo>
                  <a:cubicBezTo>
                    <a:pt x="223" y="350"/>
                    <a:pt x="222" y="351"/>
                    <a:pt x="221" y="353"/>
                  </a:cubicBezTo>
                  <a:cubicBezTo>
                    <a:pt x="219" y="362"/>
                    <a:pt x="219" y="362"/>
                    <a:pt x="219" y="362"/>
                  </a:cubicBezTo>
                  <a:cubicBezTo>
                    <a:pt x="219" y="362"/>
                    <a:pt x="219" y="362"/>
                    <a:pt x="219" y="362"/>
                  </a:cubicBezTo>
                  <a:cubicBezTo>
                    <a:pt x="215" y="360"/>
                    <a:pt x="211" y="358"/>
                    <a:pt x="206" y="357"/>
                  </a:cubicBezTo>
                  <a:cubicBezTo>
                    <a:pt x="203" y="358"/>
                    <a:pt x="200" y="359"/>
                    <a:pt x="198" y="360"/>
                  </a:cubicBezTo>
                  <a:cubicBezTo>
                    <a:pt x="198" y="360"/>
                    <a:pt x="198" y="360"/>
                    <a:pt x="198" y="360"/>
                  </a:cubicBezTo>
                  <a:cubicBezTo>
                    <a:pt x="196" y="357"/>
                    <a:pt x="194" y="357"/>
                    <a:pt x="192" y="354"/>
                  </a:cubicBezTo>
                  <a:cubicBezTo>
                    <a:pt x="190" y="352"/>
                    <a:pt x="188" y="350"/>
                    <a:pt x="186" y="348"/>
                  </a:cubicBezTo>
                  <a:cubicBezTo>
                    <a:pt x="183" y="345"/>
                    <a:pt x="182" y="342"/>
                    <a:pt x="178" y="340"/>
                  </a:cubicBezTo>
                  <a:cubicBezTo>
                    <a:pt x="173" y="338"/>
                    <a:pt x="168" y="338"/>
                    <a:pt x="167" y="333"/>
                  </a:cubicBezTo>
                  <a:cubicBezTo>
                    <a:pt x="165" y="328"/>
                    <a:pt x="162" y="325"/>
                    <a:pt x="158" y="322"/>
                  </a:cubicBezTo>
                  <a:cubicBezTo>
                    <a:pt x="156" y="321"/>
                    <a:pt x="155" y="321"/>
                    <a:pt x="154" y="320"/>
                  </a:cubicBezTo>
                  <a:cubicBezTo>
                    <a:pt x="152" y="319"/>
                    <a:pt x="151" y="319"/>
                    <a:pt x="151" y="317"/>
                  </a:cubicBezTo>
                  <a:cubicBezTo>
                    <a:pt x="151" y="314"/>
                    <a:pt x="151" y="314"/>
                    <a:pt x="151" y="314"/>
                  </a:cubicBezTo>
                  <a:cubicBezTo>
                    <a:pt x="151" y="313"/>
                    <a:pt x="151" y="312"/>
                    <a:pt x="151" y="311"/>
                  </a:cubicBezTo>
                  <a:cubicBezTo>
                    <a:pt x="151" y="307"/>
                    <a:pt x="151" y="307"/>
                    <a:pt x="151" y="307"/>
                  </a:cubicBezTo>
                  <a:cubicBezTo>
                    <a:pt x="151" y="305"/>
                    <a:pt x="149" y="304"/>
                    <a:pt x="147" y="304"/>
                  </a:cubicBezTo>
                  <a:cubicBezTo>
                    <a:pt x="138" y="304"/>
                    <a:pt x="132" y="311"/>
                    <a:pt x="131" y="319"/>
                  </a:cubicBezTo>
                  <a:cubicBezTo>
                    <a:pt x="130" y="325"/>
                    <a:pt x="130" y="328"/>
                    <a:pt x="127" y="333"/>
                  </a:cubicBezTo>
                  <a:cubicBezTo>
                    <a:pt x="127" y="335"/>
                    <a:pt x="127" y="337"/>
                    <a:pt x="126" y="338"/>
                  </a:cubicBezTo>
                  <a:cubicBezTo>
                    <a:pt x="125" y="339"/>
                    <a:pt x="123" y="339"/>
                    <a:pt x="122" y="339"/>
                  </a:cubicBezTo>
                  <a:cubicBezTo>
                    <a:pt x="117" y="339"/>
                    <a:pt x="115" y="336"/>
                    <a:pt x="112" y="333"/>
                  </a:cubicBezTo>
                  <a:cubicBezTo>
                    <a:pt x="109" y="330"/>
                    <a:pt x="107" y="328"/>
                    <a:pt x="105" y="324"/>
                  </a:cubicBezTo>
                  <a:cubicBezTo>
                    <a:pt x="103" y="318"/>
                    <a:pt x="100" y="313"/>
                    <a:pt x="94" y="313"/>
                  </a:cubicBezTo>
                  <a:cubicBezTo>
                    <a:pt x="91" y="313"/>
                    <a:pt x="90" y="314"/>
                    <a:pt x="87" y="314"/>
                  </a:cubicBezTo>
                  <a:cubicBezTo>
                    <a:pt x="84" y="314"/>
                    <a:pt x="83" y="314"/>
                    <a:pt x="80" y="314"/>
                  </a:cubicBezTo>
                  <a:cubicBezTo>
                    <a:pt x="75" y="312"/>
                    <a:pt x="73" y="309"/>
                    <a:pt x="71" y="304"/>
                  </a:cubicBezTo>
                  <a:cubicBezTo>
                    <a:pt x="70" y="301"/>
                    <a:pt x="69" y="299"/>
                    <a:pt x="66" y="298"/>
                  </a:cubicBezTo>
                  <a:cubicBezTo>
                    <a:pt x="59" y="299"/>
                    <a:pt x="59" y="299"/>
                    <a:pt x="59" y="299"/>
                  </a:cubicBezTo>
                  <a:cubicBezTo>
                    <a:pt x="55" y="299"/>
                    <a:pt x="52" y="296"/>
                    <a:pt x="52" y="292"/>
                  </a:cubicBezTo>
                  <a:cubicBezTo>
                    <a:pt x="52" y="288"/>
                    <a:pt x="54" y="287"/>
                    <a:pt x="54" y="284"/>
                  </a:cubicBezTo>
                  <a:cubicBezTo>
                    <a:pt x="54" y="276"/>
                    <a:pt x="54" y="276"/>
                    <a:pt x="54" y="276"/>
                  </a:cubicBezTo>
                  <a:cubicBezTo>
                    <a:pt x="54" y="274"/>
                    <a:pt x="53" y="273"/>
                    <a:pt x="51" y="273"/>
                  </a:cubicBezTo>
                  <a:cubicBezTo>
                    <a:pt x="50" y="273"/>
                    <a:pt x="49" y="273"/>
                    <a:pt x="48" y="273"/>
                  </a:cubicBezTo>
                  <a:cubicBezTo>
                    <a:pt x="44" y="273"/>
                    <a:pt x="42" y="272"/>
                    <a:pt x="38" y="272"/>
                  </a:cubicBezTo>
                  <a:cubicBezTo>
                    <a:pt x="38" y="272"/>
                    <a:pt x="38" y="272"/>
                    <a:pt x="38" y="272"/>
                  </a:cubicBezTo>
                  <a:cubicBezTo>
                    <a:pt x="43" y="255"/>
                    <a:pt x="43" y="255"/>
                    <a:pt x="43" y="255"/>
                  </a:cubicBezTo>
                  <a:cubicBezTo>
                    <a:pt x="35" y="233"/>
                    <a:pt x="35" y="233"/>
                    <a:pt x="35" y="233"/>
                  </a:cubicBezTo>
                  <a:cubicBezTo>
                    <a:pt x="35" y="227"/>
                    <a:pt x="28" y="225"/>
                    <a:pt x="23" y="225"/>
                  </a:cubicBezTo>
                  <a:cubicBezTo>
                    <a:pt x="18" y="224"/>
                    <a:pt x="16" y="223"/>
                    <a:pt x="11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6" y="223"/>
                    <a:pt x="3" y="224"/>
                    <a:pt x="2" y="222"/>
                  </a:cubicBezTo>
                  <a:cubicBezTo>
                    <a:pt x="0" y="218"/>
                    <a:pt x="2" y="216"/>
                    <a:pt x="1" y="212"/>
                  </a:cubicBezTo>
                  <a:cubicBezTo>
                    <a:pt x="1" y="208"/>
                    <a:pt x="0" y="206"/>
                    <a:pt x="0" y="203"/>
                  </a:cubicBezTo>
                  <a:cubicBezTo>
                    <a:pt x="0" y="201"/>
                    <a:pt x="1" y="199"/>
                    <a:pt x="1" y="19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86"/>
                    <a:pt x="1" y="185"/>
                    <a:pt x="2" y="184"/>
                  </a:cubicBezTo>
                  <a:cubicBezTo>
                    <a:pt x="4" y="185"/>
                    <a:pt x="5" y="187"/>
                    <a:pt x="7" y="187"/>
                  </a:cubicBezTo>
                  <a:cubicBezTo>
                    <a:pt x="11" y="187"/>
                    <a:pt x="12" y="184"/>
                    <a:pt x="16" y="182"/>
                  </a:cubicBezTo>
                  <a:cubicBezTo>
                    <a:pt x="23" y="179"/>
                    <a:pt x="27" y="178"/>
                    <a:pt x="35" y="178"/>
                  </a:cubicBezTo>
                  <a:cubicBezTo>
                    <a:pt x="37" y="178"/>
                    <a:pt x="39" y="180"/>
                    <a:pt x="41" y="180"/>
                  </a:cubicBezTo>
                  <a:cubicBezTo>
                    <a:pt x="44" y="180"/>
                    <a:pt x="45" y="176"/>
                    <a:pt x="46" y="174"/>
                  </a:cubicBezTo>
                  <a:cubicBezTo>
                    <a:pt x="49" y="167"/>
                    <a:pt x="50" y="163"/>
                    <a:pt x="50" y="157"/>
                  </a:cubicBezTo>
                  <a:cubicBezTo>
                    <a:pt x="50" y="151"/>
                    <a:pt x="44" y="150"/>
                    <a:pt x="44" y="145"/>
                  </a:cubicBezTo>
                  <a:cubicBezTo>
                    <a:pt x="44" y="138"/>
                    <a:pt x="47" y="134"/>
                    <a:pt x="47" y="128"/>
                  </a:cubicBezTo>
                  <a:cubicBezTo>
                    <a:pt x="47" y="122"/>
                    <a:pt x="43" y="117"/>
                    <a:pt x="38" y="117"/>
                  </a:cubicBezTo>
                  <a:cubicBezTo>
                    <a:pt x="35" y="117"/>
                    <a:pt x="33" y="119"/>
                    <a:pt x="31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2" y="114"/>
                    <a:pt x="35" y="112"/>
                    <a:pt x="37" y="107"/>
                  </a:cubicBezTo>
                  <a:cubicBezTo>
                    <a:pt x="38" y="104"/>
                    <a:pt x="39" y="103"/>
                    <a:pt x="40" y="100"/>
                  </a:cubicBezTo>
                  <a:cubicBezTo>
                    <a:pt x="41" y="98"/>
                    <a:pt x="44" y="97"/>
                    <a:pt x="44" y="94"/>
                  </a:cubicBezTo>
                  <a:cubicBezTo>
                    <a:pt x="44" y="92"/>
                    <a:pt x="40" y="91"/>
                    <a:pt x="40" y="89"/>
                  </a:cubicBezTo>
                  <a:cubicBezTo>
                    <a:pt x="40" y="83"/>
                    <a:pt x="44" y="80"/>
                    <a:pt x="49" y="77"/>
                  </a:cubicBezTo>
                  <a:cubicBezTo>
                    <a:pt x="53" y="75"/>
                    <a:pt x="56" y="76"/>
                    <a:pt x="59" y="74"/>
                  </a:cubicBezTo>
                  <a:cubicBezTo>
                    <a:pt x="63" y="71"/>
                    <a:pt x="66" y="69"/>
                    <a:pt x="66" y="64"/>
                  </a:cubicBezTo>
                  <a:cubicBezTo>
                    <a:pt x="66" y="59"/>
                    <a:pt x="61" y="57"/>
                    <a:pt x="61" y="52"/>
                  </a:cubicBezTo>
                  <a:cubicBezTo>
                    <a:pt x="63" y="46"/>
                    <a:pt x="66" y="43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72" y="43"/>
                    <a:pt x="70" y="48"/>
                    <a:pt x="76" y="55"/>
                  </a:cubicBezTo>
                  <a:cubicBezTo>
                    <a:pt x="80" y="60"/>
                    <a:pt x="82" y="65"/>
                    <a:pt x="89" y="65"/>
                  </a:cubicBezTo>
                  <a:cubicBezTo>
                    <a:pt x="91" y="65"/>
                    <a:pt x="92" y="64"/>
                    <a:pt x="94" y="63"/>
                  </a:cubicBezTo>
                  <a:cubicBezTo>
                    <a:pt x="96" y="62"/>
                    <a:pt x="98" y="62"/>
                    <a:pt x="99" y="61"/>
                  </a:cubicBezTo>
                  <a:cubicBezTo>
                    <a:pt x="100" y="59"/>
                    <a:pt x="101" y="57"/>
                    <a:pt x="103" y="55"/>
                  </a:cubicBezTo>
                  <a:cubicBezTo>
                    <a:pt x="110" y="49"/>
                    <a:pt x="113" y="44"/>
                    <a:pt x="121" y="39"/>
                  </a:cubicBezTo>
                  <a:cubicBezTo>
                    <a:pt x="124" y="37"/>
                    <a:pt x="126" y="34"/>
                    <a:pt x="130" y="32"/>
                  </a:cubicBezTo>
                  <a:cubicBezTo>
                    <a:pt x="133" y="30"/>
                    <a:pt x="135" y="31"/>
                    <a:pt x="138" y="29"/>
                  </a:cubicBezTo>
                  <a:cubicBezTo>
                    <a:pt x="142" y="28"/>
                    <a:pt x="144" y="27"/>
                    <a:pt x="147" y="24"/>
                  </a:cubicBezTo>
                  <a:cubicBezTo>
                    <a:pt x="150" y="23"/>
                    <a:pt x="150" y="21"/>
                    <a:pt x="152" y="18"/>
                  </a:cubicBezTo>
                  <a:cubicBezTo>
                    <a:pt x="152" y="17"/>
                    <a:pt x="153" y="16"/>
                    <a:pt x="154" y="16"/>
                  </a:cubicBezTo>
                  <a:cubicBezTo>
                    <a:pt x="155" y="16"/>
                    <a:pt x="155" y="16"/>
                    <a:pt x="156" y="16"/>
                  </a:cubicBezTo>
                  <a:cubicBezTo>
                    <a:pt x="163" y="16"/>
                    <a:pt x="167" y="15"/>
                    <a:pt x="173" y="13"/>
                  </a:cubicBezTo>
                  <a:cubicBezTo>
                    <a:pt x="176" y="12"/>
                    <a:pt x="177" y="10"/>
                    <a:pt x="179" y="10"/>
                  </a:cubicBezTo>
                  <a:cubicBezTo>
                    <a:pt x="186" y="10"/>
                    <a:pt x="190" y="13"/>
                    <a:pt x="196" y="13"/>
                  </a:cubicBezTo>
                  <a:cubicBezTo>
                    <a:pt x="199" y="13"/>
                    <a:pt x="200" y="11"/>
                    <a:pt x="202" y="11"/>
                  </a:cubicBezTo>
                  <a:cubicBezTo>
                    <a:pt x="206" y="10"/>
                    <a:pt x="207" y="7"/>
                    <a:pt x="210" y="6"/>
                  </a:cubicBezTo>
                  <a:cubicBezTo>
                    <a:pt x="215" y="3"/>
                    <a:pt x="219" y="2"/>
                    <a:pt x="225" y="0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4568825" y="4064000"/>
              <a:ext cx="358775" cy="428625"/>
            </a:xfrm>
            <a:custGeom>
              <a:avLst/>
              <a:gdLst/>
              <a:ahLst/>
              <a:cxnLst>
                <a:cxn ang="0">
                  <a:pos x="36" y="124"/>
                </a:cxn>
                <a:cxn ang="0">
                  <a:pos x="22" y="136"/>
                </a:cxn>
                <a:cxn ang="0">
                  <a:pos x="0" y="144"/>
                </a:cxn>
                <a:cxn ang="0">
                  <a:pos x="2" y="150"/>
                </a:cxn>
                <a:cxn ang="0">
                  <a:pos x="0" y="144"/>
                </a:cxn>
                <a:cxn ang="0">
                  <a:pos x="15" y="140"/>
                </a:cxn>
                <a:cxn ang="0">
                  <a:pos x="23" y="160"/>
                </a:cxn>
                <a:cxn ang="0">
                  <a:pos x="25" y="165"/>
                </a:cxn>
                <a:cxn ang="0">
                  <a:pos x="52" y="152"/>
                </a:cxn>
                <a:cxn ang="0">
                  <a:pos x="61" y="163"/>
                </a:cxn>
                <a:cxn ang="0">
                  <a:pos x="56" y="171"/>
                </a:cxn>
                <a:cxn ang="0">
                  <a:pos x="40" y="166"/>
                </a:cxn>
                <a:cxn ang="0">
                  <a:pos x="21" y="150"/>
                </a:cxn>
                <a:cxn ang="0">
                  <a:pos x="29" y="154"/>
                </a:cxn>
                <a:cxn ang="0">
                  <a:pos x="40" y="157"/>
                </a:cxn>
                <a:cxn ang="0">
                  <a:pos x="27" y="142"/>
                </a:cxn>
                <a:cxn ang="0">
                  <a:pos x="37" y="137"/>
                </a:cxn>
                <a:cxn ang="0">
                  <a:pos x="36" y="141"/>
                </a:cxn>
                <a:cxn ang="0">
                  <a:pos x="44" y="157"/>
                </a:cxn>
                <a:cxn ang="0">
                  <a:pos x="48" y="162"/>
                </a:cxn>
                <a:cxn ang="0">
                  <a:pos x="47" y="156"/>
                </a:cxn>
                <a:cxn ang="0">
                  <a:pos x="67" y="204"/>
                </a:cxn>
                <a:cxn ang="0">
                  <a:pos x="62" y="201"/>
                </a:cxn>
                <a:cxn ang="0">
                  <a:pos x="70" y="205"/>
                </a:cxn>
                <a:cxn ang="0">
                  <a:pos x="88" y="204"/>
                </a:cxn>
                <a:cxn ang="0">
                  <a:pos x="90" y="207"/>
                </a:cxn>
                <a:cxn ang="0">
                  <a:pos x="80" y="213"/>
                </a:cxn>
                <a:cxn ang="0">
                  <a:pos x="80" y="214"/>
                </a:cxn>
                <a:cxn ang="0">
                  <a:pos x="169" y="108"/>
                </a:cxn>
                <a:cxn ang="0">
                  <a:pos x="156" y="140"/>
                </a:cxn>
                <a:cxn ang="0">
                  <a:pos x="164" y="160"/>
                </a:cxn>
                <a:cxn ang="0">
                  <a:pos x="142" y="182"/>
                </a:cxn>
                <a:cxn ang="0">
                  <a:pos x="118" y="197"/>
                </a:cxn>
                <a:cxn ang="0">
                  <a:pos x="113" y="180"/>
                </a:cxn>
                <a:cxn ang="0">
                  <a:pos x="101" y="150"/>
                </a:cxn>
                <a:cxn ang="0">
                  <a:pos x="96" y="135"/>
                </a:cxn>
                <a:cxn ang="0">
                  <a:pos x="79" y="116"/>
                </a:cxn>
                <a:cxn ang="0">
                  <a:pos x="75" y="114"/>
                </a:cxn>
                <a:cxn ang="0">
                  <a:pos x="73" y="98"/>
                </a:cxn>
                <a:cxn ang="0">
                  <a:pos x="63" y="79"/>
                </a:cxn>
                <a:cxn ang="0">
                  <a:pos x="33" y="54"/>
                </a:cxn>
                <a:cxn ang="0">
                  <a:pos x="22" y="48"/>
                </a:cxn>
                <a:cxn ang="0">
                  <a:pos x="11" y="35"/>
                </a:cxn>
                <a:cxn ang="0">
                  <a:pos x="4" y="26"/>
                </a:cxn>
                <a:cxn ang="0">
                  <a:pos x="11" y="11"/>
                </a:cxn>
                <a:cxn ang="0">
                  <a:pos x="34" y="1"/>
                </a:cxn>
                <a:cxn ang="0">
                  <a:pos x="42" y="27"/>
                </a:cxn>
                <a:cxn ang="0">
                  <a:pos x="70" y="42"/>
                </a:cxn>
                <a:cxn ang="0">
                  <a:pos x="105" y="67"/>
                </a:cxn>
                <a:cxn ang="0">
                  <a:pos x="130" y="32"/>
                </a:cxn>
                <a:cxn ang="0">
                  <a:pos x="134" y="45"/>
                </a:cxn>
                <a:cxn ang="0">
                  <a:pos x="161" y="68"/>
                </a:cxn>
              </a:cxnLst>
              <a:rect l="0" t="0" r="r" b="b"/>
              <a:pathLst>
                <a:path w="181" h="216">
                  <a:moveTo>
                    <a:pt x="34" y="124"/>
                  </a:moveTo>
                  <a:cubicBezTo>
                    <a:pt x="34" y="124"/>
                    <a:pt x="34" y="124"/>
                    <a:pt x="34" y="124"/>
                  </a:cubicBezTo>
                  <a:cubicBezTo>
                    <a:pt x="34" y="125"/>
                    <a:pt x="35" y="125"/>
                    <a:pt x="36" y="125"/>
                  </a:cubicBezTo>
                  <a:cubicBezTo>
                    <a:pt x="36" y="125"/>
                    <a:pt x="36" y="124"/>
                    <a:pt x="36" y="124"/>
                  </a:cubicBezTo>
                  <a:cubicBezTo>
                    <a:pt x="36" y="123"/>
                    <a:pt x="35" y="123"/>
                    <a:pt x="34" y="124"/>
                  </a:cubicBezTo>
                  <a:close/>
                  <a:moveTo>
                    <a:pt x="23" y="134"/>
                  </a:moveTo>
                  <a:cubicBezTo>
                    <a:pt x="23" y="134"/>
                    <a:pt x="22" y="135"/>
                    <a:pt x="22" y="135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6"/>
                    <a:pt x="23" y="137"/>
                    <a:pt x="23" y="137"/>
                  </a:cubicBezTo>
                  <a:cubicBezTo>
                    <a:pt x="24" y="137"/>
                    <a:pt x="24" y="137"/>
                    <a:pt x="24" y="136"/>
                  </a:cubicBezTo>
                  <a:cubicBezTo>
                    <a:pt x="24" y="135"/>
                    <a:pt x="24" y="134"/>
                    <a:pt x="23" y="134"/>
                  </a:cubicBezTo>
                  <a:close/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6"/>
                    <a:pt x="2" y="146"/>
                    <a:pt x="2" y="148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4" y="150"/>
                    <a:pt x="4" y="151"/>
                    <a:pt x="6" y="152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6" y="149"/>
                    <a:pt x="5" y="149"/>
                    <a:pt x="4" y="148"/>
                  </a:cubicBezTo>
                  <a:cubicBezTo>
                    <a:pt x="3" y="146"/>
                    <a:pt x="2" y="144"/>
                    <a:pt x="0" y="144"/>
                  </a:cubicBezTo>
                  <a:close/>
                  <a:moveTo>
                    <a:pt x="12" y="137"/>
                  </a:moveTo>
                  <a:cubicBezTo>
                    <a:pt x="10" y="137"/>
                    <a:pt x="9" y="139"/>
                    <a:pt x="9" y="141"/>
                  </a:cubicBezTo>
                  <a:cubicBezTo>
                    <a:pt x="9" y="142"/>
                    <a:pt x="10" y="143"/>
                    <a:pt x="11" y="144"/>
                  </a:cubicBezTo>
                  <a:cubicBezTo>
                    <a:pt x="13" y="143"/>
                    <a:pt x="15" y="142"/>
                    <a:pt x="15" y="140"/>
                  </a:cubicBezTo>
                  <a:cubicBezTo>
                    <a:pt x="15" y="139"/>
                    <a:pt x="15" y="139"/>
                    <a:pt x="14" y="139"/>
                  </a:cubicBezTo>
                  <a:cubicBezTo>
                    <a:pt x="13" y="138"/>
                    <a:pt x="13" y="137"/>
                    <a:pt x="12" y="137"/>
                  </a:cubicBezTo>
                  <a:close/>
                  <a:moveTo>
                    <a:pt x="23" y="161"/>
                  </a:moveTo>
                  <a:cubicBezTo>
                    <a:pt x="23" y="160"/>
                    <a:pt x="23" y="160"/>
                    <a:pt x="23" y="160"/>
                  </a:cubicBezTo>
                  <a:cubicBezTo>
                    <a:pt x="22" y="160"/>
                    <a:pt x="21" y="160"/>
                    <a:pt x="20" y="160"/>
                  </a:cubicBezTo>
                  <a:cubicBezTo>
                    <a:pt x="18" y="160"/>
                    <a:pt x="17" y="160"/>
                    <a:pt x="15" y="160"/>
                  </a:cubicBezTo>
                  <a:cubicBezTo>
                    <a:pt x="17" y="162"/>
                    <a:pt x="18" y="162"/>
                    <a:pt x="20" y="162"/>
                  </a:cubicBezTo>
                  <a:cubicBezTo>
                    <a:pt x="22" y="163"/>
                    <a:pt x="23" y="164"/>
                    <a:pt x="25" y="165"/>
                  </a:cubicBezTo>
                  <a:cubicBezTo>
                    <a:pt x="26" y="165"/>
                    <a:pt x="26" y="165"/>
                    <a:pt x="26" y="165"/>
                  </a:cubicBezTo>
                  <a:cubicBezTo>
                    <a:pt x="25" y="163"/>
                    <a:pt x="23" y="163"/>
                    <a:pt x="23" y="161"/>
                  </a:cubicBezTo>
                  <a:close/>
                  <a:moveTo>
                    <a:pt x="47" y="155"/>
                  </a:moveTo>
                  <a:cubicBezTo>
                    <a:pt x="47" y="153"/>
                    <a:pt x="52" y="150"/>
                    <a:pt x="52" y="152"/>
                  </a:cubicBezTo>
                  <a:cubicBezTo>
                    <a:pt x="52" y="152"/>
                    <a:pt x="52" y="153"/>
                    <a:pt x="52" y="153"/>
                  </a:cubicBezTo>
                  <a:cubicBezTo>
                    <a:pt x="52" y="155"/>
                    <a:pt x="54" y="156"/>
                    <a:pt x="55" y="158"/>
                  </a:cubicBezTo>
                  <a:cubicBezTo>
                    <a:pt x="55" y="159"/>
                    <a:pt x="56" y="161"/>
                    <a:pt x="57" y="161"/>
                  </a:cubicBezTo>
                  <a:cubicBezTo>
                    <a:pt x="59" y="161"/>
                    <a:pt x="61" y="162"/>
                    <a:pt x="61" y="163"/>
                  </a:cubicBezTo>
                  <a:cubicBezTo>
                    <a:pt x="61" y="164"/>
                    <a:pt x="60" y="165"/>
                    <a:pt x="59" y="165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1" y="174"/>
                    <a:pt x="61" y="174"/>
                    <a:pt x="60" y="174"/>
                  </a:cubicBezTo>
                  <a:cubicBezTo>
                    <a:pt x="58" y="174"/>
                    <a:pt x="58" y="172"/>
                    <a:pt x="56" y="171"/>
                  </a:cubicBezTo>
                  <a:cubicBezTo>
                    <a:pt x="54" y="170"/>
                    <a:pt x="53" y="171"/>
                    <a:pt x="51" y="170"/>
                  </a:cubicBezTo>
                  <a:cubicBezTo>
                    <a:pt x="52" y="168"/>
                    <a:pt x="55" y="168"/>
                    <a:pt x="55" y="166"/>
                  </a:cubicBezTo>
                  <a:cubicBezTo>
                    <a:pt x="55" y="163"/>
                    <a:pt x="52" y="163"/>
                    <a:pt x="49" y="163"/>
                  </a:cubicBezTo>
                  <a:cubicBezTo>
                    <a:pt x="45" y="163"/>
                    <a:pt x="44" y="166"/>
                    <a:pt x="40" y="166"/>
                  </a:cubicBezTo>
                  <a:cubicBezTo>
                    <a:pt x="37" y="166"/>
                    <a:pt x="36" y="163"/>
                    <a:pt x="33" y="161"/>
                  </a:cubicBezTo>
                  <a:cubicBezTo>
                    <a:pt x="31" y="160"/>
                    <a:pt x="30" y="160"/>
                    <a:pt x="28" y="159"/>
                  </a:cubicBezTo>
                  <a:cubicBezTo>
                    <a:pt x="26" y="157"/>
                    <a:pt x="26" y="156"/>
                    <a:pt x="25" y="154"/>
                  </a:cubicBezTo>
                  <a:cubicBezTo>
                    <a:pt x="21" y="150"/>
                    <a:pt x="21" y="156"/>
                    <a:pt x="21" y="150"/>
                  </a:cubicBezTo>
                  <a:cubicBezTo>
                    <a:pt x="21" y="148"/>
                    <a:pt x="20" y="147"/>
                    <a:pt x="20" y="145"/>
                  </a:cubicBezTo>
                  <a:cubicBezTo>
                    <a:pt x="19" y="144"/>
                    <a:pt x="20" y="145"/>
                    <a:pt x="21" y="145"/>
                  </a:cubicBezTo>
                  <a:cubicBezTo>
                    <a:pt x="24" y="146"/>
                    <a:pt x="26" y="147"/>
                    <a:pt x="28" y="149"/>
                  </a:cubicBezTo>
                  <a:cubicBezTo>
                    <a:pt x="29" y="151"/>
                    <a:pt x="28" y="152"/>
                    <a:pt x="29" y="154"/>
                  </a:cubicBezTo>
                  <a:cubicBezTo>
                    <a:pt x="30" y="157"/>
                    <a:pt x="32" y="158"/>
                    <a:pt x="34" y="159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8"/>
                    <a:pt x="40" y="159"/>
                    <a:pt x="41" y="159"/>
                  </a:cubicBezTo>
                  <a:cubicBezTo>
                    <a:pt x="42" y="159"/>
                    <a:pt x="40" y="158"/>
                    <a:pt x="40" y="157"/>
                  </a:cubicBezTo>
                  <a:cubicBezTo>
                    <a:pt x="40" y="154"/>
                    <a:pt x="38" y="155"/>
                    <a:pt x="35" y="153"/>
                  </a:cubicBezTo>
                  <a:cubicBezTo>
                    <a:pt x="32" y="152"/>
                    <a:pt x="32" y="150"/>
                    <a:pt x="30" y="148"/>
                  </a:cubicBezTo>
                  <a:cubicBezTo>
                    <a:pt x="29" y="146"/>
                    <a:pt x="27" y="146"/>
                    <a:pt x="27" y="144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30" y="142"/>
                    <a:pt x="33" y="141"/>
                    <a:pt x="33" y="137"/>
                  </a:cubicBezTo>
                  <a:cubicBezTo>
                    <a:pt x="33" y="136"/>
                    <a:pt x="32" y="135"/>
                    <a:pt x="32" y="134"/>
                  </a:cubicBezTo>
                  <a:cubicBezTo>
                    <a:pt x="32" y="133"/>
                    <a:pt x="33" y="133"/>
                    <a:pt x="33" y="134"/>
                  </a:cubicBezTo>
                  <a:cubicBezTo>
                    <a:pt x="34" y="135"/>
                    <a:pt x="35" y="136"/>
                    <a:pt x="37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37"/>
                    <a:pt x="36" y="138"/>
                    <a:pt x="36" y="138"/>
                  </a:cubicBezTo>
                  <a:cubicBezTo>
                    <a:pt x="36" y="139"/>
                    <a:pt x="37" y="139"/>
                    <a:pt x="37" y="140"/>
                  </a:cubicBezTo>
                  <a:cubicBezTo>
                    <a:pt x="37" y="140"/>
                    <a:pt x="36" y="140"/>
                    <a:pt x="36" y="141"/>
                  </a:cubicBezTo>
                  <a:cubicBezTo>
                    <a:pt x="36" y="144"/>
                    <a:pt x="39" y="145"/>
                    <a:pt x="41" y="147"/>
                  </a:cubicBezTo>
                  <a:cubicBezTo>
                    <a:pt x="40" y="147"/>
                    <a:pt x="40" y="148"/>
                    <a:pt x="39" y="148"/>
                  </a:cubicBezTo>
                  <a:cubicBezTo>
                    <a:pt x="38" y="148"/>
                    <a:pt x="37" y="147"/>
                    <a:pt x="35" y="148"/>
                  </a:cubicBezTo>
                  <a:cubicBezTo>
                    <a:pt x="36" y="152"/>
                    <a:pt x="41" y="153"/>
                    <a:pt x="44" y="157"/>
                  </a:cubicBezTo>
                  <a:cubicBezTo>
                    <a:pt x="43" y="157"/>
                    <a:pt x="43" y="157"/>
                    <a:pt x="43" y="158"/>
                  </a:cubicBezTo>
                  <a:cubicBezTo>
                    <a:pt x="43" y="158"/>
                    <a:pt x="43" y="159"/>
                    <a:pt x="44" y="159"/>
                  </a:cubicBezTo>
                  <a:cubicBezTo>
                    <a:pt x="44" y="159"/>
                    <a:pt x="44" y="159"/>
                    <a:pt x="44" y="159"/>
                  </a:cubicBezTo>
                  <a:cubicBezTo>
                    <a:pt x="46" y="159"/>
                    <a:pt x="46" y="162"/>
                    <a:pt x="48" y="162"/>
                  </a:cubicBezTo>
                  <a:cubicBezTo>
                    <a:pt x="49" y="162"/>
                    <a:pt x="50" y="160"/>
                    <a:pt x="50" y="159"/>
                  </a:cubicBezTo>
                  <a:cubicBezTo>
                    <a:pt x="49" y="159"/>
                    <a:pt x="48" y="159"/>
                    <a:pt x="47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58"/>
                    <a:pt x="47" y="157"/>
                    <a:pt x="47" y="156"/>
                  </a:cubicBezTo>
                  <a:cubicBezTo>
                    <a:pt x="47" y="156"/>
                    <a:pt x="47" y="155"/>
                    <a:pt x="47" y="155"/>
                  </a:cubicBezTo>
                  <a:close/>
                  <a:moveTo>
                    <a:pt x="68" y="201"/>
                  </a:moveTo>
                  <a:cubicBezTo>
                    <a:pt x="67" y="202"/>
                    <a:pt x="66" y="202"/>
                    <a:pt x="66" y="203"/>
                  </a:cubicBezTo>
                  <a:cubicBezTo>
                    <a:pt x="67" y="204"/>
                    <a:pt x="67" y="204"/>
                    <a:pt x="67" y="204"/>
                  </a:cubicBezTo>
                  <a:cubicBezTo>
                    <a:pt x="67" y="203"/>
                    <a:pt x="68" y="203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lose/>
                  <a:moveTo>
                    <a:pt x="63" y="203"/>
                  </a:moveTo>
                  <a:cubicBezTo>
                    <a:pt x="63" y="202"/>
                    <a:pt x="62" y="202"/>
                    <a:pt x="62" y="201"/>
                  </a:cubicBezTo>
                  <a:cubicBezTo>
                    <a:pt x="62" y="203"/>
                    <a:pt x="62" y="204"/>
                    <a:pt x="61" y="205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4"/>
                    <a:pt x="63" y="204"/>
                    <a:pt x="63" y="203"/>
                  </a:cubicBezTo>
                  <a:close/>
                  <a:moveTo>
                    <a:pt x="70" y="205"/>
                  </a:moveTo>
                  <a:cubicBezTo>
                    <a:pt x="72" y="206"/>
                    <a:pt x="73" y="206"/>
                    <a:pt x="74" y="206"/>
                  </a:cubicBezTo>
                  <a:cubicBezTo>
                    <a:pt x="76" y="206"/>
                    <a:pt x="76" y="205"/>
                    <a:pt x="76" y="203"/>
                  </a:cubicBezTo>
                  <a:cubicBezTo>
                    <a:pt x="76" y="201"/>
                    <a:pt x="72" y="204"/>
                    <a:pt x="70" y="205"/>
                  </a:cubicBezTo>
                  <a:close/>
                  <a:moveTo>
                    <a:pt x="88" y="204"/>
                  </a:moveTo>
                  <a:cubicBezTo>
                    <a:pt x="87" y="205"/>
                    <a:pt x="87" y="205"/>
                    <a:pt x="87" y="206"/>
                  </a:cubicBezTo>
                  <a:cubicBezTo>
                    <a:pt x="88" y="206"/>
                    <a:pt x="88" y="206"/>
                    <a:pt x="88" y="206"/>
                  </a:cubicBezTo>
                  <a:cubicBezTo>
                    <a:pt x="88" y="206"/>
                    <a:pt x="89" y="207"/>
                    <a:pt x="89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91" y="207"/>
                    <a:pt x="91" y="207"/>
                    <a:pt x="92" y="207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5"/>
                    <a:pt x="89" y="205"/>
                    <a:pt x="88" y="204"/>
                  </a:cubicBezTo>
                  <a:close/>
                  <a:moveTo>
                    <a:pt x="80" y="213"/>
                  </a:moveTo>
                  <a:cubicBezTo>
                    <a:pt x="78" y="212"/>
                    <a:pt x="78" y="212"/>
                    <a:pt x="78" y="21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9" y="216"/>
                    <a:pt x="79" y="216"/>
                    <a:pt x="79" y="216"/>
                  </a:cubicBezTo>
                  <a:cubicBezTo>
                    <a:pt x="79" y="216"/>
                    <a:pt x="80" y="215"/>
                    <a:pt x="80" y="214"/>
                  </a:cubicBezTo>
                  <a:cubicBezTo>
                    <a:pt x="80" y="214"/>
                    <a:pt x="80" y="214"/>
                    <a:pt x="80" y="213"/>
                  </a:cubicBezTo>
                  <a:close/>
                  <a:moveTo>
                    <a:pt x="181" y="88"/>
                  </a:moveTo>
                  <a:cubicBezTo>
                    <a:pt x="174" y="91"/>
                    <a:pt x="169" y="96"/>
                    <a:pt x="163" y="103"/>
                  </a:cubicBezTo>
                  <a:cubicBezTo>
                    <a:pt x="166" y="104"/>
                    <a:pt x="168" y="105"/>
                    <a:pt x="169" y="108"/>
                  </a:cubicBezTo>
                  <a:cubicBezTo>
                    <a:pt x="163" y="112"/>
                    <a:pt x="156" y="115"/>
                    <a:pt x="156" y="122"/>
                  </a:cubicBezTo>
                  <a:cubicBezTo>
                    <a:pt x="156" y="123"/>
                    <a:pt x="158" y="124"/>
                    <a:pt x="158" y="125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5" y="141"/>
                    <a:pt x="155" y="141"/>
                    <a:pt x="154" y="143"/>
                  </a:cubicBezTo>
                  <a:cubicBezTo>
                    <a:pt x="157" y="144"/>
                    <a:pt x="157" y="146"/>
                    <a:pt x="159" y="148"/>
                  </a:cubicBezTo>
                  <a:cubicBezTo>
                    <a:pt x="162" y="151"/>
                    <a:pt x="167" y="153"/>
                    <a:pt x="167" y="157"/>
                  </a:cubicBezTo>
                  <a:cubicBezTo>
                    <a:pt x="167" y="158"/>
                    <a:pt x="165" y="158"/>
                    <a:pt x="164" y="160"/>
                  </a:cubicBezTo>
                  <a:cubicBezTo>
                    <a:pt x="162" y="162"/>
                    <a:pt x="165" y="166"/>
                    <a:pt x="163" y="169"/>
                  </a:cubicBezTo>
                  <a:cubicBezTo>
                    <a:pt x="160" y="167"/>
                    <a:pt x="159" y="165"/>
                    <a:pt x="156" y="165"/>
                  </a:cubicBezTo>
                  <a:cubicBezTo>
                    <a:pt x="154" y="165"/>
                    <a:pt x="155" y="169"/>
                    <a:pt x="155" y="171"/>
                  </a:cubicBezTo>
                  <a:cubicBezTo>
                    <a:pt x="155" y="178"/>
                    <a:pt x="148" y="180"/>
                    <a:pt x="142" y="182"/>
                  </a:cubicBezTo>
                  <a:cubicBezTo>
                    <a:pt x="135" y="185"/>
                    <a:pt x="138" y="196"/>
                    <a:pt x="131" y="196"/>
                  </a:cubicBezTo>
                  <a:cubicBezTo>
                    <a:pt x="130" y="196"/>
                    <a:pt x="130" y="196"/>
                    <a:pt x="129" y="196"/>
                  </a:cubicBezTo>
                  <a:cubicBezTo>
                    <a:pt x="124" y="196"/>
                    <a:pt x="122" y="196"/>
                    <a:pt x="118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6"/>
                    <a:pt x="117" y="194"/>
                    <a:pt x="117" y="191"/>
                  </a:cubicBezTo>
                  <a:cubicBezTo>
                    <a:pt x="117" y="190"/>
                    <a:pt x="118" y="189"/>
                    <a:pt x="118" y="188"/>
                  </a:cubicBezTo>
                  <a:cubicBezTo>
                    <a:pt x="118" y="185"/>
                    <a:pt x="115" y="185"/>
                    <a:pt x="114" y="183"/>
                  </a:cubicBezTo>
                  <a:cubicBezTo>
                    <a:pt x="113" y="182"/>
                    <a:pt x="113" y="181"/>
                    <a:pt x="113" y="180"/>
                  </a:cubicBezTo>
                  <a:cubicBezTo>
                    <a:pt x="112" y="178"/>
                    <a:pt x="111" y="177"/>
                    <a:pt x="111" y="175"/>
                  </a:cubicBezTo>
                  <a:cubicBezTo>
                    <a:pt x="111" y="173"/>
                    <a:pt x="113" y="172"/>
                    <a:pt x="113" y="170"/>
                  </a:cubicBezTo>
                  <a:cubicBezTo>
                    <a:pt x="113" y="164"/>
                    <a:pt x="110" y="162"/>
                    <a:pt x="108" y="157"/>
                  </a:cubicBezTo>
                  <a:cubicBezTo>
                    <a:pt x="106" y="153"/>
                    <a:pt x="105" y="150"/>
                    <a:pt x="101" y="150"/>
                  </a:cubicBezTo>
                  <a:cubicBezTo>
                    <a:pt x="100" y="150"/>
                    <a:pt x="100" y="150"/>
                    <a:pt x="99" y="150"/>
                  </a:cubicBezTo>
                  <a:cubicBezTo>
                    <a:pt x="97" y="150"/>
                    <a:pt x="98" y="147"/>
                    <a:pt x="97" y="145"/>
                  </a:cubicBezTo>
                  <a:cubicBezTo>
                    <a:pt x="97" y="143"/>
                    <a:pt x="96" y="141"/>
                    <a:pt x="96" y="139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1"/>
                    <a:pt x="90" y="131"/>
                    <a:pt x="87" y="128"/>
                  </a:cubicBezTo>
                  <a:cubicBezTo>
                    <a:pt x="85" y="126"/>
                    <a:pt x="84" y="124"/>
                    <a:pt x="83" y="120"/>
                  </a:cubicBezTo>
                  <a:cubicBezTo>
                    <a:pt x="83" y="118"/>
                    <a:pt x="80" y="118"/>
                    <a:pt x="79" y="116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0" y="118"/>
                    <a:pt x="79" y="120"/>
                    <a:pt x="80" y="122"/>
                  </a:cubicBezTo>
                  <a:cubicBezTo>
                    <a:pt x="80" y="122"/>
                    <a:pt x="79" y="122"/>
                    <a:pt x="79" y="122"/>
                  </a:cubicBezTo>
                  <a:cubicBezTo>
                    <a:pt x="78" y="121"/>
                    <a:pt x="78" y="120"/>
                    <a:pt x="78" y="118"/>
                  </a:cubicBezTo>
                  <a:cubicBezTo>
                    <a:pt x="77" y="116"/>
                    <a:pt x="75" y="116"/>
                    <a:pt x="75" y="11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08"/>
                    <a:pt x="75" y="107"/>
                    <a:pt x="75" y="105"/>
                  </a:cubicBezTo>
                  <a:cubicBezTo>
                    <a:pt x="75" y="104"/>
                    <a:pt x="75" y="102"/>
                    <a:pt x="74" y="101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73" y="96"/>
                    <a:pt x="74" y="96"/>
                    <a:pt x="74" y="94"/>
                  </a:cubicBezTo>
                  <a:cubicBezTo>
                    <a:pt x="74" y="93"/>
                    <a:pt x="74" y="92"/>
                    <a:pt x="74" y="90"/>
                  </a:cubicBezTo>
                  <a:cubicBezTo>
                    <a:pt x="74" y="88"/>
                    <a:pt x="72" y="87"/>
                    <a:pt x="70" y="85"/>
                  </a:cubicBezTo>
                  <a:cubicBezTo>
                    <a:pt x="68" y="88"/>
                    <a:pt x="66" y="82"/>
                    <a:pt x="63" y="79"/>
                  </a:cubicBezTo>
                  <a:cubicBezTo>
                    <a:pt x="61" y="78"/>
                    <a:pt x="60" y="76"/>
                    <a:pt x="58" y="76"/>
                  </a:cubicBezTo>
                  <a:cubicBezTo>
                    <a:pt x="57" y="76"/>
                    <a:pt x="50" y="68"/>
                    <a:pt x="48" y="66"/>
                  </a:cubicBezTo>
                  <a:cubicBezTo>
                    <a:pt x="47" y="65"/>
                    <a:pt x="47" y="63"/>
                    <a:pt x="45" y="63"/>
                  </a:cubicBezTo>
                  <a:cubicBezTo>
                    <a:pt x="40" y="61"/>
                    <a:pt x="38" y="57"/>
                    <a:pt x="33" y="54"/>
                  </a:cubicBezTo>
                  <a:cubicBezTo>
                    <a:pt x="32" y="53"/>
                    <a:pt x="32" y="51"/>
                    <a:pt x="31" y="51"/>
                  </a:cubicBezTo>
                  <a:cubicBezTo>
                    <a:pt x="30" y="51"/>
                    <a:pt x="30" y="51"/>
                    <a:pt x="29" y="51"/>
                  </a:cubicBezTo>
                  <a:cubicBezTo>
                    <a:pt x="26" y="51"/>
                    <a:pt x="26" y="48"/>
                    <a:pt x="23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43"/>
                    <a:pt x="17" y="41"/>
                    <a:pt x="13" y="38"/>
                  </a:cubicBezTo>
                  <a:cubicBezTo>
                    <a:pt x="12" y="37"/>
                    <a:pt x="11" y="37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3"/>
                    <a:pt x="7" y="33"/>
                    <a:pt x="7" y="31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8" y="29"/>
                    <a:pt x="9" y="28"/>
                    <a:pt x="8" y="27"/>
                  </a:cubicBezTo>
                  <a:cubicBezTo>
                    <a:pt x="7" y="26"/>
                    <a:pt x="5" y="27"/>
                    <a:pt x="4" y="26"/>
                  </a:cubicBezTo>
                  <a:cubicBezTo>
                    <a:pt x="3" y="25"/>
                    <a:pt x="3" y="23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18"/>
                    <a:pt x="4" y="15"/>
                    <a:pt x="7" y="13"/>
                  </a:cubicBezTo>
                  <a:cubicBezTo>
                    <a:pt x="8" y="11"/>
                    <a:pt x="9" y="12"/>
                    <a:pt x="11" y="11"/>
                  </a:cubicBezTo>
                  <a:cubicBezTo>
                    <a:pt x="16" y="8"/>
                    <a:pt x="21" y="6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0"/>
                    <a:pt x="27" y="1"/>
                    <a:pt x="31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6" y="1"/>
                    <a:pt x="37" y="2"/>
                    <a:pt x="37" y="4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5"/>
                    <a:pt x="35" y="16"/>
                    <a:pt x="35" y="20"/>
                  </a:cubicBezTo>
                  <a:cubicBezTo>
                    <a:pt x="35" y="24"/>
                    <a:pt x="38" y="27"/>
                    <a:pt x="42" y="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2" y="27"/>
                    <a:pt x="53" y="29"/>
                    <a:pt x="54" y="32"/>
                  </a:cubicBezTo>
                  <a:cubicBezTo>
                    <a:pt x="56" y="37"/>
                    <a:pt x="58" y="40"/>
                    <a:pt x="63" y="42"/>
                  </a:cubicBezTo>
                  <a:cubicBezTo>
                    <a:pt x="66" y="42"/>
                    <a:pt x="67" y="42"/>
                    <a:pt x="70" y="42"/>
                  </a:cubicBezTo>
                  <a:cubicBezTo>
                    <a:pt x="73" y="42"/>
                    <a:pt x="74" y="41"/>
                    <a:pt x="77" y="41"/>
                  </a:cubicBezTo>
                  <a:cubicBezTo>
                    <a:pt x="83" y="41"/>
                    <a:pt x="86" y="46"/>
                    <a:pt x="88" y="52"/>
                  </a:cubicBezTo>
                  <a:cubicBezTo>
                    <a:pt x="90" y="56"/>
                    <a:pt x="92" y="58"/>
                    <a:pt x="95" y="61"/>
                  </a:cubicBezTo>
                  <a:cubicBezTo>
                    <a:pt x="98" y="64"/>
                    <a:pt x="100" y="67"/>
                    <a:pt x="105" y="67"/>
                  </a:cubicBezTo>
                  <a:cubicBezTo>
                    <a:pt x="106" y="67"/>
                    <a:pt x="108" y="67"/>
                    <a:pt x="109" y="66"/>
                  </a:cubicBezTo>
                  <a:cubicBezTo>
                    <a:pt x="110" y="65"/>
                    <a:pt x="110" y="63"/>
                    <a:pt x="110" y="61"/>
                  </a:cubicBezTo>
                  <a:cubicBezTo>
                    <a:pt x="113" y="56"/>
                    <a:pt x="113" y="53"/>
                    <a:pt x="114" y="47"/>
                  </a:cubicBezTo>
                  <a:cubicBezTo>
                    <a:pt x="115" y="39"/>
                    <a:pt x="121" y="32"/>
                    <a:pt x="130" y="32"/>
                  </a:cubicBezTo>
                  <a:cubicBezTo>
                    <a:pt x="132" y="32"/>
                    <a:pt x="134" y="33"/>
                    <a:pt x="134" y="35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40"/>
                    <a:pt x="134" y="41"/>
                    <a:pt x="134" y="42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7"/>
                    <a:pt x="135" y="47"/>
                    <a:pt x="137" y="48"/>
                  </a:cubicBezTo>
                  <a:cubicBezTo>
                    <a:pt x="138" y="49"/>
                    <a:pt x="139" y="49"/>
                    <a:pt x="141" y="50"/>
                  </a:cubicBezTo>
                  <a:cubicBezTo>
                    <a:pt x="145" y="53"/>
                    <a:pt x="148" y="56"/>
                    <a:pt x="150" y="61"/>
                  </a:cubicBezTo>
                  <a:cubicBezTo>
                    <a:pt x="151" y="66"/>
                    <a:pt x="156" y="66"/>
                    <a:pt x="161" y="68"/>
                  </a:cubicBezTo>
                  <a:cubicBezTo>
                    <a:pt x="165" y="70"/>
                    <a:pt x="166" y="73"/>
                    <a:pt x="169" y="76"/>
                  </a:cubicBezTo>
                  <a:cubicBezTo>
                    <a:pt x="171" y="78"/>
                    <a:pt x="173" y="80"/>
                    <a:pt x="175" y="82"/>
                  </a:cubicBezTo>
                  <a:cubicBezTo>
                    <a:pt x="177" y="85"/>
                    <a:pt x="179" y="85"/>
                    <a:pt x="181" y="8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424363" y="3570288"/>
              <a:ext cx="244475" cy="285750"/>
            </a:xfrm>
            <a:custGeom>
              <a:avLst/>
              <a:gdLst/>
              <a:ahLst/>
              <a:cxnLst>
                <a:cxn ang="0">
                  <a:pos x="123" y="13"/>
                </a:cxn>
                <a:cxn ang="0">
                  <a:pos x="117" y="29"/>
                </a:cxn>
                <a:cxn ang="0">
                  <a:pos x="122" y="41"/>
                </a:cxn>
                <a:cxn ang="0">
                  <a:pos x="115" y="51"/>
                </a:cxn>
                <a:cxn ang="0">
                  <a:pos x="105" y="54"/>
                </a:cxn>
                <a:cxn ang="0">
                  <a:pos x="96" y="66"/>
                </a:cxn>
                <a:cxn ang="0">
                  <a:pos x="100" y="71"/>
                </a:cxn>
                <a:cxn ang="0">
                  <a:pos x="96" y="77"/>
                </a:cxn>
                <a:cxn ang="0">
                  <a:pos x="93" y="84"/>
                </a:cxn>
                <a:cxn ang="0">
                  <a:pos x="87" y="97"/>
                </a:cxn>
                <a:cxn ang="0">
                  <a:pos x="87" y="97"/>
                </a:cxn>
                <a:cxn ang="0">
                  <a:pos x="81" y="100"/>
                </a:cxn>
                <a:cxn ang="0">
                  <a:pos x="73" y="99"/>
                </a:cxn>
                <a:cxn ang="0">
                  <a:pos x="70" y="99"/>
                </a:cxn>
                <a:cxn ang="0">
                  <a:pos x="65" y="107"/>
                </a:cxn>
                <a:cxn ang="0">
                  <a:pos x="58" y="125"/>
                </a:cxn>
                <a:cxn ang="0">
                  <a:pos x="57" y="134"/>
                </a:cxn>
                <a:cxn ang="0">
                  <a:pos x="56" y="138"/>
                </a:cxn>
                <a:cxn ang="0">
                  <a:pos x="49" y="141"/>
                </a:cxn>
                <a:cxn ang="0">
                  <a:pos x="45" y="144"/>
                </a:cxn>
                <a:cxn ang="0">
                  <a:pos x="37" y="142"/>
                </a:cxn>
                <a:cxn ang="0">
                  <a:pos x="34" y="137"/>
                </a:cxn>
                <a:cxn ang="0">
                  <a:pos x="30" y="131"/>
                </a:cxn>
                <a:cxn ang="0">
                  <a:pos x="17" y="123"/>
                </a:cxn>
                <a:cxn ang="0">
                  <a:pos x="16" y="116"/>
                </a:cxn>
                <a:cxn ang="0">
                  <a:pos x="18" y="112"/>
                </a:cxn>
                <a:cxn ang="0">
                  <a:pos x="14" y="95"/>
                </a:cxn>
                <a:cxn ang="0">
                  <a:pos x="15" y="87"/>
                </a:cxn>
                <a:cxn ang="0">
                  <a:pos x="13" y="78"/>
                </a:cxn>
                <a:cxn ang="0">
                  <a:pos x="0" y="70"/>
                </a:cxn>
                <a:cxn ang="0">
                  <a:pos x="5" y="62"/>
                </a:cxn>
                <a:cxn ang="0">
                  <a:pos x="18" y="54"/>
                </a:cxn>
                <a:cxn ang="0">
                  <a:pos x="22" y="54"/>
                </a:cxn>
                <a:cxn ang="0">
                  <a:pos x="34" y="50"/>
                </a:cxn>
                <a:cxn ang="0">
                  <a:pos x="38" y="38"/>
                </a:cxn>
                <a:cxn ang="0">
                  <a:pos x="41" y="27"/>
                </a:cxn>
                <a:cxn ang="0">
                  <a:pos x="41" y="24"/>
                </a:cxn>
                <a:cxn ang="0">
                  <a:pos x="39" y="9"/>
                </a:cxn>
                <a:cxn ang="0">
                  <a:pos x="47" y="3"/>
                </a:cxn>
                <a:cxn ang="0">
                  <a:pos x="56" y="0"/>
                </a:cxn>
                <a:cxn ang="0">
                  <a:pos x="63" y="5"/>
                </a:cxn>
                <a:cxn ang="0">
                  <a:pos x="67" y="14"/>
                </a:cxn>
                <a:cxn ang="0">
                  <a:pos x="71" y="18"/>
                </a:cxn>
                <a:cxn ang="0">
                  <a:pos x="87" y="13"/>
                </a:cxn>
                <a:cxn ang="0">
                  <a:pos x="98" y="14"/>
                </a:cxn>
                <a:cxn ang="0">
                  <a:pos x="106" y="9"/>
                </a:cxn>
                <a:cxn ang="0">
                  <a:pos x="115" y="7"/>
                </a:cxn>
                <a:cxn ang="0">
                  <a:pos x="123" y="13"/>
                </a:cxn>
              </a:cxnLst>
              <a:rect l="0" t="0" r="r" b="b"/>
              <a:pathLst>
                <a:path w="123" h="144">
                  <a:moveTo>
                    <a:pt x="123" y="13"/>
                  </a:moveTo>
                  <a:cubicBezTo>
                    <a:pt x="122" y="20"/>
                    <a:pt x="119" y="23"/>
                    <a:pt x="117" y="29"/>
                  </a:cubicBezTo>
                  <a:cubicBezTo>
                    <a:pt x="117" y="34"/>
                    <a:pt x="122" y="36"/>
                    <a:pt x="122" y="41"/>
                  </a:cubicBezTo>
                  <a:cubicBezTo>
                    <a:pt x="122" y="46"/>
                    <a:pt x="119" y="48"/>
                    <a:pt x="115" y="51"/>
                  </a:cubicBezTo>
                  <a:cubicBezTo>
                    <a:pt x="112" y="53"/>
                    <a:pt x="109" y="52"/>
                    <a:pt x="105" y="54"/>
                  </a:cubicBezTo>
                  <a:cubicBezTo>
                    <a:pt x="100" y="57"/>
                    <a:pt x="96" y="60"/>
                    <a:pt x="96" y="66"/>
                  </a:cubicBezTo>
                  <a:cubicBezTo>
                    <a:pt x="96" y="68"/>
                    <a:pt x="100" y="69"/>
                    <a:pt x="100" y="71"/>
                  </a:cubicBezTo>
                  <a:cubicBezTo>
                    <a:pt x="100" y="74"/>
                    <a:pt x="97" y="75"/>
                    <a:pt x="96" y="77"/>
                  </a:cubicBezTo>
                  <a:cubicBezTo>
                    <a:pt x="95" y="80"/>
                    <a:pt x="94" y="81"/>
                    <a:pt x="93" y="84"/>
                  </a:cubicBezTo>
                  <a:cubicBezTo>
                    <a:pt x="91" y="89"/>
                    <a:pt x="88" y="91"/>
                    <a:pt x="87" y="97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6" y="99"/>
                    <a:pt x="84" y="100"/>
                    <a:pt x="81" y="100"/>
                  </a:cubicBezTo>
                  <a:cubicBezTo>
                    <a:pt x="78" y="100"/>
                    <a:pt x="76" y="99"/>
                    <a:pt x="73" y="99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7" y="101"/>
                    <a:pt x="67" y="104"/>
                    <a:pt x="65" y="107"/>
                  </a:cubicBezTo>
                  <a:cubicBezTo>
                    <a:pt x="61" y="114"/>
                    <a:pt x="60" y="118"/>
                    <a:pt x="58" y="125"/>
                  </a:cubicBezTo>
                  <a:cubicBezTo>
                    <a:pt x="58" y="129"/>
                    <a:pt x="57" y="131"/>
                    <a:pt x="57" y="134"/>
                  </a:cubicBezTo>
                  <a:cubicBezTo>
                    <a:pt x="56" y="136"/>
                    <a:pt x="57" y="137"/>
                    <a:pt x="56" y="138"/>
                  </a:cubicBezTo>
                  <a:cubicBezTo>
                    <a:pt x="55" y="141"/>
                    <a:pt x="52" y="140"/>
                    <a:pt x="49" y="141"/>
                  </a:cubicBezTo>
                  <a:cubicBezTo>
                    <a:pt x="48" y="142"/>
                    <a:pt x="47" y="144"/>
                    <a:pt x="45" y="144"/>
                  </a:cubicBezTo>
                  <a:cubicBezTo>
                    <a:pt x="42" y="144"/>
                    <a:pt x="40" y="144"/>
                    <a:pt x="37" y="142"/>
                  </a:cubicBezTo>
                  <a:cubicBezTo>
                    <a:pt x="35" y="141"/>
                    <a:pt x="35" y="139"/>
                    <a:pt x="34" y="137"/>
                  </a:cubicBezTo>
                  <a:cubicBezTo>
                    <a:pt x="32" y="135"/>
                    <a:pt x="31" y="134"/>
                    <a:pt x="30" y="131"/>
                  </a:cubicBezTo>
                  <a:cubicBezTo>
                    <a:pt x="26" y="126"/>
                    <a:pt x="21" y="127"/>
                    <a:pt x="17" y="123"/>
                  </a:cubicBezTo>
                  <a:cubicBezTo>
                    <a:pt x="15" y="121"/>
                    <a:pt x="17" y="119"/>
                    <a:pt x="16" y="116"/>
                  </a:cubicBezTo>
                  <a:cubicBezTo>
                    <a:pt x="17" y="115"/>
                    <a:pt x="18" y="114"/>
                    <a:pt x="18" y="112"/>
                  </a:cubicBezTo>
                  <a:cubicBezTo>
                    <a:pt x="18" y="105"/>
                    <a:pt x="14" y="102"/>
                    <a:pt x="14" y="95"/>
                  </a:cubicBezTo>
                  <a:cubicBezTo>
                    <a:pt x="14" y="92"/>
                    <a:pt x="15" y="90"/>
                    <a:pt x="15" y="87"/>
                  </a:cubicBezTo>
                  <a:cubicBezTo>
                    <a:pt x="15" y="83"/>
                    <a:pt x="16" y="80"/>
                    <a:pt x="13" y="78"/>
                  </a:cubicBezTo>
                  <a:cubicBezTo>
                    <a:pt x="8" y="75"/>
                    <a:pt x="0" y="76"/>
                    <a:pt x="0" y="70"/>
                  </a:cubicBezTo>
                  <a:cubicBezTo>
                    <a:pt x="0" y="66"/>
                    <a:pt x="3" y="65"/>
                    <a:pt x="5" y="62"/>
                  </a:cubicBezTo>
                  <a:cubicBezTo>
                    <a:pt x="9" y="58"/>
                    <a:pt x="12" y="54"/>
                    <a:pt x="18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7" y="54"/>
                    <a:pt x="31" y="54"/>
                    <a:pt x="34" y="50"/>
                  </a:cubicBezTo>
                  <a:cubicBezTo>
                    <a:pt x="37" y="46"/>
                    <a:pt x="36" y="42"/>
                    <a:pt x="38" y="38"/>
                  </a:cubicBezTo>
                  <a:cubicBezTo>
                    <a:pt x="40" y="34"/>
                    <a:pt x="41" y="31"/>
                    <a:pt x="41" y="27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8"/>
                    <a:pt x="39" y="15"/>
                    <a:pt x="39" y="9"/>
                  </a:cubicBezTo>
                  <a:cubicBezTo>
                    <a:pt x="39" y="5"/>
                    <a:pt x="43" y="4"/>
                    <a:pt x="47" y="3"/>
                  </a:cubicBezTo>
                  <a:cubicBezTo>
                    <a:pt x="50" y="1"/>
                    <a:pt x="52" y="0"/>
                    <a:pt x="56" y="0"/>
                  </a:cubicBezTo>
                  <a:cubicBezTo>
                    <a:pt x="60" y="0"/>
                    <a:pt x="62" y="2"/>
                    <a:pt x="63" y="5"/>
                  </a:cubicBezTo>
                  <a:cubicBezTo>
                    <a:pt x="64" y="9"/>
                    <a:pt x="65" y="10"/>
                    <a:pt x="67" y="14"/>
                  </a:cubicBezTo>
                  <a:cubicBezTo>
                    <a:pt x="68" y="16"/>
                    <a:pt x="69" y="18"/>
                    <a:pt x="71" y="18"/>
                  </a:cubicBezTo>
                  <a:cubicBezTo>
                    <a:pt x="78" y="18"/>
                    <a:pt x="81" y="13"/>
                    <a:pt x="87" y="13"/>
                  </a:cubicBezTo>
                  <a:cubicBezTo>
                    <a:pt x="92" y="13"/>
                    <a:pt x="94" y="14"/>
                    <a:pt x="98" y="14"/>
                  </a:cubicBezTo>
                  <a:cubicBezTo>
                    <a:pt x="102" y="14"/>
                    <a:pt x="103" y="11"/>
                    <a:pt x="106" y="9"/>
                  </a:cubicBezTo>
                  <a:cubicBezTo>
                    <a:pt x="109" y="7"/>
                    <a:pt x="112" y="7"/>
                    <a:pt x="115" y="7"/>
                  </a:cubicBezTo>
                  <a:cubicBezTo>
                    <a:pt x="119" y="7"/>
                    <a:pt x="120" y="11"/>
                    <a:pt x="123" y="13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002088" y="2903538"/>
              <a:ext cx="979488" cy="1203325"/>
            </a:xfrm>
            <a:custGeom>
              <a:avLst/>
              <a:gdLst/>
              <a:ahLst/>
              <a:cxnLst>
                <a:cxn ang="0">
                  <a:pos x="240" y="559"/>
                </a:cxn>
                <a:cxn ang="0">
                  <a:pos x="288" y="607"/>
                </a:cxn>
                <a:cxn ang="0">
                  <a:pos x="280" y="593"/>
                </a:cxn>
                <a:cxn ang="0">
                  <a:pos x="273" y="569"/>
                </a:cxn>
                <a:cxn ang="0">
                  <a:pos x="256" y="553"/>
                </a:cxn>
                <a:cxn ang="0">
                  <a:pos x="246" y="523"/>
                </a:cxn>
                <a:cxn ang="0">
                  <a:pos x="237" y="496"/>
                </a:cxn>
                <a:cxn ang="0">
                  <a:pos x="227" y="471"/>
                </a:cxn>
                <a:cxn ang="0">
                  <a:pos x="209" y="439"/>
                </a:cxn>
                <a:cxn ang="0">
                  <a:pos x="200" y="439"/>
                </a:cxn>
                <a:cxn ang="0">
                  <a:pos x="181" y="413"/>
                </a:cxn>
                <a:cxn ang="0">
                  <a:pos x="158" y="395"/>
                </a:cxn>
                <a:cxn ang="0">
                  <a:pos x="135" y="386"/>
                </a:cxn>
                <a:cxn ang="0">
                  <a:pos x="97" y="359"/>
                </a:cxn>
                <a:cxn ang="0">
                  <a:pos x="77" y="332"/>
                </a:cxn>
                <a:cxn ang="0">
                  <a:pos x="54" y="302"/>
                </a:cxn>
                <a:cxn ang="0">
                  <a:pos x="50" y="290"/>
                </a:cxn>
                <a:cxn ang="0">
                  <a:pos x="50" y="266"/>
                </a:cxn>
                <a:cxn ang="0">
                  <a:pos x="44" y="250"/>
                </a:cxn>
                <a:cxn ang="0">
                  <a:pos x="29" y="209"/>
                </a:cxn>
                <a:cxn ang="0">
                  <a:pos x="37" y="226"/>
                </a:cxn>
                <a:cxn ang="0">
                  <a:pos x="37" y="203"/>
                </a:cxn>
                <a:cxn ang="0">
                  <a:pos x="38" y="187"/>
                </a:cxn>
                <a:cxn ang="0">
                  <a:pos x="42" y="179"/>
                </a:cxn>
                <a:cxn ang="0">
                  <a:pos x="42" y="163"/>
                </a:cxn>
                <a:cxn ang="0">
                  <a:pos x="26" y="123"/>
                </a:cxn>
                <a:cxn ang="0">
                  <a:pos x="11" y="89"/>
                </a:cxn>
                <a:cxn ang="0">
                  <a:pos x="0" y="60"/>
                </a:cxn>
                <a:cxn ang="0">
                  <a:pos x="35" y="68"/>
                </a:cxn>
                <a:cxn ang="0">
                  <a:pos x="62" y="87"/>
                </a:cxn>
                <a:cxn ang="0">
                  <a:pos x="109" y="89"/>
                </a:cxn>
                <a:cxn ang="0">
                  <a:pos x="120" y="119"/>
                </a:cxn>
                <a:cxn ang="0">
                  <a:pos x="139" y="152"/>
                </a:cxn>
                <a:cxn ang="0">
                  <a:pos x="169" y="146"/>
                </a:cxn>
                <a:cxn ang="0">
                  <a:pos x="227" y="118"/>
                </a:cxn>
                <a:cxn ang="0">
                  <a:pos x="278" y="77"/>
                </a:cxn>
                <a:cxn ang="0">
                  <a:pos x="295" y="41"/>
                </a:cxn>
                <a:cxn ang="0">
                  <a:pos x="314" y="0"/>
                </a:cxn>
                <a:cxn ang="0">
                  <a:pos x="330" y="10"/>
                </a:cxn>
                <a:cxn ang="0">
                  <a:pos x="351" y="62"/>
                </a:cxn>
                <a:cxn ang="0">
                  <a:pos x="390" y="108"/>
                </a:cxn>
                <a:cxn ang="0">
                  <a:pos x="429" y="122"/>
                </a:cxn>
                <a:cxn ang="0">
                  <a:pos x="459" y="150"/>
                </a:cxn>
                <a:cxn ang="0">
                  <a:pos x="471" y="227"/>
                </a:cxn>
                <a:cxn ang="0">
                  <a:pos x="494" y="313"/>
                </a:cxn>
                <a:cxn ang="0">
                  <a:pos x="448" y="323"/>
                </a:cxn>
                <a:cxn ang="0">
                  <a:pos x="416" y="337"/>
                </a:cxn>
                <a:cxn ang="0">
                  <a:pos x="368" y="374"/>
                </a:cxn>
                <a:cxn ang="0">
                  <a:pos x="336" y="349"/>
                </a:cxn>
                <a:cxn ang="0">
                  <a:pos x="284" y="354"/>
                </a:cxn>
                <a:cxn ang="0">
                  <a:pos x="252" y="345"/>
                </a:cxn>
                <a:cxn ang="0">
                  <a:pos x="235" y="390"/>
                </a:cxn>
                <a:cxn ang="0">
                  <a:pos x="228" y="423"/>
                </a:cxn>
                <a:cxn ang="0">
                  <a:pos x="243" y="467"/>
                </a:cxn>
                <a:cxn ang="0">
                  <a:pos x="269" y="474"/>
                </a:cxn>
                <a:cxn ang="0">
                  <a:pos x="286" y="435"/>
                </a:cxn>
                <a:cxn ang="0">
                  <a:pos x="316" y="441"/>
                </a:cxn>
                <a:cxn ang="0">
                  <a:pos x="304" y="491"/>
                </a:cxn>
                <a:cxn ang="0">
                  <a:pos x="270" y="510"/>
                </a:cxn>
                <a:cxn ang="0">
                  <a:pos x="280" y="536"/>
                </a:cxn>
                <a:cxn ang="0">
                  <a:pos x="307" y="585"/>
                </a:cxn>
              </a:cxnLst>
              <a:rect l="0" t="0" r="r" b="b"/>
              <a:pathLst>
                <a:path w="494" h="607">
                  <a:moveTo>
                    <a:pt x="240" y="559"/>
                  </a:moveTo>
                  <a:cubicBezTo>
                    <a:pt x="239" y="558"/>
                    <a:pt x="239" y="556"/>
                    <a:pt x="238" y="556"/>
                  </a:cubicBezTo>
                  <a:cubicBezTo>
                    <a:pt x="237" y="556"/>
                    <a:pt x="236" y="557"/>
                    <a:pt x="236" y="558"/>
                  </a:cubicBezTo>
                  <a:cubicBezTo>
                    <a:pt x="236" y="559"/>
                    <a:pt x="236" y="562"/>
                    <a:pt x="238" y="562"/>
                  </a:cubicBezTo>
                  <a:cubicBezTo>
                    <a:pt x="239" y="562"/>
                    <a:pt x="239" y="560"/>
                    <a:pt x="240" y="559"/>
                  </a:cubicBezTo>
                  <a:close/>
                  <a:moveTo>
                    <a:pt x="192" y="451"/>
                  </a:moveTo>
                  <a:cubicBezTo>
                    <a:pt x="193" y="452"/>
                    <a:pt x="195" y="453"/>
                    <a:pt x="197" y="453"/>
                  </a:cubicBezTo>
                  <a:cubicBezTo>
                    <a:pt x="197" y="452"/>
                    <a:pt x="197" y="452"/>
                    <a:pt x="197" y="452"/>
                  </a:cubicBezTo>
                  <a:cubicBezTo>
                    <a:pt x="195" y="451"/>
                    <a:pt x="194" y="451"/>
                    <a:pt x="192" y="451"/>
                  </a:cubicBezTo>
                  <a:close/>
                  <a:moveTo>
                    <a:pt x="288" y="607"/>
                  </a:moveTo>
                  <a:cubicBezTo>
                    <a:pt x="288" y="606"/>
                    <a:pt x="288" y="605"/>
                    <a:pt x="287" y="604"/>
                  </a:cubicBezTo>
                  <a:cubicBezTo>
                    <a:pt x="286" y="602"/>
                    <a:pt x="287" y="600"/>
                    <a:pt x="286" y="598"/>
                  </a:cubicBezTo>
                  <a:cubicBezTo>
                    <a:pt x="285" y="597"/>
                    <a:pt x="284" y="598"/>
                    <a:pt x="284" y="597"/>
                  </a:cubicBezTo>
                  <a:cubicBezTo>
                    <a:pt x="283" y="595"/>
                    <a:pt x="284" y="594"/>
                    <a:pt x="283" y="592"/>
                  </a:cubicBezTo>
                  <a:cubicBezTo>
                    <a:pt x="282" y="590"/>
                    <a:pt x="280" y="597"/>
                    <a:pt x="280" y="593"/>
                  </a:cubicBezTo>
                  <a:cubicBezTo>
                    <a:pt x="281" y="590"/>
                    <a:pt x="281" y="590"/>
                    <a:pt x="281" y="590"/>
                  </a:cubicBezTo>
                  <a:cubicBezTo>
                    <a:pt x="281" y="588"/>
                    <a:pt x="280" y="587"/>
                    <a:pt x="278" y="587"/>
                  </a:cubicBezTo>
                  <a:cubicBezTo>
                    <a:pt x="278" y="584"/>
                    <a:pt x="275" y="582"/>
                    <a:pt x="275" y="578"/>
                  </a:cubicBezTo>
                  <a:cubicBezTo>
                    <a:pt x="275" y="574"/>
                    <a:pt x="275" y="574"/>
                    <a:pt x="275" y="574"/>
                  </a:cubicBezTo>
                  <a:cubicBezTo>
                    <a:pt x="275" y="572"/>
                    <a:pt x="272" y="568"/>
                    <a:pt x="273" y="569"/>
                  </a:cubicBezTo>
                  <a:cubicBezTo>
                    <a:pt x="277" y="572"/>
                    <a:pt x="274" y="566"/>
                    <a:pt x="273" y="564"/>
                  </a:cubicBezTo>
                  <a:cubicBezTo>
                    <a:pt x="272" y="563"/>
                    <a:pt x="270" y="563"/>
                    <a:pt x="269" y="562"/>
                  </a:cubicBezTo>
                  <a:cubicBezTo>
                    <a:pt x="268" y="560"/>
                    <a:pt x="268" y="559"/>
                    <a:pt x="266" y="559"/>
                  </a:cubicBezTo>
                  <a:cubicBezTo>
                    <a:pt x="265" y="559"/>
                    <a:pt x="265" y="559"/>
                    <a:pt x="264" y="559"/>
                  </a:cubicBezTo>
                  <a:cubicBezTo>
                    <a:pt x="260" y="560"/>
                    <a:pt x="259" y="556"/>
                    <a:pt x="256" y="553"/>
                  </a:cubicBezTo>
                  <a:cubicBezTo>
                    <a:pt x="255" y="550"/>
                    <a:pt x="252" y="549"/>
                    <a:pt x="252" y="546"/>
                  </a:cubicBezTo>
                  <a:cubicBezTo>
                    <a:pt x="252" y="540"/>
                    <a:pt x="255" y="538"/>
                    <a:pt x="255" y="533"/>
                  </a:cubicBezTo>
                  <a:cubicBezTo>
                    <a:pt x="255" y="531"/>
                    <a:pt x="253" y="531"/>
                    <a:pt x="252" y="531"/>
                  </a:cubicBezTo>
                  <a:cubicBezTo>
                    <a:pt x="250" y="531"/>
                    <a:pt x="249" y="529"/>
                    <a:pt x="248" y="528"/>
                  </a:cubicBezTo>
                  <a:cubicBezTo>
                    <a:pt x="247" y="526"/>
                    <a:pt x="247" y="525"/>
                    <a:pt x="246" y="523"/>
                  </a:cubicBezTo>
                  <a:cubicBezTo>
                    <a:pt x="246" y="521"/>
                    <a:pt x="244" y="520"/>
                    <a:pt x="244" y="518"/>
                  </a:cubicBezTo>
                  <a:cubicBezTo>
                    <a:pt x="244" y="515"/>
                    <a:pt x="248" y="513"/>
                    <a:pt x="248" y="509"/>
                  </a:cubicBezTo>
                  <a:cubicBezTo>
                    <a:pt x="248" y="506"/>
                    <a:pt x="243" y="506"/>
                    <a:pt x="240" y="504"/>
                  </a:cubicBezTo>
                  <a:cubicBezTo>
                    <a:pt x="238" y="503"/>
                    <a:pt x="239" y="502"/>
                    <a:pt x="238" y="500"/>
                  </a:cubicBezTo>
                  <a:cubicBezTo>
                    <a:pt x="237" y="498"/>
                    <a:pt x="237" y="497"/>
                    <a:pt x="237" y="496"/>
                  </a:cubicBezTo>
                  <a:cubicBezTo>
                    <a:pt x="237" y="494"/>
                    <a:pt x="237" y="494"/>
                    <a:pt x="237" y="492"/>
                  </a:cubicBezTo>
                  <a:cubicBezTo>
                    <a:pt x="237" y="490"/>
                    <a:pt x="236" y="489"/>
                    <a:pt x="234" y="487"/>
                  </a:cubicBezTo>
                  <a:cubicBezTo>
                    <a:pt x="233" y="486"/>
                    <a:pt x="234" y="484"/>
                    <a:pt x="233" y="483"/>
                  </a:cubicBezTo>
                  <a:cubicBezTo>
                    <a:pt x="232" y="482"/>
                    <a:pt x="230" y="482"/>
                    <a:pt x="229" y="480"/>
                  </a:cubicBezTo>
                  <a:cubicBezTo>
                    <a:pt x="227" y="477"/>
                    <a:pt x="227" y="475"/>
                    <a:pt x="227" y="471"/>
                  </a:cubicBezTo>
                  <a:cubicBezTo>
                    <a:pt x="227" y="470"/>
                    <a:pt x="228" y="469"/>
                    <a:pt x="228" y="467"/>
                  </a:cubicBezTo>
                  <a:cubicBezTo>
                    <a:pt x="228" y="463"/>
                    <a:pt x="224" y="463"/>
                    <a:pt x="222" y="461"/>
                  </a:cubicBezTo>
                  <a:cubicBezTo>
                    <a:pt x="221" y="460"/>
                    <a:pt x="205" y="451"/>
                    <a:pt x="213" y="454"/>
                  </a:cubicBezTo>
                  <a:cubicBezTo>
                    <a:pt x="213" y="452"/>
                    <a:pt x="213" y="451"/>
                    <a:pt x="213" y="449"/>
                  </a:cubicBezTo>
                  <a:cubicBezTo>
                    <a:pt x="213" y="445"/>
                    <a:pt x="211" y="443"/>
                    <a:pt x="209" y="439"/>
                  </a:cubicBezTo>
                  <a:cubicBezTo>
                    <a:pt x="208" y="437"/>
                    <a:pt x="208" y="434"/>
                    <a:pt x="205" y="434"/>
                  </a:cubicBezTo>
                  <a:cubicBezTo>
                    <a:pt x="203" y="434"/>
                    <a:pt x="202" y="436"/>
                    <a:pt x="200" y="436"/>
                  </a:cubicBezTo>
                  <a:cubicBezTo>
                    <a:pt x="200" y="436"/>
                    <a:pt x="199" y="435"/>
                    <a:pt x="199" y="435"/>
                  </a:cubicBezTo>
                  <a:cubicBezTo>
                    <a:pt x="198" y="435"/>
                    <a:pt x="198" y="435"/>
                    <a:pt x="198" y="435"/>
                  </a:cubicBezTo>
                  <a:cubicBezTo>
                    <a:pt x="199" y="436"/>
                    <a:pt x="199" y="437"/>
                    <a:pt x="200" y="439"/>
                  </a:cubicBezTo>
                  <a:cubicBezTo>
                    <a:pt x="200" y="439"/>
                    <a:pt x="196" y="432"/>
                    <a:pt x="192" y="432"/>
                  </a:cubicBezTo>
                  <a:cubicBezTo>
                    <a:pt x="192" y="431"/>
                    <a:pt x="192" y="430"/>
                    <a:pt x="192" y="429"/>
                  </a:cubicBezTo>
                  <a:cubicBezTo>
                    <a:pt x="192" y="427"/>
                    <a:pt x="188" y="426"/>
                    <a:pt x="188" y="423"/>
                  </a:cubicBezTo>
                  <a:cubicBezTo>
                    <a:pt x="188" y="422"/>
                    <a:pt x="189" y="422"/>
                    <a:pt x="189" y="421"/>
                  </a:cubicBezTo>
                  <a:cubicBezTo>
                    <a:pt x="189" y="417"/>
                    <a:pt x="185" y="415"/>
                    <a:pt x="181" y="413"/>
                  </a:cubicBezTo>
                  <a:cubicBezTo>
                    <a:pt x="177" y="410"/>
                    <a:pt x="175" y="407"/>
                    <a:pt x="170" y="405"/>
                  </a:cubicBezTo>
                  <a:cubicBezTo>
                    <a:pt x="168" y="404"/>
                    <a:pt x="166" y="405"/>
                    <a:pt x="163" y="404"/>
                  </a:cubicBezTo>
                  <a:cubicBezTo>
                    <a:pt x="162" y="403"/>
                    <a:pt x="162" y="401"/>
                    <a:pt x="160" y="400"/>
                  </a:cubicBezTo>
                  <a:cubicBezTo>
                    <a:pt x="159" y="399"/>
                    <a:pt x="157" y="398"/>
                    <a:pt x="157" y="397"/>
                  </a:cubicBezTo>
                  <a:cubicBezTo>
                    <a:pt x="157" y="396"/>
                    <a:pt x="158" y="396"/>
                    <a:pt x="158" y="395"/>
                  </a:cubicBezTo>
                  <a:cubicBezTo>
                    <a:pt x="155" y="394"/>
                    <a:pt x="151" y="395"/>
                    <a:pt x="149" y="392"/>
                  </a:cubicBezTo>
                  <a:cubicBezTo>
                    <a:pt x="148" y="390"/>
                    <a:pt x="148" y="388"/>
                    <a:pt x="146" y="387"/>
                  </a:cubicBezTo>
                  <a:cubicBezTo>
                    <a:pt x="145" y="385"/>
                    <a:pt x="143" y="386"/>
                    <a:pt x="141" y="386"/>
                  </a:cubicBezTo>
                  <a:cubicBezTo>
                    <a:pt x="140" y="385"/>
                    <a:pt x="139" y="384"/>
                    <a:pt x="138" y="384"/>
                  </a:cubicBezTo>
                  <a:cubicBezTo>
                    <a:pt x="137" y="384"/>
                    <a:pt x="136" y="385"/>
                    <a:pt x="135" y="386"/>
                  </a:cubicBezTo>
                  <a:cubicBezTo>
                    <a:pt x="135" y="386"/>
                    <a:pt x="135" y="387"/>
                    <a:pt x="135" y="387"/>
                  </a:cubicBezTo>
                  <a:cubicBezTo>
                    <a:pt x="130" y="387"/>
                    <a:pt x="128" y="386"/>
                    <a:pt x="128" y="386"/>
                  </a:cubicBezTo>
                  <a:cubicBezTo>
                    <a:pt x="119" y="382"/>
                    <a:pt x="113" y="378"/>
                    <a:pt x="107" y="370"/>
                  </a:cubicBezTo>
                  <a:cubicBezTo>
                    <a:pt x="105" y="367"/>
                    <a:pt x="102" y="366"/>
                    <a:pt x="101" y="363"/>
                  </a:cubicBezTo>
                  <a:cubicBezTo>
                    <a:pt x="100" y="361"/>
                    <a:pt x="98" y="361"/>
                    <a:pt x="97" y="359"/>
                  </a:cubicBezTo>
                  <a:cubicBezTo>
                    <a:pt x="94" y="354"/>
                    <a:pt x="91" y="353"/>
                    <a:pt x="87" y="349"/>
                  </a:cubicBezTo>
                  <a:cubicBezTo>
                    <a:pt x="84" y="347"/>
                    <a:pt x="84" y="345"/>
                    <a:pt x="82" y="342"/>
                  </a:cubicBezTo>
                  <a:cubicBezTo>
                    <a:pt x="81" y="341"/>
                    <a:pt x="80" y="339"/>
                    <a:pt x="79" y="337"/>
                  </a:cubicBezTo>
                  <a:cubicBezTo>
                    <a:pt x="78" y="336"/>
                    <a:pt x="76" y="336"/>
                    <a:pt x="76" y="334"/>
                  </a:cubicBezTo>
                  <a:cubicBezTo>
                    <a:pt x="76" y="333"/>
                    <a:pt x="77" y="333"/>
                    <a:pt x="77" y="332"/>
                  </a:cubicBezTo>
                  <a:cubicBezTo>
                    <a:pt x="77" y="328"/>
                    <a:pt x="69" y="329"/>
                    <a:pt x="69" y="325"/>
                  </a:cubicBezTo>
                  <a:cubicBezTo>
                    <a:pt x="69" y="324"/>
                    <a:pt x="70" y="324"/>
                    <a:pt x="70" y="324"/>
                  </a:cubicBezTo>
                  <a:cubicBezTo>
                    <a:pt x="70" y="320"/>
                    <a:pt x="66" y="320"/>
                    <a:pt x="62" y="319"/>
                  </a:cubicBezTo>
                  <a:cubicBezTo>
                    <a:pt x="62" y="312"/>
                    <a:pt x="59" y="309"/>
                    <a:pt x="56" y="303"/>
                  </a:cubicBezTo>
                  <a:cubicBezTo>
                    <a:pt x="55" y="303"/>
                    <a:pt x="55" y="302"/>
                    <a:pt x="54" y="302"/>
                  </a:cubicBezTo>
                  <a:cubicBezTo>
                    <a:pt x="54" y="302"/>
                    <a:pt x="54" y="303"/>
                    <a:pt x="54" y="303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7"/>
                    <a:pt x="51" y="297"/>
                    <a:pt x="51" y="295"/>
                  </a:cubicBezTo>
                  <a:cubicBezTo>
                    <a:pt x="50" y="294"/>
                    <a:pt x="51" y="292"/>
                    <a:pt x="50" y="290"/>
                  </a:cubicBezTo>
                  <a:cubicBezTo>
                    <a:pt x="48" y="286"/>
                    <a:pt x="45" y="284"/>
                    <a:pt x="45" y="280"/>
                  </a:cubicBezTo>
                  <a:cubicBezTo>
                    <a:pt x="45" y="279"/>
                    <a:pt x="45" y="278"/>
                    <a:pt x="46" y="277"/>
                  </a:cubicBezTo>
                  <a:cubicBezTo>
                    <a:pt x="48" y="276"/>
                    <a:pt x="50" y="278"/>
                    <a:pt x="51" y="276"/>
                  </a:cubicBezTo>
                  <a:cubicBezTo>
                    <a:pt x="52" y="275"/>
                    <a:pt x="51" y="273"/>
                    <a:pt x="51" y="271"/>
                  </a:cubicBezTo>
                  <a:cubicBezTo>
                    <a:pt x="51" y="269"/>
                    <a:pt x="51" y="267"/>
                    <a:pt x="50" y="266"/>
                  </a:cubicBezTo>
                  <a:cubicBezTo>
                    <a:pt x="50" y="265"/>
                    <a:pt x="50" y="265"/>
                    <a:pt x="50" y="265"/>
                  </a:cubicBezTo>
                  <a:cubicBezTo>
                    <a:pt x="51" y="263"/>
                    <a:pt x="51" y="263"/>
                    <a:pt x="51" y="263"/>
                  </a:cubicBezTo>
                  <a:cubicBezTo>
                    <a:pt x="51" y="261"/>
                    <a:pt x="50" y="258"/>
                    <a:pt x="48" y="258"/>
                  </a:cubicBezTo>
                  <a:cubicBezTo>
                    <a:pt x="46" y="258"/>
                    <a:pt x="46" y="259"/>
                    <a:pt x="45" y="260"/>
                  </a:cubicBezTo>
                  <a:cubicBezTo>
                    <a:pt x="44" y="261"/>
                    <a:pt x="44" y="251"/>
                    <a:pt x="44" y="250"/>
                  </a:cubicBezTo>
                  <a:cubicBezTo>
                    <a:pt x="44" y="245"/>
                    <a:pt x="43" y="242"/>
                    <a:pt x="40" y="238"/>
                  </a:cubicBezTo>
                  <a:cubicBezTo>
                    <a:pt x="39" y="235"/>
                    <a:pt x="40" y="232"/>
                    <a:pt x="37" y="231"/>
                  </a:cubicBezTo>
                  <a:cubicBezTo>
                    <a:pt x="36" y="230"/>
                    <a:pt x="35" y="230"/>
                    <a:pt x="34" y="229"/>
                  </a:cubicBezTo>
                  <a:cubicBezTo>
                    <a:pt x="30" y="222"/>
                    <a:pt x="28" y="217"/>
                    <a:pt x="28" y="209"/>
                  </a:cubicBezTo>
                  <a:cubicBezTo>
                    <a:pt x="28" y="208"/>
                    <a:pt x="28" y="208"/>
                    <a:pt x="29" y="209"/>
                  </a:cubicBezTo>
                  <a:cubicBezTo>
                    <a:pt x="29" y="210"/>
                    <a:pt x="28" y="212"/>
                    <a:pt x="30" y="213"/>
                  </a:cubicBezTo>
                  <a:cubicBezTo>
                    <a:pt x="30" y="214"/>
                    <a:pt x="31" y="214"/>
                    <a:pt x="31" y="214"/>
                  </a:cubicBezTo>
                  <a:cubicBezTo>
                    <a:pt x="31" y="215"/>
                    <a:pt x="31" y="215"/>
                    <a:pt x="31" y="216"/>
                  </a:cubicBezTo>
                  <a:cubicBezTo>
                    <a:pt x="31" y="219"/>
                    <a:pt x="32" y="220"/>
                    <a:pt x="33" y="222"/>
                  </a:cubicBezTo>
                  <a:cubicBezTo>
                    <a:pt x="34" y="223"/>
                    <a:pt x="37" y="232"/>
                    <a:pt x="37" y="226"/>
                  </a:cubicBezTo>
                  <a:cubicBezTo>
                    <a:pt x="37" y="224"/>
                    <a:pt x="36" y="223"/>
                    <a:pt x="35" y="222"/>
                  </a:cubicBezTo>
                  <a:cubicBezTo>
                    <a:pt x="34" y="218"/>
                    <a:pt x="33" y="216"/>
                    <a:pt x="32" y="212"/>
                  </a:cubicBezTo>
                  <a:cubicBezTo>
                    <a:pt x="33" y="212"/>
                    <a:pt x="34" y="211"/>
                    <a:pt x="35" y="211"/>
                  </a:cubicBezTo>
                  <a:cubicBezTo>
                    <a:pt x="35" y="208"/>
                    <a:pt x="35" y="208"/>
                    <a:pt x="35" y="208"/>
                  </a:cubicBezTo>
                  <a:cubicBezTo>
                    <a:pt x="35" y="205"/>
                    <a:pt x="35" y="203"/>
                    <a:pt x="37" y="203"/>
                  </a:cubicBezTo>
                  <a:cubicBezTo>
                    <a:pt x="37" y="203"/>
                    <a:pt x="37" y="203"/>
                    <a:pt x="38" y="203"/>
                  </a:cubicBezTo>
                  <a:cubicBezTo>
                    <a:pt x="38" y="203"/>
                    <a:pt x="38" y="203"/>
                    <a:pt x="38" y="203"/>
                  </a:cubicBezTo>
                  <a:cubicBezTo>
                    <a:pt x="38" y="200"/>
                    <a:pt x="39" y="199"/>
                    <a:pt x="39" y="196"/>
                  </a:cubicBezTo>
                  <a:cubicBezTo>
                    <a:pt x="39" y="186"/>
                    <a:pt x="36" y="204"/>
                    <a:pt x="36" y="197"/>
                  </a:cubicBezTo>
                  <a:cubicBezTo>
                    <a:pt x="36" y="193"/>
                    <a:pt x="36" y="191"/>
                    <a:pt x="38" y="187"/>
                  </a:cubicBezTo>
                  <a:cubicBezTo>
                    <a:pt x="39" y="185"/>
                    <a:pt x="40" y="185"/>
                    <a:pt x="40" y="182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0" y="180"/>
                    <a:pt x="40" y="180"/>
                    <a:pt x="41" y="179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8"/>
                    <a:pt x="41" y="177"/>
                    <a:pt x="41" y="177"/>
                  </a:cubicBezTo>
                  <a:cubicBezTo>
                    <a:pt x="41" y="175"/>
                    <a:pt x="42" y="175"/>
                    <a:pt x="42" y="174"/>
                  </a:cubicBezTo>
                  <a:cubicBezTo>
                    <a:pt x="42" y="173"/>
                    <a:pt x="42" y="172"/>
                    <a:pt x="42" y="172"/>
                  </a:cubicBezTo>
                  <a:cubicBezTo>
                    <a:pt x="42" y="170"/>
                    <a:pt x="41" y="169"/>
                    <a:pt x="41" y="167"/>
                  </a:cubicBezTo>
                  <a:cubicBezTo>
                    <a:pt x="41" y="165"/>
                    <a:pt x="42" y="164"/>
                    <a:pt x="42" y="163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42" y="146"/>
                    <a:pt x="38" y="143"/>
                    <a:pt x="35" y="138"/>
                  </a:cubicBezTo>
                  <a:cubicBezTo>
                    <a:pt x="34" y="136"/>
                    <a:pt x="34" y="135"/>
                    <a:pt x="32" y="133"/>
                  </a:cubicBezTo>
                  <a:cubicBezTo>
                    <a:pt x="34" y="133"/>
                    <a:pt x="36" y="132"/>
                    <a:pt x="35" y="131"/>
                  </a:cubicBezTo>
                  <a:cubicBezTo>
                    <a:pt x="30" y="130"/>
                    <a:pt x="28" y="127"/>
                    <a:pt x="26" y="123"/>
                  </a:cubicBezTo>
                  <a:cubicBezTo>
                    <a:pt x="24" y="120"/>
                    <a:pt x="23" y="119"/>
                    <a:pt x="22" y="116"/>
                  </a:cubicBezTo>
                  <a:cubicBezTo>
                    <a:pt x="19" y="109"/>
                    <a:pt x="14" y="107"/>
                    <a:pt x="12" y="99"/>
                  </a:cubicBezTo>
                  <a:cubicBezTo>
                    <a:pt x="14" y="98"/>
                    <a:pt x="16" y="98"/>
                    <a:pt x="16" y="95"/>
                  </a:cubicBezTo>
                  <a:cubicBezTo>
                    <a:pt x="16" y="93"/>
                    <a:pt x="16" y="91"/>
                    <a:pt x="14" y="90"/>
                  </a:cubicBezTo>
                  <a:cubicBezTo>
                    <a:pt x="13" y="89"/>
                    <a:pt x="12" y="90"/>
                    <a:pt x="11" y="89"/>
                  </a:cubicBezTo>
                  <a:cubicBezTo>
                    <a:pt x="10" y="88"/>
                    <a:pt x="10" y="86"/>
                    <a:pt x="9" y="84"/>
                  </a:cubicBezTo>
                  <a:cubicBezTo>
                    <a:pt x="8" y="82"/>
                    <a:pt x="6" y="82"/>
                    <a:pt x="5" y="79"/>
                  </a:cubicBezTo>
                  <a:cubicBezTo>
                    <a:pt x="4" y="76"/>
                    <a:pt x="4" y="75"/>
                    <a:pt x="3" y="72"/>
                  </a:cubicBezTo>
                  <a:cubicBezTo>
                    <a:pt x="2" y="67"/>
                    <a:pt x="1" y="64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5" y="60"/>
                    <a:pt x="18" y="55"/>
                    <a:pt x="25" y="55"/>
                  </a:cubicBezTo>
                  <a:cubicBezTo>
                    <a:pt x="27" y="55"/>
                    <a:pt x="27" y="58"/>
                    <a:pt x="28" y="59"/>
                  </a:cubicBezTo>
                  <a:cubicBezTo>
                    <a:pt x="28" y="61"/>
                    <a:pt x="29" y="62"/>
                    <a:pt x="30" y="64"/>
                  </a:cubicBezTo>
                  <a:cubicBezTo>
                    <a:pt x="32" y="66"/>
                    <a:pt x="34" y="66"/>
                    <a:pt x="35" y="68"/>
                  </a:cubicBezTo>
                  <a:cubicBezTo>
                    <a:pt x="37" y="70"/>
                    <a:pt x="37" y="72"/>
                    <a:pt x="39" y="73"/>
                  </a:cubicBezTo>
                  <a:cubicBezTo>
                    <a:pt x="42" y="75"/>
                    <a:pt x="44" y="76"/>
                    <a:pt x="45" y="79"/>
                  </a:cubicBezTo>
                  <a:cubicBezTo>
                    <a:pt x="46" y="82"/>
                    <a:pt x="46" y="84"/>
                    <a:pt x="49" y="85"/>
                  </a:cubicBezTo>
                  <a:cubicBezTo>
                    <a:pt x="51" y="86"/>
                    <a:pt x="53" y="87"/>
                    <a:pt x="56" y="87"/>
                  </a:cubicBezTo>
                  <a:cubicBezTo>
                    <a:pt x="58" y="87"/>
                    <a:pt x="60" y="87"/>
                    <a:pt x="62" y="87"/>
                  </a:cubicBezTo>
                  <a:cubicBezTo>
                    <a:pt x="66" y="87"/>
                    <a:pt x="68" y="88"/>
                    <a:pt x="72" y="88"/>
                  </a:cubicBezTo>
                  <a:cubicBezTo>
                    <a:pt x="73" y="88"/>
                    <a:pt x="74" y="87"/>
                    <a:pt x="74" y="87"/>
                  </a:cubicBezTo>
                  <a:cubicBezTo>
                    <a:pt x="76" y="87"/>
                    <a:pt x="76" y="90"/>
                    <a:pt x="77" y="91"/>
                  </a:cubicBezTo>
                  <a:cubicBezTo>
                    <a:pt x="78" y="94"/>
                    <a:pt x="80" y="95"/>
                    <a:pt x="80" y="97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2" y="88"/>
                    <a:pt x="115" y="87"/>
                    <a:pt x="118" y="87"/>
                  </a:cubicBezTo>
                  <a:cubicBezTo>
                    <a:pt x="122" y="87"/>
                    <a:pt x="125" y="90"/>
                    <a:pt x="125" y="94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8"/>
                    <a:pt x="123" y="110"/>
                    <a:pt x="122" y="115"/>
                  </a:cubicBezTo>
                  <a:cubicBezTo>
                    <a:pt x="121" y="117"/>
                    <a:pt x="120" y="117"/>
                    <a:pt x="120" y="119"/>
                  </a:cubicBezTo>
                  <a:cubicBezTo>
                    <a:pt x="120" y="122"/>
                    <a:pt x="122" y="124"/>
                    <a:pt x="124" y="125"/>
                  </a:cubicBezTo>
                  <a:cubicBezTo>
                    <a:pt x="128" y="127"/>
                    <a:pt x="132" y="126"/>
                    <a:pt x="135" y="130"/>
                  </a:cubicBezTo>
                  <a:cubicBezTo>
                    <a:pt x="137" y="133"/>
                    <a:pt x="137" y="136"/>
                    <a:pt x="138" y="140"/>
                  </a:cubicBezTo>
                  <a:cubicBezTo>
                    <a:pt x="138" y="143"/>
                    <a:pt x="139" y="145"/>
                    <a:pt x="139" y="149"/>
                  </a:cubicBezTo>
                  <a:cubicBezTo>
                    <a:pt x="139" y="150"/>
                    <a:pt x="139" y="151"/>
                    <a:pt x="139" y="152"/>
                  </a:cubicBezTo>
                  <a:cubicBezTo>
                    <a:pt x="139" y="154"/>
                    <a:pt x="141" y="155"/>
                    <a:pt x="142" y="156"/>
                  </a:cubicBezTo>
                  <a:cubicBezTo>
                    <a:pt x="143" y="157"/>
                    <a:pt x="143" y="158"/>
                    <a:pt x="144" y="158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50" y="158"/>
                    <a:pt x="151" y="156"/>
                    <a:pt x="153" y="156"/>
                  </a:cubicBezTo>
                  <a:cubicBezTo>
                    <a:pt x="160" y="153"/>
                    <a:pt x="162" y="148"/>
                    <a:pt x="169" y="146"/>
                  </a:cubicBezTo>
                  <a:cubicBezTo>
                    <a:pt x="171" y="146"/>
                    <a:pt x="172" y="144"/>
                    <a:pt x="174" y="144"/>
                  </a:cubicBezTo>
                  <a:cubicBezTo>
                    <a:pt x="178" y="144"/>
                    <a:pt x="180" y="146"/>
                    <a:pt x="183" y="147"/>
                  </a:cubicBezTo>
                  <a:cubicBezTo>
                    <a:pt x="188" y="149"/>
                    <a:pt x="191" y="148"/>
                    <a:pt x="196" y="150"/>
                  </a:cubicBezTo>
                  <a:cubicBezTo>
                    <a:pt x="201" y="143"/>
                    <a:pt x="203" y="139"/>
                    <a:pt x="208" y="132"/>
                  </a:cubicBezTo>
                  <a:cubicBezTo>
                    <a:pt x="227" y="118"/>
                    <a:pt x="227" y="118"/>
                    <a:pt x="227" y="118"/>
                  </a:cubicBezTo>
                  <a:cubicBezTo>
                    <a:pt x="237" y="109"/>
                    <a:pt x="237" y="109"/>
                    <a:pt x="237" y="109"/>
                  </a:cubicBezTo>
                  <a:cubicBezTo>
                    <a:pt x="248" y="97"/>
                    <a:pt x="248" y="97"/>
                    <a:pt x="248" y="97"/>
                  </a:cubicBezTo>
                  <a:cubicBezTo>
                    <a:pt x="254" y="92"/>
                    <a:pt x="257" y="90"/>
                    <a:pt x="264" y="87"/>
                  </a:cubicBezTo>
                  <a:cubicBezTo>
                    <a:pt x="267" y="86"/>
                    <a:pt x="269" y="84"/>
                    <a:pt x="273" y="82"/>
                  </a:cubicBezTo>
                  <a:cubicBezTo>
                    <a:pt x="275" y="81"/>
                    <a:pt x="278" y="80"/>
                    <a:pt x="278" y="77"/>
                  </a:cubicBezTo>
                  <a:cubicBezTo>
                    <a:pt x="278" y="73"/>
                    <a:pt x="274" y="72"/>
                    <a:pt x="271" y="71"/>
                  </a:cubicBezTo>
                  <a:cubicBezTo>
                    <a:pt x="267" y="69"/>
                    <a:pt x="265" y="67"/>
                    <a:pt x="261" y="65"/>
                  </a:cubicBezTo>
                  <a:cubicBezTo>
                    <a:pt x="259" y="64"/>
                    <a:pt x="255" y="64"/>
                    <a:pt x="255" y="62"/>
                  </a:cubicBezTo>
                  <a:cubicBezTo>
                    <a:pt x="255" y="61"/>
                    <a:pt x="256" y="60"/>
                    <a:pt x="256" y="59"/>
                  </a:cubicBezTo>
                  <a:cubicBezTo>
                    <a:pt x="295" y="41"/>
                    <a:pt x="295" y="41"/>
                    <a:pt x="295" y="41"/>
                  </a:cubicBezTo>
                  <a:cubicBezTo>
                    <a:pt x="305" y="35"/>
                    <a:pt x="305" y="35"/>
                    <a:pt x="305" y="35"/>
                  </a:cubicBezTo>
                  <a:cubicBezTo>
                    <a:pt x="306" y="32"/>
                    <a:pt x="308" y="31"/>
                    <a:pt x="308" y="27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8" y="17"/>
                    <a:pt x="305" y="13"/>
                    <a:pt x="305" y="5"/>
                  </a:cubicBezTo>
                  <a:cubicBezTo>
                    <a:pt x="305" y="1"/>
                    <a:pt x="310" y="0"/>
                    <a:pt x="314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2" y="2"/>
                    <a:pt x="325" y="2"/>
                  </a:cubicBezTo>
                  <a:cubicBezTo>
                    <a:pt x="327" y="2"/>
                    <a:pt x="328" y="1"/>
                    <a:pt x="330" y="1"/>
                  </a:cubicBezTo>
                  <a:cubicBezTo>
                    <a:pt x="330" y="1"/>
                    <a:pt x="330" y="1"/>
                    <a:pt x="330" y="1"/>
                  </a:cubicBezTo>
                  <a:cubicBezTo>
                    <a:pt x="330" y="5"/>
                    <a:pt x="329" y="7"/>
                    <a:pt x="330" y="10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30" y="20"/>
                    <a:pt x="331" y="22"/>
                    <a:pt x="333" y="25"/>
                  </a:cubicBezTo>
                  <a:cubicBezTo>
                    <a:pt x="338" y="28"/>
                    <a:pt x="343" y="30"/>
                    <a:pt x="345" y="36"/>
                  </a:cubicBezTo>
                  <a:cubicBezTo>
                    <a:pt x="348" y="44"/>
                    <a:pt x="351" y="48"/>
                    <a:pt x="351" y="57"/>
                  </a:cubicBezTo>
                  <a:cubicBezTo>
                    <a:pt x="351" y="59"/>
                    <a:pt x="351" y="60"/>
                    <a:pt x="351" y="62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66" y="102"/>
                    <a:pt x="366" y="102"/>
                    <a:pt x="366" y="102"/>
                  </a:cubicBezTo>
                  <a:cubicBezTo>
                    <a:pt x="368" y="103"/>
                    <a:pt x="369" y="104"/>
                    <a:pt x="372" y="106"/>
                  </a:cubicBezTo>
                  <a:cubicBezTo>
                    <a:pt x="377" y="108"/>
                    <a:pt x="380" y="108"/>
                    <a:pt x="385" y="108"/>
                  </a:cubicBezTo>
                  <a:cubicBezTo>
                    <a:pt x="390" y="108"/>
                    <a:pt x="390" y="108"/>
                    <a:pt x="390" y="108"/>
                  </a:cubicBezTo>
                  <a:cubicBezTo>
                    <a:pt x="391" y="108"/>
                    <a:pt x="391" y="108"/>
                    <a:pt x="393" y="108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401" y="108"/>
                    <a:pt x="404" y="110"/>
                    <a:pt x="409" y="110"/>
                  </a:cubicBezTo>
                  <a:cubicBezTo>
                    <a:pt x="414" y="111"/>
                    <a:pt x="418" y="109"/>
                    <a:pt x="423" y="112"/>
                  </a:cubicBezTo>
                  <a:cubicBezTo>
                    <a:pt x="427" y="114"/>
                    <a:pt x="429" y="118"/>
                    <a:pt x="429" y="122"/>
                  </a:cubicBezTo>
                  <a:cubicBezTo>
                    <a:pt x="429" y="128"/>
                    <a:pt x="426" y="131"/>
                    <a:pt x="426" y="137"/>
                  </a:cubicBezTo>
                  <a:cubicBezTo>
                    <a:pt x="426" y="142"/>
                    <a:pt x="428" y="144"/>
                    <a:pt x="431" y="148"/>
                  </a:cubicBezTo>
                  <a:cubicBezTo>
                    <a:pt x="435" y="151"/>
                    <a:pt x="437" y="153"/>
                    <a:pt x="442" y="153"/>
                  </a:cubicBezTo>
                  <a:cubicBezTo>
                    <a:pt x="444" y="153"/>
                    <a:pt x="445" y="152"/>
                    <a:pt x="448" y="151"/>
                  </a:cubicBezTo>
                  <a:cubicBezTo>
                    <a:pt x="452" y="150"/>
                    <a:pt x="455" y="150"/>
                    <a:pt x="459" y="150"/>
                  </a:cubicBezTo>
                  <a:cubicBezTo>
                    <a:pt x="466" y="150"/>
                    <a:pt x="473" y="151"/>
                    <a:pt x="475" y="157"/>
                  </a:cubicBezTo>
                  <a:cubicBezTo>
                    <a:pt x="475" y="190"/>
                    <a:pt x="475" y="190"/>
                    <a:pt x="475" y="190"/>
                  </a:cubicBezTo>
                  <a:cubicBezTo>
                    <a:pt x="477" y="200"/>
                    <a:pt x="477" y="200"/>
                    <a:pt x="477" y="200"/>
                  </a:cubicBezTo>
                  <a:cubicBezTo>
                    <a:pt x="478" y="214"/>
                    <a:pt x="478" y="214"/>
                    <a:pt x="478" y="214"/>
                  </a:cubicBezTo>
                  <a:cubicBezTo>
                    <a:pt x="471" y="227"/>
                    <a:pt x="471" y="227"/>
                    <a:pt x="471" y="227"/>
                  </a:cubicBezTo>
                  <a:cubicBezTo>
                    <a:pt x="470" y="256"/>
                    <a:pt x="470" y="256"/>
                    <a:pt x="470" y="256"/>
                  </a:cubicBezTo>
                  <a:cubicBezTo>
                    <a:pt x="466" y="267"/>
                    <a:pt x="466" y="267"/>
                    <a:pt x="466" y="267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8" y="287"/>
                    <a:pt x="478" y="287"/>
                    <a:pt x="478" y="287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94" y="313"/>
                    <a:pt x="494" y="313"/>
                    <a:pt x="494" y="313"/>
                  </a:cubicBezTo>
                  <a:cubicBezTo>
                    <a:pt x="488" y="315"/>
                    <a:pt x="484" y="316"/>
                    <a:pt x="479" y="319"/>
                  </a:cubicBezTo>
                  <a:cubicBezTo>
                    <a:pt x="476" y="320"/>
                    <a:pt x="475" y="323"/>
                    <a:pt x="471" y="324"/>
                  </a:cubicBezTo>
                  <a:cubicBezTo>
                    <a:pt x="469" y="324"/>
                    <a:pt x="468" y="326"/>
                    <a:pt x="465" y="326"/>
                  </a:cubicBezTo>
                  <a:cubicBezTo>
                    <a:pt x="459" y="326"/>
                    <a:pt x="455" y="323"/>
                    <a:pt x="448" y="323"/>
                  </a:cubicBezTo>
                  <a:cubicBezTo>
                    <a:pt x="446" y="323"/>
                    <a:pt x="445" y="325"/>
                    <a:pt x="442" y="326"/>
                  </a:cubicBezTo>
                  <a:cubicBezTo>
                    <a:pt x="436" y="328"/>
                    <a:pt x="432" y="329"/>
                    <a:pt x="425" y="329"/>
                  </a:cubicBezTo>
                  <a:cubicBezTo>
                    <a:pt x="424" y="329"/>
                    <a:pt x="424" y="329"/>
                    <a:pt x="423" y="329"/>
                  </a:cubicBezTo>
                  <a:cubicBezTo>
                    <a:pt x="422" y="329"/>
                    <a:pt x="421" y="330"/>
                    <a:pt x="421" y="331"/>
                  </a:cubicBezTo>
                  <a:cubicBezTo>
                    <a:pt x="419" y="334"/>
                    <a:pt x="419" y="336"/>
                    <a:pt x="416" y="337"/>
                  </a:cubicBezTo>
                  <a:cubicBezTo>
                    <a:pt x="413" y="340"/>
                    <a:pt x="411" y="341"/>
                    <a:pt x="407" y="342"/>
                  </a:cubicBezTo>
                  <a:cubicBezTo>
                    <a:pt x="404" y="344"/>
                    <a:pt x="402" y="343"/>
                    <a:pt x="399" y="345"/>
                  </a:cubicBezTo>
                  <a:cubicBezTo>
                    <a:pt x="395" y="347"/>
                    <a:pt x="393" y="350"/>
                    <a:pt x="390" y="352"/>
                  </a:cubicBezTo>
                  <a:cubicBezTo>
                    <a:pt x="382" y="357"/>
                    <a:pt x="379" y="362"/>
                    <a:pt x="372" y="368"/>
                  </a:cubicBezTo>
                  <a:cubicBezTo>
                    <a:pt x="370" y="370"/>
                    <a:pt x="369" y="372"/>
                    <a:pt x="368" y="374"/>
                  </a:cubicBezTo>
                  <a:cubicBezTo>
                    <a:pt x="367" y="375"/>
                    <a:pt x="365" y="375"/>
                    <a:pt x="363" y="376"/>
                  </a:cubicBezTo>
                  <a:cubicBezTo>
                    <a:pt x="361" y="377"/>
                    <a:pt x="360" y="378"/>
                    <a:pt x="358" y="378"/>
                  </a:cubicBezTo>
                  <a:cubicBezTo>
                    <a:pt x="351" y="378"/>
                    <a:pt x="349" y="373"/>
                    <a:pt x="345" y="368"/>
                  </a:cubicBezTo>
                  <a:cubicBezTo>
                    <a:pt x="339" y="361"/>
                    <a:pt x="341" y="356"/>
                    <a:pt x="336" y="349"/>
                  </a:cubicBezTo>
                  <a:cubicBezTo>
                    <a:pt x="336" y="349"/>
                    <a:pt x="336" y="349"/>
                    <a:pt x="336" y="349"/>
                  </a:cubicBezTo>
                  <a:cubicBezTo>
                    <a:pt x="333" y="347"/>
                    <a:pt x="332" y="343"/>
                    <a:pt x="328" y="343"/>
                  </a:cubicBezTo>
                  <a:cubicBezTo>
                    <a:pt x="325" y="343"/>
                    <a:pt x="322" y="343"/>
                    <a:pt x="319" y="345"/>
                  </a:cubicBezTo>
                  <a:cubicBezTo>
                    <a:pt x="316" y="347"/>
                    <a:pt x="315" y="350"/>
                    <a:pt x="311" y="350"/>
                  </a:cubicBezTo>
                  <a:cubicBezTo>
                    <a:pt x="307" y="350"/>
                    <a:pt x="305" y="349"/>
                    <a:pt x="300" y="349"/>
                  </a:cubicBezTo>
                  <a:cubicBezTo>
                    <a:pt x="294" y="349"/>
                    <a:pt x="291" y="354"/>
                    <a:pt x="284" y="354"/>
                  </a:cubicBezTo>
                  <a:cubicBezTo>
                    <a:pt x="282" y="354"/>
                    <a:pt x="281" y="352"/>
                    <a:pt x="280" y="350"/>
                  </a:cubicBezTo>
                  <a:cubicBezTo>
                    <a:pt x="278" y="346"/>
                    <a:pt x="277" y="345"/>
                    <a:pt x="276" y="341"/>
                  </a:cubicBezTo>
                  <a:cubicBezTo>
                    <a:pt x="275" y="338"/>
                    <a:pt x="273" y="336"/>
                    <a:pt x="269" y="336"/>
                  </a:cubicBezTo>
                  <a:cubicBezTo>
                    <a:pt x="265" y="336"/>
                    <a:pt x="263" y="337"/>
                    <a:pt x="260" y="339"/>
                  </a:cubicBezTo>
                  <a:cubicBezTo>
                    <a:pt x="256" y="340"/>
                    <a:pt x="252" y="341"/>
                    <a:pt x="252" y="345"/>
                  </a:cubicBezTo>
                  <a:cubicBezTo>
                    <a:pt x="252" y="351"/>
                    <a:pt x="254" y="354"/>
                    <a:pt x="254" y="360"/>
                  </a:cubicBezTo>
                  <a:cubicBezTo>
                    <a:pt x="254" y="363"/>
                    <a:pt x="254" y="363"/>
                    <a:pt x="254" y="363"/>
                  </a:cubicBezTo>
                  <a:cubicBezTo>
                    <a:pt x="254" y="367"/>
                    <a:pt x="253" y="370"/>
                    <a:pt x="251" y="374"/>
                  </a:cubicBezTo>
                  <a:cubicBezTo>
                    <a:pt x="249" y="378"/>
                    <a:pt x="250" y="382"/>
                    <a:pt x="247" y="386"/>
                  </a:cubicBezTo>
                  <a:cubicBezTo>
                    <a:pt x="244" y="390"/>
                    <a:pt x="240" y="390"/>
                    <a:pt x="235" y="390"/>
                  </a:cubicBezTo>
                  <a:cubicBezTo>
                    <a:pt x="231" y="390"/>
                    <a:pt x="231" y="390"/>
                    <a:pt x="231" y="390"/>
                  </a:cubicBezTo>
                  <a:cubicBezTo>
                    <a:pt x="225" y="390"/>
                    <a:pt x="222" y="394"/>
                    <a:pt x="218" y="398"/>
                  </a:cubicBezTo>
                  <a:cubicBezTo>
                    <a:pt x="216" y="401"/>
                    <a:pt x="213" y="402"/>
                    <a:pt x="213" y="406"/>
                  </a:cubicBezTo>
                  <a:cubicBezTo>
                    <a:pt x="213" y="412"/>
                    <a:pt x="221" y="411"/>
                    <a:pt x="226" y="414"/>
                  </a:cubicBezTo>
                  <a:cubicBezTo>
                    <a:pt x="229" y="416"/>
                    <a:pt x="228" y="419"/>
                    <a:pt x="228" y="423"/>
                  </a:cubicBezTo>
                  <a:cubicBezTo>
                    <a:pt x="228" y="426"/>
                    <a:pt x="227" y="428"/>
                    <a:pt x="227" y="431"/>
                  </a:cubicBezTo>
                  <a:cubicBezTo>
                    <a:pt x="227" y="438"/>
                    <a:pt x="231" y="441"/>
                    <a:pt x="231" y="448"/>
                  </a:cubicBezTo>
                  <a:cubicBezTo>
                    <a:pt x="231" y="450"/>
                    <a:pt x="230" y="451"/>
                    <a:pt x="229" y="452"/>
                  </a:cubicBezTo>
                  <a:cubicBezTo>
                    <a:pt x="230" y="455"/>
                    <a:pt x="228" y="457"/>
                    <a:pt x="230" y="459"/>
                  </a:cubicBezTo>
                  <a:cubicBezTo>
                    <a:pt x="234" y="463"/>
                    <a:pt x="239" y="462"/>
                    <a:pt x="243" y="467"/>
                  </a:cubicBezTo>
                  <a:cubicBezTo>
                    <a:pt x="244" y="470"/>
                    <a:pt x="245" y="471"/>
                    <a:pt x="247" y="473"/>
                  </a:cubicBezTo>
                  <a:cubicBezTo>
                    <a:pt x="248" y="475"/>
                    <a:pt x="248" y="477"/>
                    <a:pt x="250" y="478"/>
                  </a:cubicBezTo>
                  <a:cubicBezTo>
                    <a:pt x="253" y="480"/>
                    <a:pt x="255" y="480"/>
                    <a:pt x="258" y="480"/>
                  </a:cubicBezTo>
                  <a:cubicBezTo>
                    <a:pt x="260" y="480"/>
                    <a:pt x="261" y="478"/>
                    <a:pt x="262" y="477"/>
                  </a:cubicBezTo>
                  <a:cubicBezTo>
                    <a:pt x="265" y="476"/>
                    <a:pt x="268" y="477"/>
                    <a:pt x="269" y="474"/>
                  </a:cubicBezTo>
                  <a:cubicBezTo>
                    <a:pt x="270" y="473"/>
                    <a:pt x="269" y="472"/>
                    <a:pt x="270" y="470"/>
                  </a:cubicBezTo>
                  <a:cubicBezTo>
                    <a:pt x="270" y="467"/>
                    <a:pt x="271" y="465"/>
                    <a:pt x="271" y="461"/>
                  </a:cubicBezTo>
                  <a:cubicBezTo>
                    <a:pt x="273" y="454"/>
                    <a:pt x="274" y="450"/>
                    <a:pt x="278" y="443"/>
                  </a:cubicBezTo>
                  <a:cubicBezTo>
                    <a:pt x="280" y="440"/>
                    <a:pt x="280" y="437"/>
                    <a:pt x="283" y="435"/>
                  </a:cubicBezTo>
                  <a:cubicBezTo>
                    <a:pt x="286" y="435"/>
                    <a:pt x="286" y="435"/>
                    <a:pt x="286" y="435"/>
                  </a:cubicBezTo>
                  <a:cubicBezTo>
                    <a:pt x="289" y="435"/>
                    <a:pt x="291" y="436"/>
                    <a:pt x="294" y="436"/>
                  </a:cubicBezTo>
                  <a:cubicBezTo>
                    <a:pt x="297" y="436"/>
                    <a:pt x="299" y="435"/>
                    <a:pt x="300" y="433"/>
                  </a:cubicBezTo>
                  <a:cubicBezTo>
                    <a:pt x="300" y="433"/>
                    <a:pt x="300" y="433"/>
                    <a:pt x="300" y="433"/>
                  </a:cubicBezTo>
                  <a:cubicBezTo>
                    <a:pt x="302" y="432"/>
                    <a:pt x="304" y="430"/>
                    <a:pt x="307" y="430"/>
                  </a:cubicBezTo>
                  <a:cubicBezTo>
                    <a:pt x="312" y="430"/>
                    <a:pt x="316" y="435"/>
                    <a:pt x="316" y="441"/>
                  </a:cubicBezTo>
                  <a:cubicBezTo>
                    <a:pt x="316" y="447"/>
                    <a:pt x="313" y="451"/>
                    <a:pt x="313" y="458"/>
                  </a:cubicBezTo>
                  <a:cubicBezTo>
                    <a:pt x="313" y="463"/>
                    <a:pt x="319" y="464"/>
                    <a:pt x="319" y="470"/>
                  </a:cubicBezTo>
                  <a:cubicBezTo>
                    <a:pt x="319" y="476"/>
                    <a:pt x="318" y="480"/>
                    <a:pt x="315" y="487"/>
                  </a:cubicBezTo>
                  <a:cubicBezTo>
                    <a:pt x="314" y="489"/>
                    <a:pt x="313" y="493"/>
                    <a:pt x="310" y="493"/>
                  </a:cubicBezTo>
                  <a:cubicBezTo>
                    <a:pt x="308" y="493"/>
                    <a:pt x="306" y="491"/>
                    <a:pt x="304" y="491"/>
                  </a:cubicBezTo>
                  <a:cubicBezTo>
                    <a:pt x="296" y="491"/>
                    <a:pt x="292" y="492"/>
                    <a:pt x="285" y="495"/>
                  </a:cubicBezTo>
                  <a:cubicBezTo>
                    <a:pt x="281" y="497"/>
                    <a:pt x="280" y="500"/>
                    <a:pt x="276" y="500"/>
                  </a:cubicBezTo>
                  <a:cubicBezTo>
                    <a:pt x="274" y="500"/>
                    <a:pt x="273" y="498"/>
                    <a:pt x="271" y="497"/>
                  </a:cubicBezTo>
                  <a:cubicBezTo>
                    <a:pt x="270" y="498"/>
                    <a:pt x="270" y="499"/>
                    <a:pt x="270" y="500"/>
                  </a:cubicBezTo>
                  <a:cubicBezTo>
                    <a:pt x="270" y="510"/>
                    <a:pt x="270" y="510"/>
                    <a:pt x="270" y="510"/>
                  </a:cubicBezTo>
                  <a:cubicBezTo>
                    <a:pt x="270" y="512"/>
                    <a:pt x="269" y="514"/>
                    <a:pt x="269" y="516"/>
                  </a:cubicBezTo>
                  <a:cubicBezTo>
                    <a:pt x="269" y="519"/>
                    <a:pt x="270" y="521"/>
                    <a:pt x="270" y="525"/>
                  </a:cubicBezTo>
                  <a:cubicBezTo>
                    <a:pt x="271" y="529"/>
                    <a:pt x="269" y="531"/>
                    <a:pt x="271" y="535"/>
                  </a:cubicBezTo>
                  <a:cubicBezTo>
                    <a:pt x="272" y="537"/>
                    <a:pt x="275" y="536"/>
                    <a:pt x="277" y="536"/>
                  </a:cubicBezTo>
                  <a:cubicBezTo>
                    <a:pt x="280" y="536"/>
                    <a:pt x="280" y="536"/>
                    <a:pt x="280" y="536"/>
                  </a:cubicBezTo>
                  <a:cubicBezTo>
                    <a:pt x="285" y="536"/>
                    <a:pt x="287" y="537"/>
                    <a:pt x="292" y="538"/>
                  </a:cubicBezTo>
                  <a:cubicBezTo>
                    <a:pt x="297" y="538"/>
                    <a:pt x="304" y="540"/>
                    <a:pt x="304" y="546"/>
                  </a:cubicBezTo>
                  <a:cubicBezTo>
                    <a:pt x="312" y="568"/>
                    <a:pt x="312" y="568"/>
                    <a:pt x="312" y="568"/>
                  </a:cubicBezTo>
                  <a:cubicBezTo>
                    <a:pt x="307" y="585"/>
                    <a:pt x="307" y="585"/>
                    <a:pt x="307" y="585"/>
                  </a:cubicBezTo>
                  <a:cubicBezTo>
                    <a:pt x="307" y="585"/>
                    <a:pt x="307" y="585"/>
                    <a:pt x="307" y="585"/>
                  </a:cubicBezTo>
                  <a:cubicBezTo>
                    <a:pt x="307" y="591"/>
                    <a:pt x="302" y="593"/>
                    <a:pt x="297" y="596"/>
                  </a:cubicBezTo>
                  <a:cubicBezTo>
                    <a:pt x="295" y="597"/>
                    <a:pt x="294" y="596"/>
                    <a:pt x="293" y="598"/>
                  </a:cubicBezTo>
                  <a:cubicBezTo>
                    <a:pt x="290" y="600"/>
                    <a:pt x="289" y="603"/>
                    <a:pt x="288" y="607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644900" y="2182813"/>
              <a:ext cx="1035050" cy="1035050"/>
            </a:xfrm>
            <a:custGeom>
              <a:avLst/>
              <a:gdLst/>
              <a:ahLst/>
              <a:cxnLst>
                <a:cxn ang="0">
                  <a:pos x="173" y="410"/>
                </a:cxn>
                <a:cxn ang="0">
                  <a:pos x="161" y="386"/>
                </a:cxn>
                <a:cxn ang="0">
                  <a:pos x="139" y="367"/>
                </a:cxn>
                <a:cxn ang="0">
                  <a:pos x="109" y="349"/>
                </a:cxn>
                <a:cxn ang="0">
                  <a:pos x="93" y="335"/>
                </a:cxn>
                <a:cxn ang="0">
                  <a:pos x="86" y="332"/>
                </a:cxn>
                <a:cxn ang="0">
                  <a:pos x="82" y="337"/>
                </a:cxn>
                <a:cxn ang="0">
                  <a:pos x="71" y="334"/>
                </a:cxn>
                <a:cxn ang="0">
                  <a:pos x="56" y="304"/>
                </a:cxn>
                <a:cxn ang="0">
                  <a:pos x="72" y="291"/>
                </a:cxn>
                <a:cxn ang="0">
                  <a:pos x="113" y="277"/>
                </a:cxn>
                <a:cxn ang="0">
                  <a:pos x="120" y="210"/>
                </a:cxn>
                <a:cxn ang="0">
                  <a:pos x="102" y="201"/>
                </a:cxn>
                <a:cxn ang="0">
                  <a:pos x="100" y="178"/>
                </a:cxn>
                <a:cxn ang="0">
                  <a:pos x="74" y="155"/>
                </a:cxn>
                <a:cxn ang="0">
                  <a:pos x="48" y="143"/>
                </a:cxn>
                <a:cxn ang="0">
                  <a:pos x="49" y="90"/>
                </a:cxn>
                <a:cxn ang="0">
                  <a:pos x="22" y="76"/>
                </a:cxn>
                <a:cxn ang="0">
                  <a:pos x="21" y="37"/>
                </a:cxn>
                <a:cxn ang="0">
                  <a:pos x="0" y="17"/>
                </a:cxn>
                <a:cxn ang="0">
                  <a:pos x="65" y="9"/>
                </a:cxn>
                <a:cxn ang="0">
                  <a:pos x="93" y="0"/>
                </a:cxn>
                <a:cxn ang="0">
                  <a:pos x="121" y="37"/>
                </a:cxn>
                <a:cxn ang="0">
                  <a:pos x="148" y="64"/>
                </a:cxn>
                <a:cxn ang="0">
                  <a:pos x="172" y="56"/>
                </a:cxn>
                <a:cxn ang="0">
                  <a:pos x="189" y="49"/>
                </a:cxn>
                <a:cxn ang="0">
                  <a:pos x="200" y="62"/>
                </a:cxn>
                <a:cxn ang="0">
                  <a:pos x="233" y="79"/>
                </a:cxn>
                <a:cxn ang="0">
                  <a:pos x="257" y="79"/>
                </a:cxn>
                <a:cxn ang="0">
                  <a:pos x="288" y="73"/>
                </a:cxn>
                <a:cxn ang="0">
                  <a:pos x="295" y="101"/>
                </a:cxn>
                <a:cxn ang="0">
                  <a:pos x="307" y="112"/>
                </a:cxn>
                <a:cxn ang="0">
                  <a:pos x="308" y="194"/>
                </a:cxn>
                <a:cxn ang="0">
                  <a:pos x="330" y="220"/>
                </a:cxn>
                <a:cxn ang="0">
                  <a:pos x="377" y="210"/>
                </a:cxn>
                <a:cxn ang="0">
                  <a:pos x="442" y="197"/>
                </a:cxn>
                <a:cxn ang="0">
                  <a:pos x="473" y="213"/>
                </a:cxn>
                <a:cxn ang="0">
                  <a:pos x="492" y="256"/>
                </a:cxn>
                <a:cxn ang="0">
                  <a:pos x="522" y="295"/>
                </a:cxn>
                <a:cxn ang="0">
                  <a:pos x="514" y="325"/>
                </a:cxn>
                <a:cxn ang="0">
                  <a:pos x="506" y="366"/>
                </a:cxn>
                <a:cxn ang="0">
                  <a:pos x="489" y="388"/>
                </a:cxn>
                <a:cxn ang="0">
                  <a:pos x="437" y="423"/>
                </a:cxn>
                <a:cxn ang="0">
                  <a:pos x="459" y="441"/>
                </a:cxn>
                <a:cxn ang="0">
                  <a:pos x="418" y="473"/>
                </a:cxn>
                <a:cxn ang="0">
                  <a:pos x="364" y="511"/>
                </a:cxn>
                <a:cxn ang="0">
                  <a:pos x="328" y="522"/>
                </a:cxn>
                <a:cxn ang="0">
                  <a:pos x="320" y="513"/>
                </a:cxn>
                <a:cxn ang="0">
                  <a:pos x="301" y="483"/>
                </a:cxn>
                <a:cxn ang="0">
                  <a:pos x="299" y="451"/>
                </a:cxn>
                <a:cxn ang="0">
                  <a:pos x="255" y="451"/>
                </a:cxn>
                <a:cxn ang="0">
                  <a:pos x="230" y="449"/>
                </a:cxn>
                <a:cxn ang="0">
                  <a:pos x="211" y="428"/>
                </a:cxn>
                <a:cxn ang="0">
                  <a:pos x="181" y="424"/>
                </a:cxn>
              </a:cxnLst>
              <a:rect l="0" t="0" r="r" b="b"/>
              <a:pathLst>
                <a:path w="523" h="522">
                  <a:moveTo>
                    <a:pt x="181" y="424"/>
                  </a:moveTo>
                  <a:cubicBezTo>
                    <a:pt x="180" y="422"/>
                    <a:pt x="180" y="419"/>
                    <a:pt x="179" y="416"/>
                  </a:cubicBezTo>
                  <a:cubicBezTo>
                    <a:pt x="178" y="413"/>
                    <a:pt x="176" y="412"/>
                    <a:pt x="175" y="409"/>
                  </a:cubicBezTo>
                  <a:cubicBezTo>
                    <a:pt x="173" y="410"/>
                    <a:pt x="173" y="410"/>
                    <a:pt x="173" y="410"/>
                  </a:cubicBezTo>
                  <a:cubicBezTo>
                    <a:pt x="175" y="415"/>
                    <a:pt x="175" y="412"/>
                    <a:pt x="170" y="412"/>
                  </a:cubicBezTo>
                  <a:cubicBezTo>
                    <a:pt x="170" y="409"/>
                    <a:pt x="170" y="409"/>
                    <a:pt x="170" y="409"/>
                  </a:cubicBezTo>
                  <a:cubicBezTo>
                    <a:pt x="170" y="407"/>
                    <a:pt x="169" y="406"/>
                    <a:pt x="168" y="404"/>
                  </a:cubicBezTo>
                  <a:cubicBezTo>
                    <a:pt x="163" y="397"/>
                    <a:pt x="164" y="392"/>
                    <a:pt x="161" y="386"/>
                  </a:cubicBezTo>
                  <a:cubicBezTo>
                    <a:pt x="160" y="384"/>
                    <a:pt x="157" y="385"/>
                    <a:pt x="156" y="383"/>
                  </a:cubicBezTo>
                  <a:cubicBezTo>
                    <a:pt x="155" y="381"/>
                    <a:pt x="155" y="379"/>
                    <a:pt x="153" y="377"/>
                  </a:cubicBezTo>
                  <a:cubicBezTo>
                    <a:pt x="151" y="376"/>
                    <a:pt x="148" y="377"/>
                    <a:pt x="147" y="375"/>
                  </a:cubicBezTo>
                  <a:cubicBezTo>
                    <a:pt x="145" y="371"/>
                    <a:pt x="143" y="369"/>
                    <a:pt x="139" y="367"/>
                  </a:cubicBezTo>
                  <a:cubicBezTo>
                    <a:pt x="135" y="365"/>
                    <a:pt x="134" y="363"/>
                    <a:pt x="130" y="360"/>
                  </a:cubicBezTo>
                  <a:cubicBezTo>
                    <a:pt x="128" y="358"/>
                    <a:pt x="128" y="355"/>
                    <a:pt x="125" y="355"/>
                  </a:cubicBezTo>
                  <a:cubicBezTo>
                    <a:pt x="124" y="355"/>
                    <a:pt x="124" y="355"/>
                    <a:pt x="123" y="355"/>
                  </a:cubicBezTo>
                  <a:cubicBezTo>
                    <a:pt x="117" y="355"/>
                    <a:pt x="115" y="349"/>
                    <a:pt x="109" y="349"/>
                  </a:cubicBezTo>
                  <a:cubicBezTo>
                    <a:pt x="108" y="349"/>
                    <a:pt x="107" y="349"/>
                    <a:pt x="106" y="349"/>
                  </a:cubicBezTo>
                  <a:cubicBezTo>
                    <a:pt x="104" y="349"/>
                    <a:pt x="103" y="346"/>
                    <a:pt x="101" y="344"/>
                  </a:cubicBezTo>
                  <a:cubicBezTo>
                    <a:pt x="99" y="342"/>
                    <a:pt x="97" y="342"/>
                    <a:pt x="95" y="340"/>
                  </a:cubicBezTo>
                  <a:cubicBezTo>
                    <a:pt x="94" y="338"/>
                    <a:pt x="94" y="337"/>
                    <a:pt x="93" y="335"/>
                  </a:cubicBezTo>
                  <a:cubicBezTo>
                    <a:pt x="93" y="334"/>
                    <a:pt x="90" y="336"/>
                    <a:pt x="89" y="336"/>
                  </a:cubicBezTo>
                  <a:cubicBezTo>
                    <a:pt x="88" y="336"/>
                    <a:pt x="89" y="335"/>
                    <a:pt x="90" y="334"/>
                  </a:cubicBezTo>
                  <a:cubicBezTo>
                    <a:pt x="90" y="334"/>
                    <a:pt x="90" y="334"/>
                    <a:pt x="90" y="334"/>
                  </a:cubicBezTo>
                  <a:cubicBezTo>
                    <a:pt x="88" y="333"/>
                    <a:pt x="88" y="332"/>
                    <a:pt x="86" y="332"/>
                  </a:cubicBezTo>
                  <a:cubicBezTo>
                    <a:pt x="85" y="332"/>
                    <a:pt x="85" y="333"/>
                    <a:pt x="84" y="333"/>
                  </a:cubicBezTo>
                  <a:cubicBezTo>
                    <a:pt x="83" y="333"/>
                    <a:pt x="83" y="333"/>
                    <a:pt x="82" y="333"/>
                  </a:cubicBezTo>
                  <a:cubicBezTo>
                    <a:pt x="81" y="333"/>
                    <a:pt x="81" y="333"/>
                    <a:pt x="81" y="333"/>
                  </a:cubicBezTo>
                  <a:cubicBezTo>
                    <a:pt x="81" y="333"/>
                    <a:pt x="82" y="337"/>
                    <a:pt x="82" y="337"/>
                  </a:cubicBezTo>
                  <a:cubicBezTo>
                    <a:pt x="81" y="337"/>
                    <a:pt x="81" y="337"/>
                    <a:pt x="80" y="337"/>
                  </a:cubicBezTo>
                  <a:cubicBezTo>
                    <a:pt x="76" y="337"/>
                    <a:pt x="76" y="337"/>
                    <a:pt x="76" y="337"/>
                  </a:cubicBezTo>
                  <a:cubicBezTo>
                    <a:pt x="75" y="337"/>
                    <a:pt x="75" y="335"/>
                    <a:pt x="74" y="335"/>
                  </a:cubicBezTo>
                  <a:cubicBezTo>
                    <a:pt x="73" y="334"/>
                    <a:pt x="72" y="335"/>
                    <a:pt x="71" y="334"/>
                  </a:cubicBezTo>
                  <a:cubicBezTo>
                    <a:pt x="68" y="333"/>
                    <a:pt x="68" y="331"/>
                    <a:pt x="67" y="328"/>
                  </a:cubicBezTo>
                  <a:cubicBezTo>
                    <a:pt x="65" y="326"/>
                    <a:pt x="62" y="325"/>
                    <a:pt x="62" y="322"/>
                  </a:cubicBezTo>
                  <a:cubicBezTo>
                    <a:pt x="62" y="318"/>
                    <a:pt x="65" y="321"/>
                    <a:pt x="65" y="320"/>
                  </a:cubicBezTo>
                  <a:cubicBezTo>
                    <a:pt x="64" y="317"/>
                    <a:pt x="60" y="309"/>
                    <a:pt x="56" y="304"/>
                  </a:cubicBezTo>
                  <a:cubicBezTo>
                    <a:pt x="56" y="304"/>
                    <a:pt x="56" y="304"/>
                    <a:pt x="56" y="304"/>
                  </a:cubicBezTo>
                  <a:cubicBezTo>
                    <a:pt x="58" y="299"/>
                    <a:pt x="59" y="296"/>
                    <a:pt x="62" y="293"/>
                  </a:cubicBezTo>
                  <a:cubicBezTo>
                    <a:pt x="64" y="291"/>
                    <a:pt x="66" y="291"/>
                    <a:pt x="69" y="291"/>
                  </a:cubicBezTo>
                  <a:cubicBezTo>
                    <a:pt x="72" y="291"/>
                    <a:pt x="72" y="291"/>
                    <a:pt x="72" y="291"/>
                  </a:cubicBezTo>
                  <a:cubicBezTo>
                    <a:pt x="77" y="291"/>
                    <a:pt x="81" y="290"/>
                    <a:pt x="85" y="287"/>
                  </a:cubicBezTo>
                  <a:cubicBezTo>
                    <a:pt x="90" y="284"/>
                    <a:pt x="92" y="279"/>
                    <a:pt x="98" y="279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8" y="279"/>
                    <a:pt x="110" y="279"/>
                    <a:pt x="113" y="277"/>
                  </a:cubicBezTo>
                  <a:cubicBezTo>
                    <a:pt x="117" y="274"/>
                    <a:pt x="117" y="270"/>
                    <a:pt x="117" y="266"/>
                  </a:cubicBezTo>
                  <a:cubicBezTo>
                    <a:pt x="117" y="259"/>
                    <a:pt x="116" y="255"/>
                    <a:pt x="116" y="249"/>
                  </a:cubicBezTo>
                  <a:cubicBezTo>
                    <a:pt x="116" y="235"/>
                    <a:pt x="119" y="227"/>
                    <a:pt x="120" y="214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20" y="208"/>
                    <a:pt x="121" y="206"/>
                    <a:pt x="119" y="205"/>
                  </a:cubicBezTo>
                  <a:cubicBezTo>
                    <a:pt x="117" y="203"/>
                    <a:pt x="116" y="203"/>
                    <a:pt x="114" y="203"/>
                  </a:cubicBezTo>
                  <a:cubicBezTo>
                    <a:pt x="111" y="203"/>
                    <a:pt x="110" y="204"/>
                    <a:pt x="107" y="204"/>
                  </a:cubicBezTo>
                  <a:cubicBezTo>
                    <a:pt x="105" y="203"/>
                    <a:pt x="104" y="202"/>
                    <a:pt x="102" y="201"/>
                  </a:cubicBezTo>
                  <a:cubicBezTo>
                    <a:pt x="102" y="200"/>
                    <a:pt x="102" y="200"/>
                    <a:pt x="102" y="199"/>
                  </a:cubicBezTo>
                  <a:cubicBezTo>
                    <a:pt x="102" y="195"/>
                    <a:pt x="107" y="194"/>
                    <a:pt x="107" y="191"/>
                  </a:cubicBezTo>
                  <a:cubicBezTo>
                    <a:pt x="107" y="189"/>
                    <a:pt x="105" y="188"/>
                    <a:pt x="104" y="187"/>
                  </a:cubicBezTo>
                  <a:cubicBezTo>
                    <a:pt x="103" y="183"/>
                    <a:pt x="103" y="181"/>
                    <a:pt x="100" y="178"/>
                  </a:cubicBezTo>
                  <a:cubicBezTo>
                    <a:pt x="98" y="177"/>
                    <a:pt x="96" y="178"/>
                    <a:pt x="93" y="177"/>
                  </a:cubicBezTo>
                  <a:cubicBezTo>
                    <a:pt x="87" y="173"/>
                    <a:pt x="86" y="169"/>
                    <a:pt x="82" y="163"/>
                  </a:cubicBezTo>
                  <a:cubicBezTo>
                    <a:pt x="81" y="160"/>
                    <a:pt x="80" y="159"/>
                    <a:pt x="78" y="157"/>
                  </a:cubicBezTo>
                  <a:cubicBezTo>
                    <a:pt x="77" y="156"/>
                    <a:pt x="76" y="156"/>
                    <a:pt x="74" y="155"/>
                  </a:cubicBezTo>
                  <a:cubicBezTo>
                    <a:pt x="73" y="153"/>
                    <a:pt x="73" y="151"/>
                    <a:pt x="72" y="148"/>
                  </a:cubicBezTo>
                  <a:cubicBezTo>
                    <a:pt x="69" y="145"/>
                    <a:pt x="65" y="144"/>
                    <a:pt x="61" y="142"/>
                  </a:cubicBezTo>
                  <a:cubicBezTo>
                    <a:pt x="58" y="141"/>
                    <a:pt x="57" y="138"/>
                    <a:pt x="54" y="138"/>
                  </a:cubicBezTo>
                  <a:cubicBezTo>
                    <a:pt x="51" y="138"/>
                    <a:pt x="51" y="143"/>
                    <a:pt x="48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1"/>
                    <a:pt x="46" y="141"/>
                    <a:pt x="46" y="141"/>
                  </a:cubicBezTo>
                  <a:cubicBezTo>
                    <a:pt x="46" y="129"/>
                    <a:pt x="37" y="123"/>
                    <a:pt x="37" y="111"/>
                  </a:cubicBezTo>
                  <a:cubicBezTo>
                    <a:pt x="37" y="102"/>
                    <a:pt x="46" y="100"/>
                    <a:pt x="49" y="90"/>
                  </a:cubicBezTo>
                  <a:cubicBezTo>
                    <a:pt x="47" y="90"/>
                    <a:pt x="45" y="89"/>
                    <a:pt x="45" y="87"/>
                  </a:cubicBezTo>
                  <a:cubicBezTo>
                    <a:pt x="45" y="83"/>
                    <a:pt x="41" y="82"/>
                    <a:pt x="36" y="82"/>
                  </a:cubicBezTo>
                  <a:cubicBezTo>
                    <a:pt x="32" y="81"/>
                    <a:pt x="28" y="82"/>
                    <a:pt x="25" y="79"/>
                  </a:cubicBezTo>
                  <a:cubicBezTo>
                    <a:pt x="24" y="77"/>
                    <a:pt x="23" y="77"/>
                    <a:pt x="22" y="76"/>
                  </a:cubicBezTo>
                  <a:cubicBezTo>
                    <a:pt x="19" y="71"/>
                    <a:pt x="19" y="67"/>
                    <a:pt x="19" y="6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0"/>
                    <a:pt x="16" y="23"/>
                    <a:pt x="9" y="23"/>
                  </a:cubicBezTo>
                  <a:cubicBezTo>
                    <a:pt x="6" y="23"/>
                    <a:pt x="4" y="23"/>
                    <a:pt x="0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20"/>
                    <a:pt x="0" y="19"/>
                    <a:pt x="0" y="17"/>
                  </a:cubicBezTo>
                  <a:cubicBezTo>
                    <a:pt x="14" y="15"/>
                    <a:pt x="20" y="11"/>
                    <a:pt x="33" y="6"/>
                  </a:cubicBezTo>
                  <a:cubicBezTo>
                    <a:pt x="38" y="3"/>
                    <a:pt x="41" y="1"/>
                    <a:pt x="47" y="1"/>
                  </a:cubicBezTo>
                  <a:cubicBezTo>
                    <a:pt x="52" y="1"/>
                    <a:pt x="54" y="4"/>
                    <a:pt x="58" y="7"/>
                  </a:cubicBezTo>
                  <a:cubicBezTo>
                    <a:pt x="60" y="9"/>
                    <a:pt x="62" y="8"/>
                    <a:pt x="65" y="9"/>
                  </a:cubicBezTo>
                  <a:cubicBezTo>
                    <a:pt x="68" y="10"/>
                    <a:pt x="69" y="12"/>
                    <a:pt x="71" y="12"/>
                  </a:cubicBezTo>
                  <a:cubicBezTo>
                    <a:pt x="73" y="12"/>
                    <a:pt x="74" y="11"/>
                    <a:pt x="75" y="10"/>
                  </a:cubicBezTo>
                  <a:cubicBezTo>
                    <a:pt x="78" y="8"/>
                    <a:pt x="80" y="8"/>
                    <a:pt x="83" y="5"/>
                  </a:cubicBezTo>
                  <a:cubicBezTo>
                    <a:pt x="87" y="2"/>
                    <a:pt x="89" y="0"/>
                    <a:pt x="93" y="0"/>
                  </a:cubicBezTo>
                  <a:cubicBezTo>
                    <a:pt x="96" y="0"/>
                    <a:pt x="97" y="3"/>
                    <a:pt x="99" y="6"/>
                  </a:cubicBezTo>
                  <a:cubicBezTo>
                    <a:pt x="102" y="11"/>
                    <a:pt x="103" y="14"/>
                    <a:pt x="105" y="20"/>
                  </a:cubicBezTo>
                  <a:cubicBezTo>
                    <a:pt x="106" y="23"/>
                    <a:pt x="107" y="25"/>
                    <a:pt x="109" y="27"/>
                  </a:cubicBezTo>
                  <a:cubicBezTo>
                    <a:pt x="112" y="33"/>
                    <a:pt x="115" y="37"/>
                    <a:pt x="121" y="37"/>
                  </a:cubicBezTo>
                  <a:cubicBezTo>
                    <a:pt x="126" y="37"/>
                    <a:pt x="129" y="36"/>
                    <a:pt x="134" y="36"/>
                  </a:cubicBezTo>
                  <a:cubicBezTo>
                    <a:pt x="139" y="37"/>
                    <a:pt x="136" y="45"/>
                    <a:pt x="140" y="48"/>
                  </a:cubicBezTo>
                  <a:cubicBezTo>
                    <a:pt x="145" y="52"/>
                    <a:pt x="148" y="55"/>
                    <a:pt x="148" y="60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8" y="65"/>
                    <a:pt x="150" y="67"/>
                    <a:pt x="151" y="67"/>
                  </a:cubicBezTo>
                  <a:cubicBezTo>
                    <a:pt x="155" y="67"/>
                    <a:pt x="156" y="63"/>
                    <a:pt x="159" y="60"/>
                  </a:cubicBezTo>
                  <a:cubicBezTo>
                    <a:pt x="161" y="59"/>
                    <a:pt x="163" y="58"/>
                    <a:pt x="165" y="58"/>
                  </a:cubicBezTo>
                  <a:cubicBezTo>
                    <a:pt x="168" y="57"/>
                    <a:pt x="169" y="56"/>
                    <a:pt x="172" y="56"/>
                  </a:cubicBezTo>
                  <a:cubicBezTo>
                    <a:pt x="176" y="56"/>
                    <a:pt x="178" y="57"/>
                    <a:pt x="181" y="59"/>
                  </a:cubicBezTo>
                  <a:cubicBezTo>
                    <a:pt x="183" y="60"/>
                    <a:pt x="184" y="62"/>
                    <a:pt x="187" y="62"/>
                  </a:cubicBezTo>
                  <a:cubicBezTo>
                    <a:pt x="188" y="62"/>
                    <a:pt x="190" y="61"/>
                    <a:pt x="190" y="59"/>
                  </a:cubicBezTo>
                  <a:cubicBezTo>
                    <a:pt x="190" y="55"/>
                    <a:pt x="189" y="53"/>
                    <a:pt x="189" y="49"/>
                  </a:cubicBezTo>
                  <a:cubicBezTo>
                    <a:pt x="189" y="49"/>
                    <a:pt x="189" y="49"/>
                    <a:pt x="190" y="49"/>
                  </a:cubicBezTo>
                  <a:cubicBezTo>
                    <a:pt x="192" y="49"/>
                    <a:pt x="193" y="49"/>
                    <a:pt x="195" y="51"/>
                  </a:cubicBezTo>
                  <a:cubicBezTo>
                    <a:pt x="197" y="52"/>
                    <a:pt x="196" y="54"/>
                    <a:pt x="196" y="57"/>
                  </a:cubicBezTo>
                  <a:cubicBezTo>
                    <a:pt x="197" y="59"/>
                    <a:pt x="198" y="60"/>
                    <a:pt x="200" y="62"/>
                  </a:cubicBezTo>
                  <a:cubicBezTo>
                    <a:pt x="201" y="64"/>
                    <a:pt x="204" y="64"/>
                    <a:pt x="207" y="64"/>
                  </a:cubicBezTo>
                  <a:cubicBezTo>
                    <a:pt x="210" y="65"/>
                    <a:pt x="213" y="66"/>
                    <a:pt x="216" y="68"/>
                  </a:cubicBezTo>
                  <a:cubicBezTo>
                    <a:pt x="220" y="70"/>
                    <a:pt x="220" y="73"/>
                    <a:pt x="224" y="76"/>
                  </a:cubicBezTo>
                  <a:cubicBezTo>
                    <a:pt x="227" y="78"/>
                    <a:pt x="230" y="78"/>
                    <a:pt x="233" y="79"/>
                  </a:cubicBezTo>
                  <a:cubicBezTo>
                    <a:pt x="239" y="79"/>
                    <a:pt x="242" y="79"/>
                    <a:pt x="247" y="80"/>
                  </a:cubicBezTo>
                  <a:cubicBezTo>
                    <a:pt x="249" y="80"/>
                    <a:pt x="250" y="81"/>
                    <a:pt x="252" y="81"/>
                  </a:cubicBezTo>
                  <a:cubicBezTo>
                    <a:pt x="253" y="81"/>
                    <a:pt x="253" y="80"/>
                    <a:pt x="254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9"/>
                    <a:pt x="259" y="78"/>
                    <a:pt x="260" y="78"/>
                  </a:cubicBezTo>
                  <a:cubicBezTo>
                    <a:pt x="267" y="77"/>
                    <a:pt x="271" y="75"/>
                    <a:pt x="278" y="74"/>
                  </a:cubicBezTo>
                  <a:cubicBezTo>
                    <a:pt x="281" y="73"/>
                    <a:pt x="282" y="71"/>
                    <a:pt x="285" y="71"/>
                  </a:cubicBezTo>
                  <a:cubicBezTo>
                    <a:pt x="287" y="71"/>
                    <a:pt x="287" y="72"/>
                    <a:pt x="288" y="73"/>
                  </a:cubicBezTo>
                  <a:cubicBezTo>
                    <a:pt x="291" y="76"/>
                    <a:pt x="292" y="77"/>
                    <a:pt x="295" y="80"/>
                  </a:cubicBezTo>
                  <a:cubicBezTo>
                    <a:pt x="295" y="80"/>
                    <a:pt x="295" y="80"/>
                    <a:pt x="295" y="80"/>
                  </a:cubicBezTo>
                  <a:cubicBezTo>
                    <a:pt x="296" y="83"/>
                    <a:pt x="297" y="85"/>
                    <a:pt x="297" y="89"/>
                  </a:cubicBezTo>
                  <a:cubicBezTo>
                    <a:pt x="297" y="94"/>
                    <a:pt x="297" y="97"/>
                    <a:pt x="295" y="101"/>
                  </a:cubicBezTo>
                  <a:cubicBezTo>
                    <a:pt x="293" y="104"/>
                    <a:pt x="290" y="104"/>
                    <a:pt x="290" y="108"/>
                  </a:cubicBezTo>
                  <a:cubicBezTo>
                    <a:pt x="290" y="109"/>
                    <a:pt x="291" y="109"/>
                    <a:pt x="291" y="110"/>
                  </a:cubicBezTo>
                  <a:cubicBezTo>
                    <a:pt x="293" y="112"/>
                    <a:pt x="295" y="114"/>
                    <a:pt x="298" y="114"/>
                  </a:cubicBezTo>
                  <a:cubicBezTo>
                    <a:pt x="301" y="114"/>
                    <a:pt x="303" y="113"/>
                    <a:pt x="307" y="112"/>
                  </a:cubicBezTo>
                  <a:cubicBezTo>
                    <a:pt x="309" y="120"/>
                    <a:pt x="309" y="120"/>
                    <a:pt x="309" y="120"/>
                  </a:cubicBezTo>
                  <a:cubicBezTo>
                    <a:pt x="302" y="157"/>
                    <a:pt x="302" y="157"/>
                    <a:pt x="302" y="157"/>
                  </a:cubicBezTo>
                  <a:cubicBezTo>
                    <a:pt x="305" y="163"/>
                    <a:pt x="304" y="167"/>
                    <a:pt x="307" y="173"/>
                  </a:cubicBezTo>
                  <a:cubicBezTo>
                    <a:pt x="308" y="194"/>
                    <a:pt x="308" y="194"/>
                    <a:pt x="308" y="194"/>
                  </a:cubicBezTo>
                  <a:cubicBezTo>
                    <a:pt x="308" y="200"/>
                    <a:pt x="306" y="204"/>
                    <a:pt x="306" y="210"/>
                  </a:cubicBezTo>
                  <a:cubicBezTo>
                    <a:pt x="306" y="214"/>
                    <a:pt x="309" y="217"/>
                    <a:pt x="312" y="219"/>
                  </a:cubicBezTo>
                  <a:cubicBezTo>
                    <a:pt x="315" y="221"/>
                    <a:pt x="315" y="224"/>
                    <a:pt x="318" y="224"/>
                  </a:cubicBezTo>
                  <a:cubicBezTo>
                    <a:pt x="323" y="224"/>
                    <a:pt x="325" y="222"/>
                    <a:pt x="330" y="220"/>
                  </a:cubicBezTo>
                  <a:cubicBezTo>
                    <a:pt x="333" y="218"/>
                    <a:pt x="336" y="218"/>
                    <a:pt x="340" y="217"/>
                  </a:cubicBezTo>
                  <a:cubicBezTo>
                    <a:pt x="345" y="215"/>
                    <a:pt x="348" y="213"/>
                    <a:pt x="354" y="213"/>
                  </a:cubicBezTo>
                  <a:cubicBezTo>
                    <a:pt x="358" y="213"/>
                    <a:pt x="361" y="213"/>
                    <a:pt x="366" y="213"/>
                  </a:cubicBezTo>
                  <a:cubicBezTo>
                    <a:pt x="370" y="213"/>
                    <a:pt x="374" y="213"/>
                    <a:pt x="377" y="210"/>
                  </a:cubicBezTo>
                  <a:cubicBezTo>
                    <a:pt x="380" y="207"/>
                    <a:pt x="380" y="204"/>
                    <a:pt x="383" y="201"/>
                  </a:cubicBezTo>
                  <a:cubicBezTo>
                    <a:pt x="389" y="196"/>
                    <a:pt x="393" y="193"/>
                    <a:pt x="401" y="193"/>
                  </a:cubicBezTo>
                  <a:cubicBezTo>
                    <a:pt x="406" y="193"/>
                    <a:pt x="408" y="193"/>
                    <a:pt x="413" y="193"/>
                  </a:cubicBezTo>
                  <a:cubicBezTo>
                    <a:pt x="425" y="193"/>
                    <a:pt x="431" y="194"/>
                    <a:pt x="442" y="197"/>
                  </a:cubicBezTo>
                  <a:cubicBezTo>
                    <a:pt x="444" y="198"/>
                    <a:pt x="446" y="199"/>
                    <a:pt x="449" y="200"/>
                  </a:cubicBezTo>
                  <a:cubicBezTo>
                    <a:pt x="449" y="200"/>
                    <a:pt x="449" y="200"/>
                    <a:pt x="449" y="200"/>
                  </a:cubicBezTo>
                  <a:cubicBezTo>
                    <a:pt x="456" y="202"/>
                    <a:pt x="462" y="201"/>
                    <a:pt x="469" y="205"/>
                  </a:cubicBezTo>
                  <a:cubicBezTo>
                    <a:pt x="473" y="206"/>
                    <a:pt x="473" y="210"/>
                    <a:pt x="473" y="213"/>
                  </a:cubicBezTo>
                  <a:cubicBezTo>
                    <a:pt x="473" y="217"/>
                    <a:pt x="473" y="217"/>
                    <a:pt x="473" y="217"/>
                  </a:cubicBezTo>
                  <a:cubicBezTo>
                    <a:pt x="472" y="226"/>
                    <a:pt x="471" y="230"/>
                    <a:pt x="471" y="238"/>
                  </a:cubicBezTo>
                  <a:cubicBezTo>
                    <a:pt x="471" y="243"/>
                    <a:pt x="471" y="248"/>
                    <a:pt x="475" y="250"/>
                  </a:cubicBezTo>
                  <a:cubicBezTo>
                    <a:pt x="481" y="254"/>
                    <a:pt x="486" y="252"/>
                    <a:pt x="492" y="256"/>
                  </a:cubicBezTo>
                  <a:cubicBezTo>
                    <a:pt x="498" y="259"/>
                    <a:pt x="497" y="264"/>
                    <a:pt x="500" y="270"/>
                  </a:cubicBezTo>
                  <a:cubicBezTo>
                    <a:pt x="502" y="276"/>
                    <a:pt x="506" y="278"/>
                    <a:pt x="509" y="284"/>
                  </a:cubicBezTo>
                  <a:cubicBezTo>
                    <a:pt x="512" y="290"/>
                    <a:pt x="517" y="291"/>
                    <a:pt x="522" y="295"/>
                  </a:cubicBezTo>
                  <a:cubicBezTo>
                    <a:pt x="522" y="295"/>
                    <a:pt x="522" y="295"/>
                    <a:pt x="522" y="295"/>
                  </a:cubicBezTo>
                  <a:cubicBezTo>
                    <a:pt x="522" y="297"/>
                    <a:pt x="523" y="297"/>
                    <a:pt x="523" y="299"/>
                  </a:cubicBezTo>
                  <a:cubicBezTo>
                    <a:pt x="523" y="306"/>
                    <a:pt x="519" y="308"/>
                    <a:pt x="515" y="314"/>
                  </a:cubicBezTo>
                  <a:cubicBezTo>
                    <a:pt x="513" y="315"/>
                    <a:pt x="512" y="316"/>
                    <a:pt x="512" y="318"/>
                  </a:cubicBezTo>
                  <a:cubicBezTo>
                    <a:pt x="512" y="321"/>
                    <a:pt x="514" y="322"/>
                    <a:pt x="514" y="325"/>
                  </a:cubicBezTo>
                  <a:cubicBezTo>
                    <a:pt x="514" y="329"/>
                    <a:pt x="512" y="331"/>
                    <a:pt x="512" y="334"/>
                  </a:cubicBezTo>
                  <a:cubicBezTo>
                    <a:pt x="511" y="346"/>
                    <a:pt x="511" y="353"/>
                    <a:pt x="511" y="365"/>
                  </a:cubicBezTo>
                  <a:cubicBezTo>
                    <a:pt x="511" y="365"/>
                    <a:pt x="511" y="365"/>
                    <a:pt x="511" y="365"/>
                  </a:cubicBezTo>
                  <a:cubicBezTo>
                    <a:pt x="509" y="365"/>
                    <a:pt x="508" y="366"/>
                    <a:pt x="506" y="366"/>
                  </a:cubicBezTo>
                  <a:cubicBezTo>
                    <a:pt x="503" y="366"/>
                    <a:pt x="501" y="364"/>
                    <a:pt x="498" y="364"/>
                  </a:cubicBezTo>
                  <a:cubicBezTo>
                    <a:pt x="495" y="364"/>
                    <a:pt x="495" y="364"/>
                    <a:pt x="495" y="364"/>
                  </a:cubicBezTo>
                  <a:cubicBezTo>
                    <a:pt x="491" y="364"/>
                    <a:pt x="486" y="365"/>
                    <a:pt x="486" y="369"/>
                  </a:cubicBezTo>
                  <a:cubicBezTo>
                    <a:pt x="486" y="377"/>
                    <a:pt x="489" y="381"/>
                    <a:pt x="489" y="388"/>
                  </a:cubicBezTo>
                  <a:cubicBezTo>
                    <a:pt x="489" y="391"/>
                    <a:pt x="489" y="391"/>
                    <a:pt x="489" y="391"/>
                  </a:cubicBezTo>
                  <a:cubicBezTo>
                    <a:pt x="489" y="395"/>
                    <a:pt x="487" y="396"/>
                    <a:pt x="486" y="399"/>
                  </a:cubicBezTo>
                  <a:cubicBezTo>
                    <a:pt x="476" y="405"/>
                    <a:pt x="476" y="405"/>
                    <a:pt x="476" y="405"/>
                  </a:cubicBezTo>
                  <a:cubicBezTo>
                    <a:pt x="437" y="423"/>
                    <a:pt x="437" y="423"/>
                    <a:pt x="437" y="423"/>
                  </a:cubicBezTo>
                  <a:cubicBezTo>
                    <a:pt x="437" y="424"/>
                    <a:pt x="436" y="425"/>
                    <a:pt x="436" y="426"/>
                  </a:cubicBezTo>
                  <a:cubicBezTo>
                    <a:pt x="436" y="428"/>
                    <a:pt x="440" y="428"/>
                    <a:pt x="442" y="429"/>
                  </a:cubicBezTo>
                  <a:cubicBezTo>
                    <a:pt x="446" y="431"/>
                    <a:pt x="448" y="433"/>
                    <a:pt x="452" y="435"/>
                  </a:cubicBezTo>
                  <a:cubicBezTo>
                    <a:pt x="455" y="436"/>
                    <a:pt x="459" y="437"/>
                    <a:pt x="459" y="441"/>
                  </a:cubicBezTo>
                  <a:cubicBezTo>
                    <a:pt x="459" y="444"/>
                    <a:pt x="456" y="445"/>
                    <a:pt x="454" y="446"/>
                  </a:cubicBezTo>
                  <a:cubicBezTo>
                    <a:pt x="450" y="448"/>
                    <a:pt x="448" y="450"/>
                    <a:pt x="445" y="451"/>
                  </a:cubicBezTo>
                  <a:cubicBezTo>
                    <a:pt x="438" y="454"/>
                    <a:pt x="435" y="456"/>
                    <a:pt x="429" y="461"/>
                  </a:cubicBezTo>
                  <a:cubicBezTo>
                    <a:pt x="418" y="473"/>
                    <a:pt x="418" y="473"/>
                    <a:pt x="418" y="473"/>
                  </a:cubicBezTo>
                  <a:cubicBezTo>
                    <a:pt x="408" y="482"/>
                    <a:pt x="408" y="482"/>
                    <a:pt x="408" y="482"/>
                  </a:cubicBezTo>
                  <a:cubicBezTo>
                    <a:pt x="389" y="496"/>
                    <a:pt x="389" y="496"/>
                    <a:pt x="389" y="496"/>
                  </a:cubicBezTo>
                  <a:cubicBezTo>
                    <a:pt x="384" y="503"/>
                    <a:pt x="382" y="507"/>
                    <a:pt x="377" y="514"/>
                  </a:cubicBezTo>
                  <a:cubicBezTo>
                    <a:pt x="372" y="512"/>
                    <a:pt x="369" y="513"/>
                    <a:pt x="364" y="511"/>
                  </a:cubicBezTo>
                  <a:cubicBezTo>
                    <a:pt x="361" y="510"/>
                    <a:pt x="359" y="508"/>
                    <a:pt x="355" y="508"/>
                  </a:cubicBezTo>
                  <a:cubicBezTo>
                    <a:pt x="353" y="508"/>
                    <a:pt x="352" y="510"/>
                    <a:pt x="350" y="510"/>
                  </a:cubicBezTo>
                  <a:cubicBezTo>
                    <a:pt x="343" y="512"/>
                    <a:pt x="341" y="517"/>
                    <a:pt x="334" y="520"/>
                  </a:cubicBezTo>
                  <a:cubicBezTo>
                    <a:pt x="332" y="520"/>
                    <a:pt x="331" y="522"/>
                    <a:pt x="328" y="522"/>
                  </a:cubicBezTo>
                  <a:cubicBezTo>
                    <a:pt x="325" y="522"/>
                    <a:pt x="325" y="522"/>
                    <a:pt x="325" y="522"/>
                  </a:cubicBezTo>
                  <a:cubicBezTo>
                    <a:pt x="324" y="522"/>
                    <a:pt x="324" y="521"/>
                    <a:pt x="323" y="520"/>
                  </a:cubicBezTo>
                  <a:cubicBezTo>
                    <a:pt x="322" y="519"/>
                    <a:pt x="320" y="518"/>
                    <a:pt x="320" y="516"/>
                  </a:cubicBezTo>
                  <a:cubicBezTo>
                    <a:pt x="320" y="515"/>
                    <a:pt x="320" y="514"/>
                    <a:pt x="320" y="513"/>
                  </a:cubicBezTo>
                  <a:cubicBezTo>
                    <a:pt x="320" y="509"/>
                    <a:pt x="319" y="507"/>
                    <a:pt x="319" y="504"/>
                  </a:cubicBezTo>
                  <a:cubicBezTo>
                    <a:pt x="318" y="500"/>
                    <a:pt x="318" y="497"/>
                    <a:pt x="316" y="494"/>
                  </a:cubicBezTo>
                  <a:cubicBezTo>
                    <a:pt x="313" y="490"/>
                    <a:pt x="309" y="491"/>
                    <a:pt x="305" y="489"/>
                  </a:cubicBezTo>
                  <a:cubicBezTo>
                    <a:pt x="303" y="488"/>
                    <a:pt x="301" y="486"/>
                    <a:pt x="301" y="483"/>
                  </a:cubicBezTo>
                  <a:cubicBezTo>
                    <a:pt x="301" y="481"/>
                    <a:pt x="302" y="481"/>
                    <a:pt x="303" y="479"/>
                  </a:cubicBezTo>
                  <a:cubicBezTo>
                    <a:pt x="304" y="474"/>
                    <a:pt x="306" y="472"/>
                    <a:pt x="306" y="466"/>
                  </a:cubicBezTo>
                  <a:cubicBezTo>
                    <a:pt x="306" y="458"/>
                    <a:pt x="306" y="458"/>
                    <a:pt x="306" y="458"/>
                  </a:cubicBezTo>
                  <a:cubicBezTo>
                    <a:pt x="306" y="454"/>
                    <a:pt x="303" y="451"/>
                    <a:pt x="299" y="451"/>
                  </a:cubicBezTo>
                  <a:cubicBezTo>
                    <a:pt x="296" y="451"/>
                    <a:pt x="293" y="452"/>
                    <a:pt x="290" y="453"/>
                  </a:cubicBezTo>
                  <a:cubicBezTo>
                    <a:pt x="261" y="461"/>
                    <a:pt x="261" y="461"/>
                    <a:pt x="261" y="461"/>
                  </a:cubicBezTo>
                  <a:cubicBezTo>
                    <a:pt x="261" y="459"/>
                    <a:pt x="259" y="458"/>
                    <a:pt x="258" y="455"/>
                  </a:cubicBezTo>
                  <a:cubicBezTo>
                    <a:pt x="257" y="454"/>
                    <a:pt x="257" y="451"/>
                    <a:pt x="255" y="451"/>
                  </a:cubicBezTo>
                  <a:cubicBezTo>
                    <a:pt x="255" y="451"/>
                    <a:pt x="254" y="452"/>
                    <a:pt x="253" y="452"/>
                  </a:cubicBezTo>
                  <a:cubicBezTo>
                    <a:pt x="249" y="452"/>
                    <a:pt x="247" y="451"/>
                    <a:pt x="243" y="451"/>
                  </a:cubicBezTo>
                  <a:cubicBezTo>
                    <a:pt x="241" y="451"/>
                    <a:pt x="239" y="451"/>
                    <a:pt x="237" y="451"/>
                  </a:cubicBezTo>
                  <a:cubicBezTo>
                    <a:pt x="234" y="451"/>
                    <a:pt x="232" y="450"/>
                    <a:pt x="230" y="449"/>
                  </a:cubicBezTo>
                  <a:cubicBezTo>
                    <a:pt x="227" y="448"/>
                    <a:pt x="227" y="446"/>
                    <a:pt x="226" y="443"/>
                  </a:cubicBezTo>
                  <a:cubicBezTo>
                    <a:pt x="225" y="440"/>
                    <a:pt x="223" y="439"/>
                    <a:pt x="220" y="437"/>
                  </a:cubicBezTo>
                  <a:cubicBezTo>
                    <a:pt x="218" y="436"/>
                    <a:pt x="218" y="434"/>
                    <a:pt x="216" y="432"/>
                  </a:cubicBezTo>
                  <a:cubicBezTo>
                    <a:pt x="215" y="430"/>
                    <a:pt x="213" y="430"/>
                    <a:pt x="211" y="428"/>
                  </a:cubicBezTo>
                  <a:cubicBezTo>
                    <a:pt x="210" y="426"/>
                    <a:pt x="209" y="425"/>
                    <a:pt x="209" y="423"/>
                  </a:cubicBezTo>
                  <a:cubicBezTo>
                    <a:pt x="208" y="422"/>
                    <a:pt x="208" y="419"/>
                    <a:pt x="206" y="419"/>
                  </a:cubicBezTo>
                  <a:cubicBezTo>
                    <a:pt x="199" y="419"/>
                    <a:pt x="196" y="424"/>
                    <a:pt x="189" y="424"/>
                  </a:cubicBezTo>
                  <a:cubicBezTo>
                    <a:pt x="181" y="424"/>
                    <a:pt x="181" y="424"/>
                    <a:pt x="181" y="424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198813" y="1838325"/>
              <a:ext cx="1095375" cy="946150"/>
            </a:xfrm>
            <a:custGeom>
              <a:avLst/>
              <a:gdLst/>
              <a:ahLst/>
              <a:cxnLst>
                <a:cxn ang="0">
                  <a:pos x="241" y="387"/>
                </a:cxn>
                <a:cxn ang="0">
                  <a:pos x="246" y="389"/>
                </a:cxn>
                <a:cxn ang="0">
                  <a:pos x="242" y="382"/>
                </a:cxn>
                <a:cxn ang="0">
                  <a:pos x="247" y="385"/>
                </a:cxn>
                <a:cxn ang="0">
                  <a:pos x="245" y="378"/>
                </a:cxn>
                <a:cxn ang="0">
                  <a:pos x="239" y="375"/>
                </a:cxn>
                <a:cxn ang="0">
                  <a:pos x="233" y="386"/>
                </a:cxn>
                <a:cxn ang="0">
                  <a:pos x="225" y="378"/>
                </a:cxn>
                <a:cxn ang="0">
                  <a:pos x="214" y="385"/>
                </a:cxn>
                <a:cxn ang="0">
                  <a:pos x="232" y="371"/>
                </a:cxn>
                <a:cxn ang="0">
                  <a:pos x="214" y="373"/>
                </a:cxn>
                <a:cxn ang="0">
                  <a:pos x="209" y="371"/>
                </a:cxn>
                <a:cxn ang="0">
                  <a:pos x="207" y="339"/>
                </a:cxn>
                <a:cxn ang="0">
                  <a:pos x="201" y="351"/>
                </a:cxn>
                <a:cxn ang="0">
                  <a:pos x="185" y="305"/>
                </a:cxn>
                <a:cxn ang="0">
                  <a:pos x="193" y="310"/>
                </a:cxn>
                <a:cxn ang="0">
                  <a:pos x="159" y="259"/>
                </a:cxn>
                <a:cxn ang="0">
                  <a:pos x="82" y="144"/>
                </a:cxn>
                <a:cxn ang="0">
                  <a:pos x="123" y="203"/>
                </a:cxn>
                <a:cxn ang="0">
                  <a:pos x="66" y="109"/>
                </a:cxn>
                <a:cxn ang="0">
                  <a:pos x="21" y="114"/>
                </a:cxn>
                <a:cxn ang="0">
                  <a:pos x="14" y="116"/>
                </a:cxn>
                <a:cxn ang="0">
                  <a:pos x="2" y="109"/>
                </a:cxn>
                <a:cxn ang="0">
                  <a:pos x="268" y="462"/>
                </a:cxn>
                <a:cxn ang="0">
                  <a:pos x="263" y="447"/>
                </a:cxn>
                <a:cxn ang="0">
                  <a:pos x="272" y="419"/>
                </a:cxn>
                <a:cxn ang="0">
                  <a:pos x="245" y="372"/>
                </a:cxn>
                <a:cxn ang="0">
                  <a:pos x="226" y="355"/>
                </a:cxn>
                <a:cxn ang="0">
                  <a:pos x="212" y="340"/>
                </a:cxn>
                <a:cxn ang="0">
                  <a:pos x="218" y="338"/>
                </a:cxn>
                <a:cxn ang="0">
                  <a:pos x="198" y="313"/>
                </a:cxn>
                <a:cxn ang="0">
                  <a:pos x="171" y="256"/>
                </a:cxn>
                <a:cxn ang="0">
                  <a:pos x="149" y="225"/>
                </a:cxn>
                <a:cxn ang="0">
                  <a:pos x="124" y="184"/>
                </a:cxn>
                <a:cxn ang="0">
                  <a:pos x="101" y="149"/>
                </a:cxn>
                <a:cxn ang="0">
                  <a:pos x="86" y="126"/>
                </a:cxn>
                <a:cxn ang="0">
                  <a:pos x="65" y="100"/>
                </a:cxn>
                <a:cxn ang="0">
                  <a:pos x="35" y="98"/>
                </a:cxn>
                <a:cxn ang="0">
                  <a:pos x="22" y="90"/>
                </a:cxn>
                <a:cxn ang="0">
                  <a:pos x="13" y="96"/>
                </a:cxn>
                <a:cxn ang="0">
                  <a:pos x="32" y="46"/>
                </a:cxn>
                <a:cxn ang="0">
                  <a:pos x="75" y="3"/>
                </a:cxn>
                <a:cxn ang="0">
                  <a:pos x="295" y="48"/>
                </a:cxn>
                <a:cxn ang="0">
                  <a:pos x="456" y="94"/>
                </a:cxn>
                <a:cxn ang="0">
                  <a:pos x="519" y="135"/>
                </a:cxn>
                <a:cxn ang="0">
                  <a:pos x="548" y="208"/>
                </a:cxn>
                <a:cxn ang="0">
                  <a:pos x="503" y="248"/>
                </a:cxn>
                <a:cxn ang="0">
                  <a:pos x="449" y="250"/>
                </a:cxn>
                <a:cxn ang="0">
                  <a:pos x="414" y="223"/>
                </a:cxn>
                <a:cxn ang="0">
                  <a:pos x="376" y="241"/>
                </a:cxn>
                <a:cxn ang="0">
                  <a:pos x="330" y="194"/>
                </a:cxn>
                <a:cxn ang="0">
                  <a:pos x="283" y="181"/>
                </a:cxn>
                <a:cxn ang="0">
                  <a:pos x="246" y="211"/>
                </a:cxn>
                <a:cxn ang="0">
                  <a:pos x="270" y="261"/>
                </a:cxn>
                <a:cxn ang="0">
                  <a:pos x="286" y="316"/>
                </a:cxn>
                <a:cxn ang="0">
                  <a:pos x="329" y="361"/>
                </a:cxn>
                <a:cxn ang="0">
                  <a:pos x="345" y="384"/>
                </a:cxn>
                <a:cxn ang="0">
                  <a:pos x="310" y="461"/>
                </a:cxn>
              </a:cxnLst>
              <a:rect l="0" t="0" r="r" b="b"/>
              <a:pathLst>
                <a:path w="553" h="478">
                  <a:moveTo>
                    <a:pt x="254" y="432"/>
                  </a:moveTo>
                  <a:cubicBezTo>
                    <a:pt x="253" y="432"/>
                    <a:pt x="252" y="433"/>
                    <a:pt x="252" y="434"/>
                  </a:cubicBezTo>
                  <a:cubicBezTo>
                    <a:pt x="252" y="436"/>
                    <a:pt x="252" y="436"/>
                    <a:pt x="252" y="436"/>
                  </a:cubicBezTo>
                  <a:cubicBezTo>
                    <a:pt x="252" y="436"/>
                    <a:pt x="253" y="436"/>
                    <a:pt x="254" y="436"/>
                  </a:cubicBezTo>
                  <a:cubicBezTo>
                    <a:pt x="255" y="436"/>
                    <a:pt x="255" y="436"/>
                    <a:pt x="257" y="436"/>
                  </a:cubicBezTo>
                  <a:cubicBezTo>
                    <a:pt x="256" y="435"/>
                    <a:pt x="256" y="432"/>
                    <a:pt x="254" y="432"/>
                  </a:cubicBezTo>
                  <a:close/>
                  <a:moveTo>
                    <a:pt x="241" y="387"/>
                  </a:moveTo>
                  <a:cubicBezTo>
                    <a:pt x="239" y="388"/>
                    <a:pt x="238" y="388"/>
                    <a:pt x="237" y="390"/>
                  </a:cubicBezTo>
                  <a:cubicBezTo>
                    <a:pt x="239" y="390"/>
                    <a:pt x="240" y="388"/>
                    <a:pt x="241" y="388"/>
                  </a:cubicBezTo>
                  <a:cubicBezTo>
                    <a:pt x="241" y="388"/>
                    <a:pt x="242" y="388"/>
                    <a:pt x="242" y="388"/>
                  </a:cubicBezTo>
                  <a:cubicBezTo>
                    <a:pt x="242" y="387"/>
                    <a:pt x="241" y="387"/>
                    <a:pt x="241" y="387"/>
                  </a:cubicBezTo>
                  <a:close/>
                  <a:moveTo>
                    <a:pt x="247" y="387"/>
                  </a:moveTo>
                  <a:cubicBezTo>
                    <a:pt x="246" y="387"/>
                    <a:pt x="246" y="387"/>
                    <a:pt x="246" y="387"/>
                  </a:cubicBezTo>
                  <a:cubicBezTo>
                    <a:pt x="246" y="389"/>
                    <a:pt x="246" y="389"/>
                    <a:pt x="246" y="389"/>
                  </a:cubicBezTo>
                  <a:cubicBezTo>
                    <a:pt x="246" y="389"/>
                    <a:pt x="246" y="389"/>
                    <a:pt x="247" y="389"/>
                  </a:cubicBezTo>
                  <a:cubicBezTo>
                    <a:pt x="247" y="389"/>
                    <a:pt x="247" y="388"/>
                    <a:pt x="248" y="388"/>
                  </a:cubicBezTo>
                  <a:cubicBezTo>
                    <a:pt x="250" y="388"/>
                    <a:pt x="250" y="389"/>
                    <a:pt x="252" y="390"/>
                  </a:cubicBezTo>
                  <a:cubicBezTo>
                    <a:pt x="252" y="391"/>
                    <a:pt x="252" y="391"/>
                    <a:pt x="252" y="391"/>
                  </a:cubicBezTo>
                  <a:cubicBezTo>
                    <a:pt x="252" y="390"/>
                    <a:pt x="252" y="390"/>
                    <a:pt x="252" y="390"/>
                  </a:cubicBezTo>
                  <a:cubicBezTo>
                    <a:pt x="251" y="388"/>
                    <a:pt x="249" y="387"/>
                    <a:pt x="247" y="387"/>
                  </a:cubicBezTo>
                  <a:close/>
                  <a:moveTo>
                    <a:pt x="242" y="382"/>
                  </a:moveTo>
                  <a:cubicBezTo>
                    <a:pt x="242" y="382"/>
                    <a:pt x="242" y="382"/>
                    <a:pt x="242" y="382"/>
                  </a:cubicBezTo>
                  <a:cubicBezTo>
                    <a:pt x="242" y="383"/>
                    <a:pt x="242" y="383"/>
                    <a:pt x="242" y="383"/>
                  </a:cubicBezTo>
                  <a:cubicBezTo>
                    <a:pt x="243" y="383"/>
                    <a:pt x="243" y="383"/>
                    <a:pt x="243" y="383"/>
                  </a:cubicBezTo>
                  <a:cubicBezTo>
                    <a:pt x="243" y="384"/>
                    <a:pt x="243" y="384"/>
                    <a:pt x="244" y="385"/>
                  </a:cubicBezTo>
                  <a:cubicBezTo>
                    <a:pt x="244" y="385"/>
                    <a:pt x="245" y="385"/>
                    <a:pt x="246" y="385"/>
                  </a:cubicBezTo>
                  <a:cubicBezTo>
                    <a:pt x="246" y="385"/>
                    <a:pt x="246" y="385"/>
                    <a:pt x="247" y="386"/>
                  </a:cubicBezTo>
                  <a:cubicBezTo>
                    <a:pt x="247" y="385"/>
                    <a:pt x="247" y="385"/>
                    <a:pt x="247" y="385"/>
                  </a:cubicBezTo>
                  <a:cubicBezTo>
                    <a:pt x="247" y="384"/>
                    <a:pt x="246" y="384"/>
                    <a:pt x="246" y="383"/>
                  </a:cubicBezTo>
                  <a:cubicBezTo>
                    <a:pt x="245" y="383"/>
                    <a:pt x="246" y="382"/>
                    <a:pt x="246" y="381"/>
                  </a:cubicBezTo>
                  <a:cubicBezTo>
                    <a:pt x="244" y="381"/>
                    <a:pt x="243" y="382"/>
                    <a:pt x="242" y="382"/>
                  </a:cubicBezTo>
                  <a:close/>
                  <a:moveTo>
                    <a:pt x="241" y="377"/>
                  </a:moveTo>
                  <a:cubicBezTo>
                    <a:pt x="241" y="378"/>
                    <a:pt x="241" y="378"/>
                    <a:pt x="240" y="379"/>
                  </a:cubicBezTo>
                  <a:cubicBezTo>
                    <a:pt x="243" y="379"/>
                    <a:pt x="243" y="379"/>
                    <a:pt x="243" y="379"/>
                  </a:cubicBezTo>
                  <a:cubicBezTo>
                    <a:pt x="244" y="379"/>
                    <a:pt x="244" y="379"/>
                    <a:pt x="245" y="378"/>
                  </a:cubicBezTo>
                  <a:cubicBezTo>
                    <a:pt x="244" y="377"/>
                    <a:pt x="242" y="378"/>
                    <a:pt x="241" y="377"/>
                  </a:cubicBezTo>
                  <a:close/>
                  <a:moveTo>
                    <a:pt x="238" y="369"/>
                  </a:moveTo>
                  <a:cubicBezTo>
                    <a:pt x="238" y="369"/>
                    <a:pt x="238" y="369"/>
                    <a:pt x="238" y="368"/>
                  </a:cubicBezTo>
                  <a:cubicBezTo>
                    <a:pt x="238" y="367"/>
                    <a:pt x="238" y="367"/>
                    <a:pt x="238" y="367"/>
                  </a:cubicBezTo>
                  <a:cubicBezTo>
                    <a:pt x="237" y="367"/>
                    <a:pt x="236" y="367"/>
                    <a:pt x="236" y="368"/>
                  </a:cubicBezTo>
                  <a:cubicBezTo>
                    <a:pt x="236" y="371"/>
                    <a:pt x="236" y="373"/>
                    <a:pt x="238" y="375"/>
                  </a:cubicBezTo>
                  <a:cubicBezTo>
                    <a:pt x="238" y="375"/>
                    <a:pt x="239" y="375"/>
                    <a:pt x="239" y="375"/>
                  </a:cubicBezTo>
                  <a:cubicBezTo>
                    <a:pt x="239" y="373"/>
                    <a:pt x="237" y="372"/>
                    <a:pt x="237" y="370"/>
                  </a:cubicBezTo>
                  <a:cubicBezTo>
                    <a:pt x="237" y="370"/>
                    <a:pt x="238" y="369"/>
                    <a:pt x="238" y="369"/>
                  </a:cubicBezTo>
                  <a:close/>
                  <a:moveTo>
                    <a:pt x="227" y="383"/>
                  </a:moveTo>
                  <a:cubicBezTo>
                    <a:pt x="227" y="382"/>
                    <a:pt x="227" y="382"/>
                    <a:pt x="227" y="382"/>
                  </a:cubicBezTo>
                  <a:cubicBezTo>
                    <a:pt x="229" y="388"/>
                    <a:pt x="232" y="390"/>
                    <a:pt x="237" y="394"/>
                  </a:cubicBezTo>
                  <a:cubicBezTo>
                    <a:pt x="236" y="390"/>
                    <a:pt x="234" y="389"/>
                    <a:pt x="231" y="386"/>
                  </a:cubicBezTo>
                  <a:cubicBezTo>
                    <a:pt x="232" y="386"/>
                    <a:pt x="232" y="386"/>
                    <a:pt x="233" y="386"/>
                  </a:cubicBezTo>
                  <a:cubicBezTo>
                    <a:pt x="232" y="385"/>
                    <a:pt x="231" y="385"/>
                    <a:pt x="230" y="385"/>
                  </a:cubicBezTo>
                  <a:cubicBezTo>
                    <a:pt x="229" y="385"/>
                    <a:pt x="228" y="384"/>
                    <a:pt x="227" y="383"/>
                  </a:cubicBezTo>
                  <a:close/>
                  <a:moveTo>
                    <a:pt x="225" y="378"/>
                  </a:moveTo>
                  <a:cubicBezTo>
                    <a:pt x="228" y="378"/>
                    <a:pt x="231" y="380"/>
                    <a:pt x="231" y="382"/>
                  </a:cubicBezTo>
                  <a:cubicBezTo>
                    <a:pt x="229" y="382"/>
                    <a:pt x="228" y="380"/>
                    <a:pt x="225" y="380"/>
                  </a:cubicBezTo>
                  <a:cubicBezTo>
                    <a:pt x="225" y="379"/>
                    <a:pt x="225" y="379"/>
                    <a:pt x="225" y="379"/>
                  </a:cubicBezTo>
                  <a:cubicBezTo>
                    <a:pt x="225" y="378"/>
                    <a:pt x="225" y="378"/>
                    <a:pt x="225" y="378"/>
                  </a:cubicBezTo>
                  <a:close/>
                  <a:moveTo>
                    <a:pt x="214" y="385"/>
                  </a:moveTo>
                  <a:cubicBezTo>
                    <a:pt x="213" y="381"/>
                    <a:pt x="212" y="380"/>
                    <a:pt x="210" y="377"/>
                  </a:cubicBezTo>
                  <a:cubicBezTo>
                    <a:pt x="210" y="376"/>
                    <a:pt x="210" y="376"/>
                    <a:pt x="210" y="376"/>
                  </a:cubicBezTo>
                  <a:cubicBezTo>
                    <a:pt x="210" y="374"/>
                    <a:pt x="208" y="374"/>
                    <a:pt x="207" y="373"/>
                  </a:cubicBezTo>
                  <a:cubicBezTo>
                    <a:pt x="206" y="373"/>
                    <a:pt x="206" y="373"/>
                    <a:pt x="206" y="373"/>
                  </a:cubicBezTo>
                  <a:cubicBezTo>
                    <a:pt x="207" y="375"/>
                    <a:pt x="208" y="375"/>
                    <a:pt x="209" y="377"/>
                  </a:cubicBezTo>
                  <a:cubicBezTo>
                    <a:pt x="211" y="380"/>
                    <a:pt x="211" y="382"/>
                    <a:pt x="214" y="385"/>
                  </a:cubicBezTo>
                  <a:close/>
                  <a:moveTo>
                    <a:pt x="232" y="371"/>
                  </a:moveTo>
                  <a:cubicBezTo>
                    <a:pt x="231" y="371"/>
                    <a:pt x="231" y="371"/>
                    <a:pt x="231" y="371"/>
                  </a:cubicBezTo>
                  <a:cubicBezTo>
                    <a:pt x="231" y="370"/>
                    <a:pt x="231" y="370"/>
                    <a:pt x="231" y="370"/>
                  </a:cubicBezTo>
                  <a:cubicBezTo>
                    <a:pt x="230" y="372"/>
                    <a:pt x="229" y="372"/>
                    <a:pt x="229" y="374"/>
                  </a:cubicBezTo>
                  <a:cubicBezTo>
                    <a:pt x="229" y="374"/>
                    <a:pt x="230" y="374"/>
                    <a:pt x="230" y="374"/>
                  </a:cubicBezTo>
                  <a:cubicBezTo>
                    <a:pt x="231" y="374"/>
                    <a:pt x="233" y="374"/>
                    <a:pt x="233" y="373"/>
                  </a:cubicBezTo>
                  <a:cubicBezTo>
                    <a:pt x="233" y="372"/>
                    <a:pt x="232" y="372"/>
                    <a:pt x="232" y="371"/>
                  </a:cubicBezTo>
                  <a:close/>
                  <a:moveTo>
                    <a:pt x="214" y="370"/>
                  </a:moveTo>
                  <a:cubicBezTo>
                    <a:pt x="215" y="370"/>
                    <a:pt x="215" y="371"/>
                    <a:pt x="216" y="371"/>
                  </a:cubicBezTo>
                  <a:cubicBezTo>
                    <a:pt x="219" y="372"/>
                    <a:pt x="222" y="372"/>
                    <a:pt x="223" y="376"/>
                  </a:cubicBezTo>
                  <a:cubicBezTo>
                    <a:pt x="220" y="375"/>
                    <a:pt x="219" y="374"/>
                    <a:pt x="216" y="372"/>
                  </a:cubicBezTo>
                  <a:cubicBezTo>
                    <a:pt x="216" y="372"/>
                    <a:pt x="216" y="372"/>
                    <a:pt x="216" y="372"/>
                  </a:cubicBezTo>
                  <a:cubicBezTo>
                    <a:pt x="217" y="375"/>
                    <a:pt x="219" y="376"/>
                    <a:pt x="220" y="379"/>
                  </a:cubicBezTo>
                  <a:cubicBezTo>
                    <a:pt x="218" y="377"/>
                    <a:pt x="217" y="375"/>
                    <a:pt x="214" y="373"/>
                  </a:cubicBezTo>
                  <a:cubicBezTo>
                    <a:pt x="213" y="372"/>
                    <a:pt x="212" y="373"/>
                    <a:pt x="212" y="371"/>
                  </a:cubicBezTo>
                  <a:cubicBezTo>
                    <a:pt x="211" y="370"/>
                    <a:pt x="211" y="370"/>
                    <a:pt x="211" y="370"/>
                  </a:cubicBezTo>
                  <a:cubicBezTo>
                    <a:pt x="212" y="370"/>
                    <a:pt x="213" y="370"/>
                    <a:pt x="214" y="370"/>
                  </a:cubicBezTo>
                  <a:close/>
                  <a:moveTo>
                    <a:pt x="196" y="363"/>
                  </a:moveTo>
                  <a:cubicBezTo>
                    <a:pt x="196" y="365"/>
                    <a:pt x="197" y="366"/>
                    <a:pt x="199" y="368"/>
                  </a:cubicBezTo>
                  <a:cubicBezTo>
                    <a:pt x="199" y="367"/>
                    <a:pt x="200" y="367"/>
                    <a:pt x="200" y="366"/>
                  </a:cubicBezTo>
                  <a:cubicBezTo>
                    <a:pt x="203" y="369"/>
                    <a:pt x="205" y="370"/>
                    <a:pt x="209" y="371"/>
                  </a:cubicBezTo>
                  <a:cubicBezTo>
                    <a:pt x="210" y="371"/>
                    <a:pt x="210" y="371"/>
                    <a:pt x="210" y="371"/>
                  </a:cubicBezTo>
                  <a:cubicBezTo>
                    <a:pt x="208" y="367"/>
                    <a:pt x="203" y="368"/>
                    <a:pt x="201" y="364"/>
                  </a:cubicBezTo>
                  <a:cubicBezTo>
                    <a:pt x="200" y="363"/>
                    <a:pt x="199" y="363"/>
                    <a:pt x="199" y="362"/>
                  </a:cubicBezTo>
                  <a:cubicBezTo>
                    <a:pt x="199" y="359"/>
                    <a:pt x="202" y="359"/>
                    <a:pt x="202" y="356"/>
                  </a:cubicBezTo>
                  <a:cubicBezTo>
                    <a:pt x="202" y="355"/>
                    <a:pt x="200" y="358"/>
                    <a:pt x="199" y="359"/>
                  </a:cubicBezTo>
                  <a:cubicBezTo>
                    <a:pt x="198" y="360"/>
                    <a:pt x="196" y="361"/>
                    <a:pt x="196" y="363"/>
                  </a:cubicBezTo>
                  <a:close/>
                  <a:moveTo>
                    <a:pt x="207" y="339"/>
                  </a:moveTo>
                  <a:cubicBezTo>
                    <a:pt x="204" y="343"/>
                    <a:pt x="202" y="346"/>
                    <a:pt x="202" y="352"/>
                  </a:cubicBezTo>
                  <a:cubicBezTo>
                    <a:pt x="202" y="352"/>
                    <a:pt x="202" y="352"/>
                    <a:pt x="202" y="352"/>
                  </a:cubicBezTo>
                  <a:cubicBezTo>
                    <a:pt x="202" y="352"/>
                    <a:pt x="202" y="352"/>
                    <a:pt x="202" y="352"/>
                  </a:cubicBezTo>
                  <a:cubicBezTo>
                    <a:pt x="203" y="352"/>
                    <a:pt x="203" y="351"/>
                    <a:pt x="204" y="351"/>
                  </a:cubicBezTo>
                  <a:cubicBezTo>
                    <a:pt x="204" y="351"/>
                    <a:pt x="205" y="351"/>
                    <a:pt x="205" y="351"/>
                  </a:cubicBezTo>
                  <a:cubicBezTo>
                    <a:pt x="205" y="353"/>
                    <a:pt x="206" y="355"/>
                    <a:pt x="206" y="357"/>
                  </a:cubicBezTo>
                  <a:cubicBezTo>
                    <a:pt x="203" y="355"/>
                    <a:pt x="201" y="354"/>
                    <a:pt x="201" y="351"/>
                  </a:cubicBezTo>
                  <a:cubicBezTo>
                    <a:pt x="201" y="346"/>
                    <a:pt x="202" y="340"/>
                    <a:pt x="207" y="339"/>
                  </a:cubicBezTo>
                  <a:close/>
                  <a:moveTo>
                    <a:pt x="210" y="327"/>
                  </a:moveTo>
                  <a:cubicBezTo>
                    <a:pt x="210" y="328"/>
                    <a:pt x="210" y="328"/>
                    <a:pt x="210" y="328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7"/>
                    <a:pt x="211" y="327"/>
                    <a:pt x="212" y="326"/>
                  </a:cubicBezTo>
                  <a:cubicBezTo>
                    <a:pt x="211" y="326"/>
                    <a:pt x="210" y="326"/>
                    <a:pt x="210" y="327"/>
                  </a:cubicBezTo>
                  <a:close/>
                  <a:moveTo>
                    <a:pt x="185" y="305"/>
                  </a:moveTo>
                  <a:cubicBezTo>
                    <a:pt x="185" y="305"/>
                    <a:pt x="185" y="306"/>
                    <a:pt x="186" y="306"/>
                  </a:cubicBezTo>
                  <a:cubicBezTo>
                    <a:pt x="187" y="306"/>
                    <a:pt x="187" y="305"/>
                    <a:pt x="188" y="305"/>
                  </a:cubicBezTo>
                  <a:cubicBezTo>
                    <a:pt x="188" y="303"/>
                    <a:pt x="186" y="304"/>
                    <a:pt x="185" y="305"/>
                  </a:cubicBezTo>
                  <a:close/>
                  <a:moveTo>
                    <a:pt x="190" y="306"/>
                  </a:moveTo>
                  <a:cubicBezTo>
                    <a:pt x="190" y="306"/>
                    <a:pt x="190" y="306"/>
                    <a:pt x="189" y="306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9"/>
                    <a:pt x="192" y="308"/>
                    <a:pt x="193" y="310"/>
                  </a:cubicBezTo>
                  <a:cubicBezTo>
                    <a:pt x="193" y="309"/>
                    <a:pt x="193" y="308"/>
                    <a:pt x="193" y="306"/>
                  </a:cubicBezTo>
                  <a:cubicBezTo>
                    <a:pt x="192" y="307"/>
                    <a:pt x="191" y="306"/>
                    <a:pt x="190" y="306"/>
                  </a:cubicBezTo>
                  <a:close/>
                  <a:moveTo>
                    <a:pt x="155" y="255"/>
                  </a:moveTo>
                  <a:cubicBezTo>
                    <a:pt x="153" y="255"/>
                    <a:pt x="153" y="255"/>
                    <a:pt x="153" y="255"/>
                  </a:cubicBezTo>
                  <a:cubicBezTo>
                    <a:pt x="153" y="255"/>
                    <a:pt x="153" y="255"/>
                    <a:pt x="152" y="256"/>
                  </a:cubicBezTo>
                  <a:cubicBezTo>
                    <a:pt x="155" y="257"/>
                    <a:pt x="156" y="258"/>
                    <a:pt x="159" y="260"/>
                  </a:cubicBezTo>
                  <a:cubicBezTo>
                    <a:pt x="159" y="259"/>
                    <a:pt x="159" y="259"/>
                    <a:pt x="159" y="259"/>
                  </a:cubicBezTo>
                  <a:cubicBezTo>
                    <a:pt x="158" y="258"/>
                    <a:pt x="157" y="256"/>
                    <a:pt x="155" y="255"/>
                  </a:cubicBezTo>
                  <a:close/>
                  <a:moveTo>
                    <a:pt x="66" y="131"/>
                  </a:moveTo>
                  <a:cubicBezTo>
                    <a:pt x="65" y="131"/>
                    <a:pt x="65" y="131"/>
                    <a:pt x="64" y="131"/>
                  </a:cubicBezTo>
                  <a:cubicBezTo>
                    <a:pt x="64" y="132"/>
                    <a:pt x="65" y="132"/>
                    <a:pt x="66" y="132"/>
                  </a:cubicBezTo>
                  <a:cubicBezTo>
                    <a:pt x="66" y="132"/>
                    <a:pt x="66" y="132"/>
                    <a:pt x="66" y="131"/>
                  </a:cubicBezTo>
                  <a:close/>
                  <a:moveTo>
                    <a:pt x="82" y="144"/>
                  </a:moveTo>
                  <a:cubicBezTo>
                    <a:pt x="82" y="144"/>
                    <a:pt x="82" y="144"/>
                    <a:pt x="82" y="144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85" y="148"/>
                    <a:pt x="85" y="147"/>
                  </a:cubicBezTo>
                  <a:cubicBezTo>
                    <a:pt x="85" y="145"/>
                    <a:pt x="84" y="144"/>
                    <a:pt x="82" y="144"/>
                  </a:cubicBezTo>
                  <a:close/>
                  <a:moveTo>
                    <a:pt x="123" y="203"/>
                  </a:moveTo>
                  <a:cubicBezTo>
                    <a:pt x="125" y="205"/>
                    <a:pt x="126" y="206"/>
                    <a:pt x="127" y="207"/>
                  </a:cubicBezTo>
                  <a:cubicBezTo>
                    <a:pt x="127" y="206"/>
                    <a:pt x="126" y="205"/>
                    <a:pt x="126" y="204"/>
                  </a:cubicBezTo>
                  <a:cubicBezTo>
                    <a:pt x="124" y="199"/>
                    <a:pt x="123" y="196"/>
                    <a:pt x="123" y="203"/>
                  </a:cubicBezTo>
                  <a:close/>
                  <a:moveTo>
                    <a:pt x="80" y="124"/>
                  </a:moveTo>
                  <a:cubicBezTo>
                    <a:pt x="79" y="124"/>
                    <a:pt x="79" y="125"/>
                    <a:pt x="79" y="126"/>
                  </a:cubicBezTo>
                  <a:cubicBezTo>
                    <a:pt x="80" y="126"/>
                    <a:pt x="81" y="127"/>
                    <a:pt x="82" y="12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81" y="126"/>
                    <a:pt x="81" y="125"/>
                    <a:pt x="80" y="124"/>
                  </a:cubicBezTo>
                  <a:close/>
                  <a:moveTo>
                    <a:pt x="67" y="108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8" y="110"/>
                    <a:pt x="68" y="112"/>
                    <a:pt x="69" y="114"/>
                  </a:cubicBezTo>
                  <a:cubicBezTo>
                    <a:pt x="69" y="114"/>
                    <a:pt x="69" y="113"/>
                    <a:pt x="70" y="113"/>
                  </a:cubicBezTo>
                  <a:cubicBezTo>
                    <a:pt x="70" y="114"/>
                    <a:pt x="71" y="114"/>
                    <a:pt x="71" y="115"/>
                  </a:cubicBezTo>
                  <a:cubicBezTo>
                    <a:pt x="72" y="115"/>
                    <a:pt x="72" y="115"/>
                    <a:pt x="73" y="114"/>
                  </a:cubicBezTo>
                  <a:cubicBezTo>
                    <a:pt x="71" y="111"/>
                    <a:pt x="69" y="110"/>
                    <a:pt x="67" y="108"/>
                  </a:cubicBezTo>
                  <a:close/>
                  <a:moveTo>
                    <a:pt x="21" y="112"/>
                  </a:moveTo>
                  <a:cubicBezTo>
                    <a:pt x="20" y="112"/>
                    <a:pt x="14" y="117"/>
                    <a:pt x="21" y="114"/>
                  </a:cubicBezTo>
                  <a:cubicBezTo>
                    <a:pt x="22" y="115"/>
                    <a:pt x="22" y="117"/>
                    <a:pt x="23" y="117"/>
                  </a:cubicBezTo>
                  <a:cubicBezTo>
                    <a:pt x="24" y="117"/>
                    <a:pt x="25" y="117"/>
                    <a:pt x="25" y="116"/>
                  </a:cubicBezTo>
                  <a:cubicBezTo>
                    <a:pt x="25" y="114"/>
                    <a:pt x="23" y="112"/>
                    <a:pt x="21" y="112"/>
                  </a:cubicBezTo>
                  <a:close/>
                  <a:moveTo>
                    <a:pt x="6" y="111"/>
                  </a:moveTo>
                  <a:cubicBezTo>
                    <a:pt x="0" y="111"/>
                    <a:pt x="3" y="114"/>
                    <a:pt x="7" y="116"/>
                  </a:cubicBezTo>
                  <a:cubicBezTo>
                    <a:pt x="8" y="117"/>
                    <a:pt x="9" y="118"/>
                    <a:pt x="10" y="118"/>
                  </a:cubicBezTo>
                  <a:cubicBezTo>
                    <a:pt x="12" y="118"/>
                    <a:pt x="12" y="116"/>
                    <a:pt x="14" y="116"/>
                  </a:cubicBezTo>
                  <a:cubicBezTo>
                    <a:pt x="13" y="115"/>
                    <a:pt x="11" y="115"/>
                    <a:pt x="11" y="113"/>
                  </a:cubicBezTo>
                  <a:cubicBezTo>
                    <a:pt x="11" y="113"/>
                    <a:pt x="11" y="112"/>
                    <a:pt x="11" y="112"/>
                  </a:cubicBezTo>
                  <a:cubicBezTo>
                    <a:pt x="11" y="112"/>
                    <a:pt x="11" y="111"/>
                    <a:pt x="11" y="111"/>
                  </a:cubicBezTo>
                  <a:cubicBezTo>
                    <a:pt x="10" y="111"/>
                    <a:pt x="9" y="112"/>
                    <a:pt x="8" y="112"/>
                  </a:cubicBezTo>
                  <a:cubicBezTo>
                    <a:pt x="7" y="112"/>
                    <a:pt x="7" y="111"/>
                    <a:pt x="6" y="111"/>
                  </a:cubicBezTo>
                  <a:close/>
                  <a:moveTo>
                    <a:pt x="4" y="106"/>
                  </a:moveTo>
                  <a:cubicBezTo>
                    <a:pt x="3" y="106"/>
                    <a:pt x="3" y="107"/>
                    <a:pt x="2" y="109"/>
                  </a:cubicBezTo>
                  <a:cubicBezTo>
                    <a:pt x="2" y="109"/>
                    <a:pt x="3" y="109"/>
                    <a:pt x="3" y="109"/>
                  </a:cubicBezTo>
                  <a:cubicBezTo>
                    <a:pt x="5" y="109"/>
                    <a:pt x="6" y="108"/>
                    <a:pt x="8" y="108"/>
                  </a:cubicBezTo>
                  <a:cubicBezTo>
                    <a:pt x="7" y="107"/>
                    <a:pt x="6" y="106"/>
                    <a:pt x="4" y="106"/>
                  </a:cubicBezTo>
                  <a:close/>
                  <a:moveTo>
                    <a:pt x="281" y="478"/>
                  </a:moveTo>
                  <a:cubicBezTo>
                    <a:pt x="279" y="474"/>
                    <a:pt x="278" y="471"/>
                    <a:pt x="278" y="471"/>
                  </a:cubicBezTo>
                  <a:cubicBezTo>
                    <a:pt x="276" y="468"/>
                    <a:pt x="275" y="466"/>
                    <a:pt x="272" y="465"/>
                  </a:cubicBezTo>
                  <a:cubicBezTo>
                    <a:pt x="271" y="463"/>
                    <a:pt x="269" y="463"/>
                    <a:pt x="268" y="462"/>
                  </a:cubicBezTo>
                  <a:cubicBezTo>
                    <a:pt x="267" y="461"/>
                    <a:pt x="266" y="456"/>
                    <a:pt x="267" y="456"/>
                  </a:cubicBezTo>
                  <a:cubicBezTo>
                    <a:pt x="267" y="456"/>
                    <a:pt x="267" y="456"/>
                    <a:pt x="268" y="456"/>
                  </a:cubicBezTo>
                  <a:cubicBezTo>
                    <a:pt x="268" y="454"/>
                    <a:pt x="268" y="454"/>
                    <a:pt x="268" y="453"/>
                  </a:cubicBezTo>
                  <a:cubicBezTo>
                    <a:pt x="268" y="452"/>
                    <a:pt x="266" y="454"/>
                    <a:pt x="265" y="454"/>
                  </a:cubicBezTo>
                  <a:cubicBezTo>
                    <a:pt x="263" y="454"/>
                    <a:pt x="263" y="453"/>
                    <a:pt x="263" y="452"/>
                  </a:cubicBezTo>
                  <a:cubicBezTo>
                    <a:pt x="262" y="450"/>
                    <a:pt x="261" y="450"/>
                    <a:pt x="261" y="448"/>
                  </a:cubicBezTo>
                  <a:cubicBezTo>
                    <a:pt x="261" y="447"/>
                    <a:pt x="262" y="447"/>
                    <a:pt x="263" y="447"/>
                  </a:cubicBezTo>
                  <a:cubicBezTo>
                    <a:pt x="264" y="447"/>
                    <a:pt x="265" y="448"/>
                    <a:pt x="267" y="448"/>
                  </a:cubicBezTo>
                  <a:cubicBezTo>
                    <a:pt x="268" y="448"/>
                    <a:pt x="269" y="447"/>
                    <a:pt x="270" y="446"/>
                  </a:cubicBezTo>
                  <a:cubicBezTo>
                    <a:pt x="271" y="446"/>
                    <a:pt x="272" y="446"/>
                    <a:pt x="272" y="445"/>
                  </a:cubicBezTo>
                  <a:cubicBezTo>
                    <a:pt x="272" y="443"/>
                    <a:pt x="270" y="442"/>
                    <a:pt x="270" y="440"/>
                  </a:cubicBezTo>
                  <a:cubicBezTo>
                    <a:pt x="270" y="437"/>
                    <a:pt x="274" y="435"/>
                    <a:pt x="274" y="432"/>
                  </a:cubicBezTo>
                  <a:cubicBezTo>
                    <a:pt x="274" y="428"/>
                    <a:pt x="270" y="427"/>
                    <a:pt x="270" y="423"/>
                  </a:cubicBezTo>
                  <a:cubicBezTo>
                    <a:pt x="270" y="421"/>
                    <a:pt x="272" y="420"/>
                    <a:pt x="272" y="419"/>
                  </a:cubicBezTo>
                  <a:cubicBezTo>
                    <a:pt x="272" y="416"/>
                    <a:pt x="272" y="414"/>
                    <a:pt x="270" y="412"/>
                  </a:cubicBezTo>
                  <a:cubicBezTo>
                    <a:pt x="269" y="411"/>
                    <a:pt x="268" y="411"/>
                    <a:pt x="267" y="411"/>
                  </a:cubicBezTo>
                  <a:cubicBezTo>
                    <a:pt x="265" y="409"/>
                    <a:pt x="265" y="408"/>
                    <a:pt x="263" y="406"/>
                  </a:cubicBezTo>
                  <a:cubicBezTo>
                    <a:pt x="257" y="401"/>
                    <a:pt x="255" y="396"/>
                    <a:pt x="253" y="388"/>
                  </a:cubicBezTo>
                  <a:cubicBezTo>
                    <a:pt x="253" y="385"/>
                    <a:pt x="252" y="383"/>
                    <a:pt x="249" y="381"/>
                  </a:cubicBezTo>
                  <a:cubicBezTo>
                    <a:pt x="248" y="379"/>
                    <a:pt x="247" y="380"/>
                    <a:pt x="246" y="378"/>
                  </a:cubicBezTo>
                  <a:cubicBezTo>
                    <a:pt x="245" y="376"/>
                    <a:pt x="246" y="374"/>
                    <a:pt x="245" y="372"/>
                  </a:cubicBezTo>
                  <a:cubicBezTo>
                    <a:pt x="245" y="371"/>
                    <a:pt x="243" y="371"/>
                    <a:pt x="242" y="369"/>
                  </a:cubicBezTo>
                  <a:cubicBezTo>
                    <a:pt x="241" y="367"/>
                    <a:pt x="242" y="365"/>
                    <a:pt x="241" y="363"/>
                  </a:cubicBezTo>
                  <a:cubicBezTo>
                    <a:pt x="239" y="360"/>
                    <a:pt x="237" y="360"/>
                    <a:pt x="233" y="360"/>
                  </a:cubicBezTo>
                  <a:cubicBezTo>
                    <a:pt x="233" y="357"/>
                    <a:pt x="231" y="356"/>
                    <a:pt x="229" y="354"/>
                  </a:cubicBezTo>
                  <a:cubicBezTo>
                    <a:pt x="229" y="354"/>
                    <a:pt x="225" y="349"/>
                    <a:pt x="225" y="351"/>
                  </a:cubicBezTo>
                  <a:cubicBezTo>
                    <a:pt x="226" y="352"/>
                    <a:pt x="226" y="353"/>
                    <a:pt x="226" y="355"/>
                  </a:cubicBezTo>
                  <a:cubicBezTo>
                    <a:pt x="226" y="355"/>
                    <a:pt x="226" y="355"/>
                    <a:pt x="226" y="355"/>
                  </a:cubicBezTo>
                  <a:cubicBezTo>
                    <a:pt x="224" y="355"/>
                    <a:pt x="224" y="353"/>
                    <a:pt x="222" y="353"/>
                  </a:cubicBezTo>
                  <a:cubicBezTo>
                    <a:pt x="221" y="352"/>
                    <a:pt x="219" y="353"/>
                    <a:pt x="219" y="352"/>
                  </a:cubicBezTo>
                  <a:cubicBezTo>
                    <a:pt x="217" y="350"/>
                    <a:pt x="219" y="349"/>
                    <a:pt x="218" y="347"/>
                  </a:cubicBezTo>
                  <a:cubicBezTo>
                    <a:pt x="217" y="348"/>
                    <a:pt x="217" y="348"/>
                    <a:pt x="217" y="348"/>
                  </a:cubicBezTo>
                  <a:cubicBezTo>
                    <a:pt x="216" y="348"/>
                    <a:pt x="216" y="347"/>
                    <a:pt x="216" y="346"/>
                  </a:cubicBezTo>
                  <a:cubicBezTo>
                    <a:pt x="216" y="346"/>
                    <a:pt x="217" y="345"/>
                    <a:pt x="217" y="345"/>
                  </a:cubicBezTo>
                  <a:cubicBezTo>
                    <a:pt x="217" y="342"/>
                    <a:pt x="212" y="343"/>
                    <a:pt x="212" y="340"/>
                  </a:cubicBezTo>
                  <a:cubicBezTo>
                    <a:pt x="213" y="339"/>
                    <a:pt x="213" y="339"/>
                    <a:pt x="213" y="338"/>
                  </a:cubicBezTo>
                  <a:cubicBezTo>
                    <a:pt x="216" y="339"/>
                    <a:pt x="217" y="340"/>
                    <a:pt x="220" y="340"/>
                  </a:cubicBezTo>
                  <a:cubicBezTo>
                    <a:pt x="223" y="340"/>
                    <a:pt x="225" y="338"/>
                    <a:pt x="228" y="338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5"/>
                    <a:pt x="227" y="333"/>
                    <a:pt x="227" y="330"/>
                  </a:cubicBezTo>
                  <a:cubicBezTo>
                    <a:pt x="227" y="330"/>
                    <a:pt x="227" y="330"/>
                    <a:pt x="226" y="330"/>
                  </a:cubicBezTo>
                  <a:cubicBezTo>
                    <a:pt x="224" y="334"/>
                    <a:pt x="223" y="338"/>
                    <a:pt x="218" y="338"/>
                  </a:cubicBezTo>
                  <a:cubicBezTo>
                    <a:pt x="217" y="338"/>
                    <a:pt x="216" y="337"/>
                    <a:pt x="215" y="335"/>
                  </a:cubicBezTo>
                  <a:cubicBezTo>
                    <a:pt x="218" y="327"/>
                    <a:pt x="218" y="327"/>
                    <a:pt x="218" y="327"/>
                  </a:cubicBezTo>
                  <a:cubicBezTo>
                    <a:pt x="218" y="323"/>
                    <a:pt x="218" y="323"/>
                    <a:pt x="218" y="323"/>
                  </a:cubicBezTo>
                  <a:cubicBezTo>
                    <a:pt x="218" y="322"/>
                    <a:pt x="216" y="321"/>
                    <a:pt x="215" y="320"/>
                  </a:cubicBezTo>
                  <a:cubicBezTo>
                    <a:pt x="213" y="319"/>
                    <a:pt x="212" y="318"/>
                    <a:pt x="211" y="318"/>
                  </a:cubicBezTo>
                  <a:cubicBezTo>
                    <a:pt x="210" y="318"/>
                    <a:pt x="209" y="319"/>
                    <a:pt x="208" y="319"/>
                  </a:cubicBezTo>
                  <a:cubicBezTo>
                    <a:pt x="203" y="319"/>
                    <a:pt x="200" y="317"/>
                    <a:pt x="198" y="313"/>
                  </a:cubicBezTo>
                  <a:cubicBezTo>
                    <a:pt x="196" y="309"/>
                    <a:pt x="196" y="306"/>
                    <a:pt x="194" y="303"/>
                  </a:cubicBezTo>
                  <a:cubicBezTo>
                    <a:pt x="193" y="300"/>
                    <a:pt x="191" y="299"/>
                    <a:pt x="189" y="297"/>
                  </a:cubicBezTo>
                  <a:cubicBezTo>
                    <a:pt x="188" y="294"/>
                    <a:pt x="188" y="291"/>
                    <a:pt x="186" y="288"/>
                  </a:cubicBezTo>
                  <a:cubicBezTo>
                    <a:pt x="185" y="286"/>
                    <a:pt x="182" y="285"/>
                    <a:pt x="182" y="282"/>
                  </a:cubicBezTo>
                  <a:cubicBezTo>
                    <a:pt x="182" y="281"/>
                    <a:pt x="183" y="281"/>
                    <a:pt x="183" y="280"/>
                  </a:cubicBezTo>
                  <a:cubicBezTo>
                    <a:pt x="183" y="273"/>
                    <a:pt x="179" y="270"/>
                    <a:pt x="175" y="264"/>
                  </a:cubicBezTo>
                  <a:cubicBezTo>
                    <a:pt x="173" y="261"/>
                    <a:pt x="173" y="259"/>
                    <a:pt x="171" y="256"/>
                  </a:cubicBezTo>
                  <a:cubicBezTo>
                    <a:pt x="170" y="254"/>
                    <a:pt x="168" y="255"/>
                    <a:pt x="167" y="254"/>
                  </a:cubicBezTo>
                  <a:cubicBezTo>
                    <a:pt x="164" y="252"/>
                    <a:pt x="165" y="249"/>
                    <a:pt x="163" y="248"/>
                  </a:cubicBezTo>
                  <a:cubicBezTo>
                    <a:pt x="161" y="246"/>
                    <a:pt x="159" y="247"/>
                    <a:pt x="158" y="245"/>
                  </a:cubicBezTo>
                  <a:cubicBezTo>
                    <a:pt x="157" y="243"/>
                    <a:pt x="158" y="241"/>
                    <a:pt x="157" y="239"/>
                  </a:cubicBezTo>
                  <a:cubicBezTo>
                    <a:pt x="155" y="236"/>
                    <a:pt x="153" y="235"/>
                    <a:pt x="153" y="232"/>
                  </a:cubicBezTo>
                  <a:cubicBezTo>
                    <a:pt x="153" y="231"/>
                    <a:pt x="153" y="231"/>
                    <a:pt x="153" y="230"/>
                  </a:cubicBezTo>
                  <a:cubicBezTo>
                    <a:pt x="153" y="222"/>
                    <a:pt x="149" y="232"/>
                    <a:pt x="149" y="225"/>
                  </a:cubicBezTo>
                  <a:cubicBezTo>
                    <a:pt x="149" y="225"/>
                    <a:pt x="149" y="225"/>
                    <a:pt x="149" y="225"/>
                  </a:cubicBezTo>
                  <a:cubicBezTo>
                    <a:pt x="149" y="224"/>
                    <a:pt x="149" y="224"/>
                    <a:pt x="149" y="224"/>
                  </a:cubicBezTo>
                  <a:cubicBezTo>
                    <a:pt x="145" y="221"/>
                    <a:pt x="143" y="219"/>
                    <a:pt x="139" y="215"/>
                  </a:cubicBezTo>
                  <a:cubicBezTo>
                    <a:pt x="137" y="213"/>
                    <a:pt x="137" y="212"/>
                    <a:pt x="135" y="210"/>
                  </a:cubicBezTo>
                  <a:cubicBezTo>
                    <a:pt x="132" y="207"/>
                    <a:pt x="128" y="205"/>
                    <a:pt x="128" y="200"/>
                  </a:cubicBezTo>
                  <a:cubicBezTo>
                    <a:pt x="128" y="198"/>
                    <a:pt x="129" y="197"/>
                    <a:pt x="130" y="195"/>
                  </a:cubicBezTo>
                  <a:cubicBezTo>
                    <a:pt x="134" y="198"/>
                    <a:pt x="125" y="185"/>
                    <a:pt x="124" y="184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3" y="179"/>
                    <a:pt x="119" y="180"/>
                    <a:pt x="116" y="177"/>
                  </a:cubicBezTo>
                  <a:cubicBezTo>
                    <a:pt x="114" y="175"/>
                    <a:pt x="113" y="175"/>
                    <a:pt x="112" y="172"/>
                  </a:cubicBezTo>
                  <a:cubicBezTo>
                    <a:pt x="111" y="171"/>
                    <a:pt x="111" y="170"/>
                    <a:pt x="109" y="169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09" y="163"/>
                    <a:pt x="106" y="163"/>
                    <a:pt x="104" y="160"/>
                  </a:cubicBezTo>
                  <a:cubicBezTo>
                    <a:pt x="102" y="157"/>
                    <a:pt x="103" y="154"/>
                    <a:pt x="101" y="149"/>
                  </a:cubicBezTo>
                  <a:cubicBezTo>
                    <a:pt x="101" y="147"/>
                    <a:pt x="98" y="146"/>
                    <a:pt x="98" y="143"/>
                  </a:cubicBezTo>
                  <a:cubicBezTo>
                    <a:pt x="98" y="140"/>
                    <a:pt x="105" y="141"/>
                    <a:pt x="99" y="140"/>
                  </a:cubicBezTo>
                  <a:cubicBezTo>
                    <a:pt x="98" y="140"/>
                    <a:pt x="96" y="139"/>
                    <a:pt x="96" y="138"/>
                  </a:cubicBezTo>
                  <a:cubicBezTo>
                    <a:pt x="96" y="135"/>
                    <a:pt x="100" y="135"/>
                    <a:pt x="97" y="135"/>
                  </a:cubicBezTo>
                  <a:cubicBezTo>
                    <a:pt x="95" y="135"/>
                    <a:pt x="95" y="132"/>
                    <a:pt x="92" y="131"/>
                  </a:cubicBezTo>
                  <a:cubicBezTo>
                    <a:pt x="90" y="131"/>
                    <a:pt x="88" y="131"/>
                    <a:pt x="87" y="130"/>
                  </a:cubicBezTo>
                  <a:cubicBezTo>
                    <a:pt x="86" y="128"/>
                    <a:pt x="86" y="127"/>
                    <a:pt x="86" y="126"/>
                  </a:cubicBezTo>
                  <a:cubicBezTo>
                    <a:pt x="85" y="124"/>
                    <a:pt x="84" y="123"/>
                    <a:pt x="83" y="121"/>
                  </a:cubicBezTo>
                  <a:cubicBezTo>
                    <a:pt x="80" y="117"/>
                    <a:pt x="78" y="116"/>
                    <a:pt x="76" y="112"/>
                  </a:cubicBezTo>
                  <a:cubicBezTo>
                    <a:pt x="75" y="110"/>
                    <a:pt x="74" y="108"/>
                    <a:pt x="71" y="108"/>
                  </a:cubicBezTo>
                  <a:cubicBezTo>
                    <a:pt x="70" y="108"/>
                    <a:pt x="68" y="108"/>
                    <a:pt x="68" y="107"/>
                  </a:cubicBezTo>
                  <a:cubicBezTo>
                    <a:pt x="66" y="106"/>
                    <a:pt x="70" y="104"/>
                    <a:pt x="71" y="104"/>
                  </a:cubicBezTo>
                  <a:cubicBezTo>
                    <a:pt x="72" y="104"/>
                    <a:pt x="73" y="105"/>
                    <a:pt x="75" y="105"/>
                  </a:cubicBezTo>
                  <a:cubicBezTo>
                    <a:pt x="74" y="101"/>
                    <a:pt x="69" y="102"/>
                    <a:pt x="65" y="100"/>
                  </a:cubicBezTo>
                  <a:cubicBezTo>
                    <a:pt x="63" y="99"/>
                    <a:pt x="61" y="98"/>
                    <a:pt x="58" y="96"/>
                  </a:cubicBezTo>
                  <a:cubicBezTo>
                    <a:pt x="57" y="95"/>
                    <a:pt x="57" y="93"/>
                    <a:pt x="55" y="93"/>
                  </a:cubicBezTo>
                  <a:cubicBezTo>
                    <a:pt x="52" y="93"/>
                    <a:pt x="54" y="96"/>
                    <a:pt x="50" y="96"/>
                  </a:cubicBezTo>
                  <a:cubicBezTo>
                    <a:pt x="48" y="96"/>
                    <a:pt x="47" y="97"/>
                    <a:pt x="45" y="98"/>
                  </a:cubicBezTo>
                  <a:cubicBezTo>
                    <a:pt x="43" y="98"/>
                    <a:pt x="42" y="98"/>
                    <a:pt x="40" y="99"/>
                  </a:cubicBezTo>
                  <a:cubicBezTo>
                    <a:pt x="39" y="99"/>
                    <a:pt x="38" y="100"/>
                    <a:pt x="37" y="100"/>
                  </a:cubicBezTo>
                  <a:cubicBezTo>
                    <a:pt x="35" y="100"/>
                    <a:pt x="35" y="99"/>
                    <a:pt x="35" y="98"/>
                  </a:cubicBezTo>
                  <a:cubicBezTo>
                    <a:pt x="35" y="97"/>
                    <a:pt x="37" y="97"/>
                    <a:pt x="38" y="96"/>
                  </a:cubicBezTo>
                  <a:cubicBezTo>
                    <a:pt x="39" y="95"/>
                    <a:pt x="39" y="93"/>
                    <a:pt x="37" y="93"/>
                  </a:cubicBezTo>
                  <a:cubicBezTo>
                    <a:pt x="34" y="93"/>
                    <a:pt x="31" y="94"/>
                    <a:pt x="31" y="97"/>
                  </a:cubicBezTo>
                  <a:cubicBezTo>
                    <a:pt x="29" y="97"/>
                    <a:pt x="26" y="102"/>
                    <a:pt x="26" y="99"/>
                  </a:cubicBezTo>
                  <a:cubicBezTo>
                    <a:pt x="26" y="98"/>
                    <a:pt x="26" y="98"/>
                    <a:pt x="26" y="97"/>
                  </a:cubicBezTo>
                  <a:cubicBezTo>
                    <a:pt x="26" y="96"/>
                    <a:pt x="24" y="96"/>
                    <a:pt x="24" y="94"/>
                  </a:cubicBezTo>
                  <a:cubicBezTo>
                    <a:pt x="23" y="93"/>
                    <a:pt x="24" y="90"/>
                    <a:pt x="22" y="90"/>
                  </a:cubicBezTo>
                  <a:cubicBezTo>
                    <a:pt x="20" y="90"/>
                    <a:pt x="21" y="93"/>
                    <a:pt x="20" y="94"/>
                  </a:cubicBezTo>
                  <a:cubicBezTo>
                    <a:pt x="20" y="95"/>
                    <a:pt x="18" y="95"/>
                    <a:pt x="18" y="96"/>
                  </a:cubicBezTo>
                  <a:cubicBezTo>
                    <a:pt x="18" y="97"/>
                    <a:pt x="19" y="97"/>
                    <a:pt x="19" y="98"/>
                  </a:cubicBezTo>
                  <a:cubicBezTo>
                    <a:pt x="19" y="99"/>
                    <a:pt x="18" y="99"/>
                    <a:pt x="18" y="99"/>
                  </a:cubicBezTo>
                  <a:cubicBezTo>
                    <a:pt x="16" y="100"/>
                    <a:pt x="16" y="102"/>
                    <a:pt x="16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14" y="101"/>
                    <a:pt x="14" y="99"/>
                    <a:pt x="13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1" y="96"/>
                    <a:pt x="10" y="97"/>
                  </a:cubicBezTo>
                  <a:cubicBezTo>
                    <a:pt x="9" y="97"/>
                    <a:pt x="15" y="88"/>
                    <a:pt x="16" y="87"/>
                  </a:cubicBezTo>
                  <a:cubicBezTo>
                    <a:pt x="16" y="88"/>
                    <a:pt x="16" y="88"/>
                    <a:pt x="17" y="88"/>
                  </a:cubicBezTo>
                  <a:cubicBezTo>
                    <a:pt x="18" y="84"/>
                    <a:pt x="20" y="81"/>
                    <a:pt x="22" y="77"/>
                  </a:cubicBezTo>
                  <a:cubicBezTo>
                    <a:pt x="24" y="71"/>
                    <a:pt x="24" y="68"/>
                    <a:pt x="26" y="62"/>
                  </a:cubicBezTo>
                  <a:cubicBezTo>
                    <a:pt x="29" y="56"/>
                    <a:pt x="32" y="53"/>
                    <a:pt x="32" y="46"/>
                  </a:cubicBezTo>
                  <a:cubicBezTo>
                    <a:pt x="32" y="41"/>
                    <a:pt x="30" y="39"/>
                    <a:pt x="30" y="34"/>
                  </a:cubicBezTo>
                  <a:cubicBezTo>
                    <a:pt x="30" y="32"/>
                    <a:pt x="31" y="30"/>
                    <a:pt x="31" y="28"/>
                  </a:cubicBezTo>
                  <a:cubicBezTo>
                    <a:pt x="34" y="22"/>
                    <a:pt x="36" y="18"/>
                    <a:pt x="36" y="11"/>
                  </a:cubicBezTo>
                  <a:cubicBezTo>
                    <a:pt x="36" y="10"/>
                    <a:pt x="34" y="9"/>
                    <a:pt x="34" y="8"/>
                  </a:cubicBezTo>
                  <a:cubicBezTo>
                    <a:pt x="34" y="6"/>
                    <a:pt x="34" y="4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86" y="4"/>
                    <a:pt x="99" y="0"/>
                    <a:pt x="112" y="0"/>
                  </a:cubicBezTo>
                  <a:cubicBezTo>
                    <a:pt x="131" y="0"/>
                    <a:pt x="148" y="0"/>
                    <a:pt x="166" y="6"/>
                  </a:cubicBezTo>
                  <a:cubicBezTo>
                    <a:pt x="173" y="9"/>
                    <a:pt x="180" y="13"/>
                    <a:pt x="185" y="19"/>
                  </a:cubicBezTo>
                  <a:cubicBezTo>
                    <a:pt x="190" y="24"/>
                    <a:pt x="189" y="33"/>
                    <a:pt x="193" y="37"/>
                  </a:cubicBezTo>
                  <a:cubicBezTo>
                    <a:pt x="193" y="38"/>
                    <a:pt x="194" y="40"/>
                    <a:pt x="194" y="41"/>
                  </a:cubicBezTo>
                  <a:cubicBezTo>
                    <a:pt x="207" y="48"/>
                    <a:pt x="219" y="40"/>
                    <a:pt x="233" y="38"/>
                  </a:cubicBezTo>
                  <a:cubicBezTo>
                    <a:pt x="253" y="35"/>
                    <a:pt x="279" y="52"/>
                    <a:pt x="295" y="48"/>
                  </a:cubicBezTo>
                  <a:cubicBezTo>
                    <a:pt x="309" y="43"/>
                    <a:pt x="313" y="17"/>
                    <a:pt x="328" y="17"/>
                  </a:cubicBezTo>
                  <a:cubicBezTo>
                    <a:pt x="333" y="47"/>
                    <a:pt x="322" y="61"/>
                    <a:pt x="350" y="83"/>
                  </a:cubicBezTo>
                  <a:cubicBezTo>
                    <a:pt x="364" y="93"/>
                    <a:pt x="380" y="83"/>
                    <a:pt x="394" y="90"/>
                  </a:cubicBezTo>
                  <a:cubicBezTo>
                    <a:pt x="411" y="99"/>
                    <a:pt x="423" y="89"/>
                    <a:pt x="441" y="89"/>
                  </a:cubicBezTo>
                  <a:cubicBezTo>
                    <a:pt x="441" y="89"/>
                    <a:pt x="441" y="89"/>
                    <a:pt x="441" y="89"/>
                  </a:cubicBezTo>
                  <a:cubicBezTo>
                    <a:pt x="442" y="94"/>
                    <a:pt x="447" y="94"/>
                    <a:pt x="452" y="94"/>
                  </a:cubicBezTo>
                  <a:cubicBezTo>
                    <a:pt x="456" y="94"/>
                    <a:pt x="456" y="94"/>
                    <a:pt x="456" y="94"/>
                  </a:cubicBezTo>
                  <a:cubicBezTo>
                    <a:pt x="460" y="94"/>
                    <a:pt x="463" y="96"/>
                    <a:pt x="467" y="96"/>
                  </a:cubicBezTo>
                  <a:cubicBezTo>
                    <a:pt x="473" y="97"/>
                    <a:pt x="476" y="98"/>
                    <a:pt x="482" y="100"/>
                  </a:cubicBezTo>
                  <a:cubicBezTo>
                    <a:pt x="486" y="102"/>
                    <a:pt x="487" y="106"/>
                    <a:pt x="491" y="109"/>
                  </a:cubicBezTo>
                  <a:cubicBezTo>
                    <a:pt x="493" y="111"/>
                    <a:pt x="496" y="110"/>
                    <a:pt x="498" y="112"/>
                  </a:cubicBezTo>
                  <a:cubicBezTo>
                    <a:pt x="500" y="114"/>
                    <a:pt x="500" y="116"/>
                    <a:pt x="501" y="118"/>
                  </a:cubicBezTo>
                  <a:cubicBezTo>
                    <a:pt x="503" y="121"/>
                    <a:pt x="506" y="121"/>
                    <a:pt x="509" y="122"/>
                  </a:cubicBezTo>
                  <a:cubicBezTo>
                    <a:pt x="515" y="125"/>
                    <a:pt x="517" y="129"/>
                    <a:pt x="519" y="135"/>
                  </a:cubicBezTo>
                  <a:cubicBezTo>
                    <a:pt x="521" y="143"/>
                    <a:pt x="523" y="147"/>
                    <a:pt x="524" y="155"/>
                  </a:cubicBezTo>
                  <a:cubicBezTo>
                    <a:pt x="525" y="161"/>
                    <a:pt x="524" y="165"/>
                    <a:pt x="527" y="171"/>
                  </a:cubicBezTo>
                  <a:cubicBezTo>
                    <a:pt x="530" y="178"/>
                    <a:pt x="531" y="184"/>
                    <a:pt x="538" y="186"/>
                  </a:cubicBezTo>
                  <a:cubicBezTo>
                    <a:pt x="542" y="187"/>
                    <a:pt x="543" y="189"/>
                    <a:pt x="547" y="191"/>
                  </a:cubicBezTo>
                  <a:cubicBezTo>
                    <a:pt x="550" y="192"/>
                    <a:pt x="553" y="193"/>
                    <a:pt x="553" y="197"/>
                  </a:cubicBezTo>
                  <a:cubicBezTo>
                    <a:pt x="553" y="199"/>
                    <a:pt x="552" y="200"/>
                    <a:pt x="551" y="202"/>
                  </a:cubicBezTo>
                  <a:cubicBezTo>
                    <a:pt x="550" y="204"/>
                    <a:pt x="550" y="206"/>
                    <a:pt x="548" y="208"/>
                  </a:cubicBezTo>
                  <a:cubicBezTo>
                    <a:pt x="540" y="216"/>
                    <a:pt x="533" y="220"/>
                    <a:pt x="530" y="230"/>
                  </a:cubicBezTo>
                  <a:cubicBezTo>
                    <a:pt x="528" y="237"/>
                    <a:pt x="528" y="240"/>
                    <a:pt x="526" y="247"/>
                  </a:cubicBezTo>
                  <a:cubicBezTo>
                    <a:pt x="524" y="250"/>
                    <a:pt x="522" y="251"/>
                    <a:pt x="520" y="254"/>
                  </a:cubicBezTo>
                  <a:cubicBezTo>
                    <a:pt x="520" y="254"/>
                    <a:pt x="520" y="254"/>
                    <a:pt x="520" y="254"/>
                  </a:cubicBezTo>
                  <a:cubicBezTo>
                    <a:pt x="517" y="251"/>
                    <a:pt x="516" y="250"/>
                    <a:pt x="513" y="247"/>
                  </a:cubicBezTo>
                  <a:cubicBezTo>
                    <a:pt x="512" y="246"/>
                    <a:pt x="512" y="245"/>
                    <a:pt x="510" y="245"/>
                  </a:cubicBezTo>
                  <a:cubicBezTo>
                    <a:pt x="507" y="245"/>
                    <a:pt x="506" y="247"/>
                    <a:pt x="503" y="248"/>
                  </a:cubicBezTo>
                  <a:cubicBezTo>
                    <a:pt x="496" y="249"/>
                    <a:pt x="492" y="251"/>
                    <a:pt x="485" y="252"/>
                  </a:cubicBezTo>
                  <a:cubicBezTo>
                    <a:pt x="484" y="252"/>
                    <a:pt x="483" y="253"/>
                    <a:pt x="482" y="253"/>
                  </a:cubicBezTo>
                  <a:cubicBezTo>
                    <a:pt x="479" y="253"/>
                    <a:pt x="479" y="253"/>
                    <a:pt x="479" y="253"/>
                  </a:cubicBezTo>
                  <a:cubicBezTo>
                    <a:pt x="478" y="254"/>
                    <a:pt x="478" y="255"/>
                    <a:pt x="477" y="255"/>
                  </a:cubicBezTo>
                  <a:cubicBezTo>
                    <a:pt x="475" y="255"/>
                    <a:pt x="474" y="254"/>
                    <a:pt x="472" y="254"/>
                  </a:cubicBezTo>
                  <a:cubicBezTo>
                    <a:pt x="467" y="253"/>
                    <a:pt x="464" y="253"/>
                    <a:pt x="458" y="253"/>
                  </a:cubicBezTo>
                  <a:cubicBezTo>
                    <a:pt x="455" y="252"/>
                    <a:pt x="452" y="252"/>
                    <a:pt x="449" y="250"/>
                  </a:cubicBezTo>
                  <a:cubicBezTo>
                    <a:pt x="445" y="247"/>
                    <a:pt x="445" y="244"/>
                    <a:pt x="441" y="242"/>
                  </a:cubicBezTo>
                  <a:cubicBezTo>
                    <a:pt x="438" y="240"/>
                    <a:pt x="435" y="239"/>
                    <a:pt x="432" y="238"/>
                  </a:cubicBezTo>
                  <a:cubicBezTo>
                    <a:pt x="429" y="238"/>
                    <a:pt x="426" y="238"/>
                    <a:pt x="425" y="236"/>
                  </a:cubicBezTo>
                  <a:cubicBezTo>
                    <a:pt x="423" y="234"/>
                    <a:pt x="422" y="233"/>
                    <a:pt x="421" y="231"/>
                  </a:cubicBezTo>
                  <a:cubicBezTo>
                    <a:pt x="421" y="228"/>
                    <a:pt x="422" y="226"/>
                    <a:pt x="420" y="225"/>
                  </a:cubicBezTo>
                  <a:cubicBezTo>
                    <a:pt x="418" y="223"/>
                    <a:pt x="417" y="223"/>
                    <a:pt x="415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27"/>
                    <a:pt x="415" y="229"/>
                    <a:pt x="415" y="233"/>
                  </a:cubicBezTo>
                  <a:cubicBezTo>
                    <a:pt x="415" y="235"/>
                    <a:pt x="413" y="236"/>
                    <a:pt x="412" y="236"/>
                  </a:cubicBezTo>
                  <a:cubicBezTo>
                    <a:pt x="409" y="236"/>
                    <a:pt x="408" y="234"/>
                    <a:pt x="406" y="233"/>
                  </a:cubicBezTo>
                  <a:cubicBezTo>
                    <a:pt x="403" y="231"/>
                    <a:pt x="401" y="230"/>
                    <a:pt x="397" y="230"/>
                  </a:cubicBezTo>
                  <a:cubicBezTo>
                    <a:pt x="394" y="230"/>
                    <a:pt x="393" y="231"/>
                    <a:pt x="390" y="232"/>
                  </a:cubicBezTo>
                  <a:cubicBezTo>
                    <a:pt x="388" y="232"/>
                    <a:pt x="386" y="233"/>
                    <a:pt x="384" y="234"/>
                  </a:cubicBezTo>
                  <a:cubicBezTo>
                    <a:pt x="381" y="237"/>
                    <a:pt x="380" y="241"/>
                    <a:pt x="376" y="241"/>
                  </a:cubicBezTo>
                  <a:cubicBezTo>
                    <a:pt x="375" y="241"/>
                    <a:pt x="373" y="239"/>
                    <a:pt x="373" y="238"/>
                  </a:cubicBezTo>
                  <a:cubicBezTo>
                    <a:pt x="373" y="234"/>
                    <a:pt x="373" y="234"/>
                    <a:pt x="373" y="234"/>
                  </a:cubicBezTo>
                  <a:cubicBezTo>
                    <a:pt x="373" y="229"/>
                    <a:pt x="370" y="226"/>
                    <a:pt x="365" y="222"/>
                  </a:cubicBezTo>
                  <a:cubicBezTo>
                    <a:pt x="361" y="219"/>
                    <a:pt x="364" y="211"/>
                    <a:pt x="359" y="210"/>
                  </a:cubicBezTo>
                  <a:cubicBezTo>
                    <a:pt x="354" y="210"/>
                    <a:pt x="351" y="211"/>
                    <a:pt x="346" y="211"/>
                  </a:cubicBezTo>
                  <a:cubicBezTo>
                    <a:pt x="340" y="211"/>
                    <a:pt x="337" y="207"/>
                    <a:pt x="334" y="201"/>
                  </a:cubicBezTo>
                  <a:cubicBezTo>
                    <a:pt x="332" y="199"/>
                    <a:pt x="331" y="197"/>
                    <a:pt x="330" y="194"/>
                  </a:cubicBezTo>
                  <a:cubicBezTo>
                    <a:pt x="328" y="188"/>
                    <a:pt x="327" y="185"/>
                    <a:pt x="324" y="180"/>
                  </a:cubicBezTo>
                  <a:cubicBezTo>
                    <a:pt x="322" y="177"/>
                    <a:pt x="321" y="174"/>
                    <a:pt x="318" y="174"/>
                  </a:cubicBezTo>
                  <a:cubicBezTo>
                    <a:pt x="314" y="174"/>
                    <a:pt x="312" y="176"/>
                    <a:pt x="308" y="179"/>
                  </a:cubicBezTo>
                  <a:cubicBezTo>
                    <a:pt x="305" y="182"/>
                    <a:pt x="303" y="182"/>
                    <a:pt x="300" y="184"/>
                  </a:cubicBezTo>
                  <a:cubicBezTo>
                    <a:pt x="299" y="185"/>
                    <a:pt x="298" y="186"/>
                    <a:pt x="296" y="186"/>
                  </a:cubicBezTo>
                  <a:cubicBezTo>
                    <a:pt x="294" y="186"/>
                    <a:pt x="293" y="184"/>
                    <a:pt x="290" y="183"/>
                  </a:cubicBezTo>
                  <a:cubicBezTo>
                    <a:pt x="287" y="182"/>
                    <a:pt x="285" y="183"/>
                    <a:pt x="283" y="181"/>
                  </a:cubicBezTo>
                  <a:cubicBezTo>
                    <a:pt x="279" y="178"/>
                    <a:pt x="277" y="175"/>
                    <a:pt x="272" y="175"/>
                  </a:cubicBezTo>
                  <a:cubicBezTo>
                    <a:pt x="266" y="175"/>
                    <a:pt x="263" y="177"/>
                    <a:pt x="258" y="180"/>
                  </a:cubicBezTo>
                  <a:cubicBezTo>
                    <a:pt x="245" y="185"/>
                    <a:pt x="239" y="189"/>
                    <a:pt x="225" y="191"/>
                  </a:cubicBezTo>
                  <a:cubicBezTo>
                    <a:pt x="225" y="193"/>
                    <a:pt x="225" y="194"/>
                    <a:pt x="225" y="196"/>
                  </a:cubicBezTo>
                  <a:cubicBezTo>
                    <a:pt x="225" y="196"/>
                    <a:pt x="225" y="197"/>
                    <a:pt x="225" y="197"/>
                  </a:cubicBezTo>
                  <a:cubicBezTo>
                    <a:pt x="229" y="197"/>
                    <a:pt x="231" y="197"/>
                    <a:pt x="234" y="197"/>
                  </a:cubicBezTo>
                  <a:cubicBezTo>
                    <a:pt x="241" y="197"/>
                    <a:pt x="246" y="204"/>
                    <a:pt x="246" y="211"/>
                  </a:cubicBezTo>
                  <a:cubicBezTo>
                    <a:pt x="246" y="215"/>
                    <a:pt x="246" y="215"/>
                    <a:pt x="246" y="215"/>
                  </a:cubicBezTo>
                  <a:cubicBezTo>
                    <a:pt x="244" y="226"/>
                    <a:pt x="244" y="226"/>
                    <a:pt x="244" y="226"/>
                  </a:cubicBezTo>
                  <a:cubicBezTo>
                    <a:pt x="244" y="236"/>
                    <a:pt x="244" y="236"/>
                    <a:pt x="244" y="236"/>
                  </a:cubicBezTo>
                  <a:cubicBezTo>
                    <a:pt x="244" y="241"/>
                    <a:pt x="244" y="245"/>
                    <a:pt x="247" y="250"/>
                  </a:cubicBezTo>
                  <a:cubicBezTo>
                    <a:pt x="248" y="251"/>
                    <a:pt x="249" y="251"/>
                    <a:pt x="250" y="253"/>
                  </a:cubicBezTo>
                  <a:cubicBezTo>
                    <a:pt x="253" y="256"/>
                    <a:pt x="257" y="255"/>
                    <a:pt x="261" y="256"/>
                  </a:cubicBezTo>
                  <a:cubicBezTo>
                    <a:pt x="266" y="256"/>
                    <a:pt x="270" y="257"/>
                    <a:pt x="270" y="261"/>
                  </a:cubicBezTo>
                  <a:cubicBezTo>
                    <a:pt x="270" y="263"/>
                    <a:pt x="272" y="264"/>
                    <a:pt x="274" y="264"/>
                  </a:cubicBezTo>
                  <a:cubicBezTo>
                    <a:pt x="271" y="274"/>
                    <a:pt x="262" y="276"/>
                    <a:pt x="262" y="285"/>
                  </a:cubicBezTo>
                  <a:cubicBezTo>
                    <a:pt x="262" y="297"/>
                    <a:pt x="271" y="303"/>
                    <a:pt x="271" y="315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3" y="317"/>
                    <a:pt x="273" y="317"/>
                    <a:pt x="273" y="317"/>
                  </a:cubicBezTo>
                  <a:cubicBezTo>
                    <a:pt x="276" y="317"/>
                    <a:pt x="276" y="312"/>
                    <a:pt x="279" y="312"/>
                  </a:cubicBezTo>
                  <a:cubicBezTo>
                    <a:pt x="282" y="312"/>
                    <a:pt x="283" y="315"/>
                    <a:pt x="286" y="316"/>
                  </a:cubicBezTo>
                  <a:cubicBezTo>
                    <a:pt x="290" y="318"/>
                    <a:pt x="294" y="319"/>
                    <a:pt x="297" y="322"/>
                  </a:cubicBezTo>
                  <a:cubicBezTo>
                    <a:pt x="298" y="325"/>
                    <a:pt x="298" y="327"/>
                    <a:pt x="299" y="329"/>
                  </a:cubicBezTo>
                  <a:cubicBezTo>
                    <a:pt x="301" y="330"/>
                    <a:pt x="302" y="330"/>
                    <a:pt x="303" y="331"/>
                  </a:cubicBezTo>
                  <a:cubicBezTo>
                    <a:pt x="305" y="333"/>
                    <a:pt x="306" y="334"/>
                    <a:pt x="307" y="337"/>
                  </a:cubicBezTo>
                  <a:cubicBezTo>
                    <a:pt x="311" y="343"/>
                    <a:pt x="312" y="347"/>
                    <a:pt x="318" y="351"/>
                  </a:cubicBezTo>
                  <a:cubicBezTo>
                    <a:pt x="321" y="352"/>
                    <a:pt x="323" y="351"/>
                    <a:pt x="325" y="352"/>
                  </a:cubicBezTo>
                  <a:cubicBezTo>
                    <a:pt x="328" y="355"/>
                    <a:pt x="328" y="357"/>
                    <a:pt x="329" y="361"/>
                  </a:cubicBezTo>
                  <a:cubicBezTo>
                    <a:pt x="330" y="362"/>
                    <a:pt x="332" y="363"/>
                    <a:pt x="332" y="365"/>
                  </a:cubicBezTo>
                  <a:cubicBezTo>
                    <a:pt x="332" y="368"/>
                    <a:pt x="327" y="369"/>
                    <a:pt x="327" y="373"/>
                  </a:cubicBezTo>
                  <a:cubicBezTo>
                    <a:pt x="327" y="374"/>
                    <a:pt x="327" y="374"/>
                    <a:pt x="327" y="375"/>
                  </a:cubicBezTo>
                  <a:cubicBezTo>
                    <a:pt x="329" y="376"/>
                    <a:pt x="330" y="377"/>
                    <a:pt x="332" y="378"/>
                  </a:cubicBezTo>
                  <a:cubicBezTo>
                    <a:pt x="335" y="378"/>
                    <a:pt x="336" y="377"/>
                    <a:pt x="339" y="377"/>
                  </a:cubicBezTo>
                  <a:cubicBezTo>
                    <a:pt x="341" y="377"/>
                    <a:pt x="342" y="377"/>
                    <a:pt x="344" y="379"/>
                  </a:cubicBezTo>
                  <a:cubicBezTo>
                    <a:pt x="346" y="380"/>
                    <a:pt x="345" y="382"/>
                    <a:pt x="345" y="384"/>
                  </a:cubicBezTo>
                  <a:cubicBezTo>
                    <a:pt x="345" y="388"/>
                    <a:pt x="345" y="388"/>
                    <a:pt x="345" y="388"/>
                  </a:cubicBezTo>
                  <a:cubicBezTo>
                    <a:pt x="344" y="401"/>
                    <a:pt x="341" y="409"/>
                    <a:pt x="341" y="423"/>
                  </a:cubicBezTo>
                  <a:cubicBezTo>
                    <a:pt x="341" y="429"/>
                    <a:pt x="342" y="433"/>
                    <a:pt x="342" y="440"/>
                  </a:cubicBezTo>
                  <a:cubicBezTo>
                    <a:pt x="342" y="444"/>
                    <a:pt x="342" y="448"/>
                    <a:pt x="338" y="451"/>
                  </a:cubicBezTo>
                  <a:cubicBezTo>
                    <a:pt x="335" y="453"/>
                    <a:pt x="333" y="453"/>
                    <a:pt x="329" y="453"/>
                  </a:cubicBezTo>
                  <a:cubicBezTo>
                    <a:pt x="323" y="453"/>
                    <a:pt x="323" y="453"/>
                    <a:pt x="323" y="453"/>
                  </a:cubicBezTo>
                  <a:cubicBezTo>
                    <a:pt x="317" y="453"/>
                    <a:pt x="315" y="458"/>
                    <a:pt x="310" y="461"/>
                  </a:cubicBezTo>
                  <a:cubicBezTo>
                    <a:pt x="306" y="464"/>
                    <a:pt x="302" y="465"/>
                    <a:pt x="297" y="465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91" y="465"/>
                    <a:pt x="289" y="465"/>
                    <a:pt x="287" y="467"/>
                  </a:cubicBezTo>
                  <a:cubicBezTo>
                    <a:pt x="284" y="470"/>
                    <a:pt x="283" y="473"/>
                    <a:pt x="281" y="478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5210175" y="1806575"/>
              <a:ext cx="2078038" cy="2519363"/>
            </a:xfrm>
            <a:custGeom>
              <a:avLst/>
              <a:gdLst/>
              <a:ahLst/>
              <a:cxnLst>
                <a:cxn ang="0">
                  <a:pos x="66" y="224"/>
                </a:cxn>
                <a:cxn ang="0">
                  <a:pos x="113" y="247"/>
                </a:cxn>
                <a:cxn ang="0">
                  <a:pos x="185" y="271"/>
                </a:cxn>
                <a:cxn ang="0">
                  <a:pos x="247" y="443"/>
                </a:cxn>
                <a:cxn ang="0">
                  <a:pos x="334" y="586"/>
                </a:cxn>
                <a:cxn ang="0">
                  <a:pos x="252" y="1267"/>
                </a:cxn>
                <a:cxn ang="0">
                  <a:pos x="693" y="1068"/>
                </a:cxn>
                <a:cxn ang="0">
                  <a:pos x="737" y="664"/>
                </a:cxn>
                <a:cxn ang="0">
                  <a:pos x="649" y="527"/>
                </a:cxn>
                <a:cxn ang="0">
                  <a:pos x="635" y="516"/>
                </a:cxn>
                <a:cxn ang="0">
                  <a:pos x="623" y="521"/>
                </a:cxn>
                <a:cxn ang="0">
                  <a:pos x="629" y="503"/>
                </a:cxn>
                <a:cxn ang="0">
                  <a:pos x="637" y="486"/>
                </a:cxn>
                <a:cxn ang="0">
                  <a:pos x="627" y="489"/>
                </a:cxn>
                <a:cxn ang="0">
                  <a:pos x="582" y="475"/>
                </a:cxn>
                <a:cxn ang="0">
                  <a:pos x="575" y="485"/>
                </a:cxn>
                <a:cxn ang="0">
                  <a:pos x="562" y="458"/>
                </a:cxn>
                <a:cxn ang="0">
                  <a:pos x="549" y="433"/>
                </a:cxn>
                <a:cxn ang="0">
                  <a:pos x="532" y="399"/>
                </a:cxn>
                <a:cxn ang="0">
                  <a:pos x="504" y="363"/>
                </a:cxn>
                <a:cxn ang="0">
                  <a:pos x="495" y="347"/>
                </a:cxn>
                <a:cxn ang="0">
                  <a:pos x="490" y="335"/>
                </a:cxn>
                <a:cxn ang="0">
                  <a:pos x="502" y="315"/>
                </a:cxn>
                <a:cxn ang="0">
                  <a:pos x="516" y="302"/>
                </a:cxn>
                <a:cxn ang="0">
                  <a:pos x="498" y="282"/>
                </a:cxn>
                <a:cxn ang="0">
                  <a:pos x="492" y="270"/>
                </a:cxn>
                <a:cxn ang="0">
                  <a:pos x="492" y="246"/>
                </a:cxn>
                <a:cxn ang="0">
                  <a:pos x="485" y="254"/>
                </a:cxn>
                <a:cxn ang="0">
                  <a:pos x="474" y="270"/>
                </a:cxn>
                <a:cxn ang="0">
                  <a:pos x="487" y="281"/>
                </a:cxn>
                <a:cxn ang="0">
                  <a:pos x="472" y="281"/>
                </a:cxn>
                <a:cxn ang="0">
                  <a:pos x="467" y="270"/>
                </a:cxn>
                <a:cxn ang="0">
                  <a:pos x="471" y="259"/>
                </a:cxn>
                <a:cxn ang="0">
                  <a:pos x="468" y="256"/>
                </a:cxn>
                <a:cxn ang="0">
                  <a:pos x="461" y="222"/>
                </a:cxn>
                <a:cxn ang="0">
                  <a:pos x="453" y="227"/>
                </a:cxn>
                <a:cxn ang="0">
                  <a:pos x="441" y="225"/>
                </a:cxn>
                <a:cxn ang="0">
                  <a:pos x="438" y="217"/>
                </a:cxn>
                <a:cxn ang="0">
                  <a:pos x="438" y="225"/>
                </a:cxn>
                <a:cxn ang="0">
                  <a:pos x="424" y="222"/>
                </a:cxn>
                <a:cxn ang="0">
                  <a:pos x="422" y="206"/>
                </a:cxn>
                <a:cxn ang="0">
                  <a:pos x="429" y="195"/>
                </a:cxn>
                <a:cxn ang="0">
                  <a:pos x="417" y="188"/>
                </a:cxn>
                <a:cxn ang="0">
                  <a:pos x="420" y="183"/>
                </a:cxn>
                <a:cxn ang="0">
                  <a:pos x="420" y="173"/>
                </a:cxn>
                <a:cxn ang="0">
                  <a:pos x="402" y="172"/>
                </a:cxn>
                <a:cxn ang="0">
                  <a:pos x="391" y="165"/>
                </a:cxn>
                <a:cxn ang="0">
                  <a:pos x="384" y="169"/>
                </a:cxn>
                <a:cxn ang="0">
                  <a:pos x="385" y="157"/>
                </a:cxn>
                <a:cxn ang="0">
                  <a:pos x="381" y="153"/>
                </a:cxn>
                <a:cxn ang="0">
                  <a:pos x="381" y="142"/>
                </a:cxn>
                <a:cxn ang="0">
                  <a:pos x="381" y="133"/>
                </a:cxn>
                <a:cxn ang="0">
                  <a:pos x="367" y="118"/>
                </a:cxn>
                <a:cxn ang="0">
                  <a:pos x="360" y="115"/>
                </a:cxn>
                <a:cxn ang="0">
                  <a:pos x="353" y="109"/>
                </a:cxn>
                <a:cxn ang="0">
                  <a:pos x="351" y="83"/>
                </a:cxn>
                <a:cxn ang="0">
                  <a:pos x="260" y="48"/>
                </a:cxn>
                <a:cxn ang="0">
                  <a:pos x="98" y="0"/>
                </a:cxn>
                <a:cxn ang="0">
                  <a:pos x="44" y="90"/>
                </a:cxn>
                <a:cxn ang="0">
                  <a:pos x="691" y="592"/>
                </a:cxn>
                <a:cxn ang="0">
                  <a:pos x="505" y="351"/>
                </a:cxn>
              </a:cxnLst>
              <a:rect l="0" t="0" r="r" b="b"/>
              <a:pathLst>
                <a:path w="1049" h="1271">
                  <a:moveTo>
                    <a:pt x="8" y="174"/>
                  </a:moveTo>
                  <a:cubicBezTo>
                    <a:pt x="12" y="175"/>
                    <a:pt x="14" y="178"/>
                    <a:pt x="17" y="181"/>
                  </a:cubicBezTo>
                  <a:cubicBezTo>
                    <a:pt x="19" y="184"/>
                    <a:pt x="21" y="185"/>
                    <a:pt x="22" y="188"/>
                  </a:cubicBezTo>
                  <a:cubicBezTo>
                    <a:pt x="25" y="196"/>
                    <a:pt x="25" y="202"/>
                    <a:pt x="32" y="206"/>
                  </a:cubicBezTo>
                  <a:cubicBezTo>
                    <a:pt x="39" y="211"/>
                    <a:pt x="43" y="214"/>
                    <a:pt x="51" y="218"/>
                  </a:cubicBezTo>
                  <a:cubicBezTo>
                    <a:pt x="57" y="221"/>
                    <a:pt x="60" y="224"/>
                    <a:pt x="66" y="224"/>
                  </a:cubicBezTo>
                  <a:cubicBezTo>
                    <a:pt x="72" y="224"/>
                    <a:pt x="72" y="224"/>
                    <a:pt x="72" y="224"/>
                  </a:cubicBezTo>
                  <a:cubicBezTo>
                    <a:pt x="75" y="224"/>
                    <a:pt x="76" y="227"/>
                    <a:pt x="77" y="229"/>
                  </a:cubicBezTo>
                  <a:cubicBezTo>
                    <a:pt x="80" y="233"/>
                    <a:pt x="82" y="235"/>
                    <a:pt x="86" y="239"/>
                  </a:cubicBezTo>
                  <a:cubicBezTo>
                    <a:pt x="92" y="243"/>
                    <a:pt x="95" y="247"/>
                    <a:pt x="102" y="247"/>
                  </a:cubicBezTo>
                  <a:cubicBezTo>
                    <a:pt x="104" y="247"/>
                    <a:pt x="106" y="247"/>
                    <a:pt x="109" y="247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20" y="247"/>
                    <a:pt x="123" y="251"/>
                    <a:pt x="130" y="254"/>
                  </a:cubicBezTo>
                  <a:cubicBezTo>
                    <a:pt x="130" y="254"/>
                    <a:pt x="130" y="254"/>
                    <a:pt x="130" y="254"/>
                  </a:cubicBezTo>
                  <a:cubicBezTo>
                    <a:pt x="156" y="270"/>
                    <a:pt x="156" y="270"/>
                    <a:pt x="156" y="270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85" y="271"/>
                    <a:pt x="185" y="271"/>
                    <a:pt x="185" y="271"/>
                  </a:cubicBezTo>
                  <a:cubicBezTo>
                    <a:pt x="206" y="293"/>
                    <a:pt x="206" y="293"/>
                    <a:pt x="206" y="293"/>
                  </a:cubicBezTo>
                  <a:cubicBezTo>
                    <a:pt x="241" y="308"/>
                    <a:pt x="241" y="308"/>
                    <a:pt x="241" y="308"/>
                  </a:cubicBezTo>
                  <a:cubicBezTo>
                    <a:pt x="246" y="315"/>
                    <a:pt x="246" y="315"/>
                    <a:pt x="246" y="315"/>
                  </a:cubicBezTo>
                  <a:cubicBezTo>
                    <a:pt x="249" y="328"/>
                    <a:pt x="249" y="328"/>
                    <a:pt x="249" y="328"/>
                  </a:cubicBezTo>
                  <a:cubicBezTo>
                    <a:pt x="249" y="405"/>
                    <a:pt x="249" y="405"/>
                    <a:pt x="249" y="405"/>
                  </a:cubicBezTo>
                  <a:cubicBezTo>
                    <a:pt x="247" y="443"/>
                    <a:pt x="247" y="443"/>
                    <a:pt x="247" y="443"/>
                  </a:cubicBezTo>
                  <a:cubicBezTo>
                    <a:pt x="250" y="464"/>
                    <a:pt x="250" y="464"/>
                    <a:pt x="250" y="464"/>
                  </a:cubicBezTo>
                  <a:cubicBezTo>
                    <a:pt x="289" y="493"/>
                    <a:pt x="289" y="493"/>
                    <a:pt x="289" y="493"/>
                  </a:cubicBezTo>
                  <a:cubicBezTo>
                    <a:pt x="322" y="528"/>
                    <a:pt x="322" y="528"/>
                    <a:pt x="322" y="528"/>
                  </a:cubicBezTo>
                  <a:cubicBezTo>
                    <a:pt x="330" y="543"/>
                    <a:pt x="330" y="543"/>
                    <a:pt x="330" y="543"/>
                  </a:cubicBezTo>
                  <a:cubicBezTo>
                    <a:pt x="334" y="562"/>
                    <a:pt x="334" y="562"/>
                    <a:pt x="334" y="562"/>
                  </a:cubicBezTo>
                  <a:cubicBezTo>
                    <a:pt x="334" y="586"/>
                    <a:pt x="334" y="586"/>
                    <a:pt x="334" y="586"/>
                  </a:cubicBezTo>
                  <a:cubicBezTo>
                    <a:pt x="310" y="770"/>
                    <a:pt x="310" y="770"/>
                    <a:pt x="310" y="770"/>
                  </a:cubicBezTo>
                  <a:cubicBezTo>
                    <a:pt x="278" y="1014"/>
                    <a:pt x="278" y="1014"/>
                    <a:pt x="278" y="1014"/>
                  </a:cubicBezTo>
                  <a:cubicBezTo>
                    <a:pt x="278" y="1014"/>
                    <a:pt x="278" y="1014"/>
                    <a:pt x="278" y="1014"/>
                  </a:cubicBezTo>
                  <a:cubicBezTo>
                    <a:pt x="245" y="1271"/>
                    <a:pt x="245" y="1271"/>
                    <a:pt x="245" y="1271"/>
                  </a:cubicBezTo>
                  <a:cubicBezTo>
                    <a:pt x="245" y="1271"/>
                    <a:pt x="245" y="1271"/>
                    <a:pt x="245" y="1271"/>
                  </a:cubicBezTo>
                  <a:cubicBezTo>
                    <a:pt x="252" y="1267"/>
                    <a:pt x="252" y="1267"/>
                    <a:pt x="252" y="1267"/>
                  </a:cubicBezTo>
                  <a:cubicBezTo>
                    <a:pt x="268" y="1229"/>
                    <a:pt x="268" y="1229"/>
                    <a:pt x="268" y="1229"/>
                  </a:cubicBezTo>
                  <a:cubicBezTo>
                    <a:pt x="324" y="1159"/>
                    <a:pt x="324" y="1159"/>
                    <a:pt x="324" y="1159"/>
                  </a:cubicBezTo>
                  <a:cubicBezTo>
                    <a:pt x="417" y="1113"/>
                    <a:pt x="417" y="1113"/>
                    <a:pt x="417" y="1113"/>
                  </a:cubicBezTo>
                  <a:cubicBezTo>
                    <a:pt x="567" y="1097"/>
                    <a:pt x="567" y="1097"/>
                    <a:pt x="567" y="1097"/>
                  </a:cubicBezTo>
                  <a:cubicBezTo>
                    <a:pt x="693" y="1068"/>
                    <a:pt x="693" y="1068"/>
                    <a:pt x="693" y="1068"/>
                  </a:cubicBezTo>
                  <a:cubicBezTo>
                    <a:pt x="693" y="1068"/>
                    <a:pt x="693" y="1068"/>
                    <a:pt x="693" y="1068"/>
                  </a:cubicBezTo>
                  <a:cubicBezTo>
                    <a:pt x="984" y="966"/>
                    <a:pt x="984" y="966"/>
                    <a:pt x="984" y="966"/>
                  </a:cubicBezTo>
                  <a:cubicBezTo>
                    <a:pt x="1049" y="761"/>
                    <a:pt x="1049" y="761"/>
                    <a:pt x="1049" y="761"/>
                  </a:cubicBezTo>
                  <a:cubicBezTo>
                    <a:pt x="1006" y="686"/>
                    <a:pt x="1006" y="686"/>
                    <a:pt x="1006" y="686"/>
                  </a:cubicBezTo>
                  <a:cubicBezTo>
                    <a:pt x="1006" y="686"/>
                    <a:pt x="1006" y="686"/>
                    <a:pt x="1006" y="686"/>
                  </a:cubicBezTo>
                  <a:cubicBezTo>
                    <a:pt x="985" y="708"/>
                    <a:pt x="985" y="708"/>
                    <a:pt x="985" y="708"/>
                  </a:cubicBezTo>
                  <a:cubicBezTo>
                    <a:pt x="737" y="664"/>
                    <a:pt x="737" y="664"/>
                    <a:pt x="737" y="664"/>
                  </a:cubicBezTo>
                  <a:cubicBezTo>
                    <a:pt x="701" y="608"/>
                    <a:pt x="701" y="608"/>
                    <a:pt x="701" y="608"/>
                  </a:cubicBezTo>
                  <a:cubicBezTo>
                    <a:pt x="691" y="592"/>
                    <a:pt x="691" y="592"/>
                    <a:pt x="691" y="592"/>
                  </a:cubicBezTo>
                  <a:cubicBezTo>
                    <a:pt x="656" y="538"/>
                    <a:pt x="656" y="538"/>
                    <a:pt x="656" y="538"/>
                  </a:cubicBezTo>
                  <a:cubicBezTo>
                    <a:pt x="655" y="534"/>
                    <a:pt x="654" y="531"/>
                    <a:pt x="653" y="527"/>
                  </a:cubicBezTo>
                  <a:cubicBezTo>
                    <a:pt x="653" y="527"/>
                    <a:pt x="653" y="527"/>
                    <a:pt x="653" y="527"/>
                  </a:cubicBezTo>
                  <a:cubicBezTo>
                    <a:pt x="652" y="527"/>
                    <a:pt x="651" y="527"/>
                    <a:pt x="649" y="527"/>
                  </a:cubicBezTo>
                  <a:cubicBezTo>
                    <a:pt x="649" y="527"/>
                    <a:pt x="648" y="527"/>
                    <a:pt x="648" y="527"/>
                  </a:cubicBezTo>
                  <a:cubicBezTo>
                    <a:pt x="647" y="527"/>
                    <a:pt x="647" y="527"/>
                    <a:pt x="647" y="527"/>
                  </a:cubicBezTo>
                  <a:cubicBezTo>
                    <a:pt x="647" y="525"/>
                    <a:pt x="647" y="525"/>
                    <a:pt x="647" y="525"/>
                  </a:cubicBezTo>
                  <a:cubicBezTo>
                    <a:pt x="647" y="525"/>
                    <a:pt x="648" y="524"/>
                    <a:pt x="648" y="524"/>
                  </a:cubicBezTo>
                  <a:cubicBezTo>
                    <a:pt x="648" y="521"/>
                    <a:pt x="645" y="521"/>
                    <a:pt x="642" y="520"/>
                  </a:cubicBezTo>
                  <a:cubicBezTo>
                    <a:pt x="639" y="519"/>
                    <a:pt x="638" y="516"/>
                    <a:pt x="635" y="516"/>
                  </a:cubicBezTo>
                  <a:cubicBezTo>
                    <a:pt x="632" y="516"/>
                    <a:pt x="632" y="519"/>
                    <a:pt x="631" y="521"/>
                  </a:cubicBezTo>
                  <a:cubicBezTo>
                    <a:pt x="630" y="523"/>
                    <a:pt x="628" y="523"/>
                    <a:pt x="627" y="525"/>
                  </a:cubicBezTo>
                  <a:cubicBezTo>
                    <a:pt x="627" y="525"/>
                    <a:pt x="627" y="525"/>
                    <a:pt x="626" y="525"/>
                  </a:cubicBezTo>
                  <a:cubicBezTo>
                    <a:pt x="625" y="525"/>
                    <a:pt x="623" y="524"/>
                    <a:pt x="623" y="522"/>
                  </a:cubicBezTo>
                  <a:cubicBezTo>
                    <a:pt x="623" y="521"/>
                    <a:pt x="623" y="521"/>
                    <a:pt x="623" y="521"/>
                  </a:cubicBezTo>
                  <a:cubicBezTo>
                    <a:pt x="623" y="521"/>
                    <a:pt x="623" y="521"/>
                    <a:pt x="623" y="521"/>
                  </a:cubicBezTo>
                  <a:cubicBezTo>
                    <a:pt x="624" y="521"/>
                    <a:pt x="624" y="521"/>
                    <a:pt x="625" y="521"/>
                  </a:cubicBezTo>
                  <a:cubicBezTo>
                    <a:pt x="625" y="520"/>
                    <a:pt x="625" y="519"/>
                    <a:pt x="625" y="519"/>
                  </a:cubicBezTo>
                  <a:cubicBezTo>
                    <a:pt x="625" y="517"/>
                    <a:pt x="624" y="517"/>
                    <a:pt x="624" y="515"/>
                  </a:cubicBezTo>
                  <a:cubicBezTo>
                    <a:pt x="624" y="513"/>
                    <a:pt x="627" y="512"/>
                    <a:pt x="627" y="510"/>
                  </a:cubicBezTo>
                  <a:cubicBezTo>
                    <a:pt x="627" y="509"/>
                    <a:pt x="625" y="508"/>
                    <a:pt x="625" y="507"/>
                  </a:cubicBezTo>
                  <a:cubicBezTo>
                    <a:pt x="625" y="505"/>
                    <a:pt x="628" y="504"/>
                    <a:pt x="629" y="503"/>
                  </a:cubicBezTo>
                  <a:cubicBezTo>
                    <a:pt x="631" y="501"/>
                    <a:pt x="631" y="499"/>
                    <a:pt x="633" y="499"/>
                  </a:cubicBezTo>
                  <a:cubicBezTo>
                    <a:pt x="635" y="499"/>
                    <a:pt x="637" y="498"/>
                    <a:pt x="637" y="496"/>
                  </a:cubicBezTo>
                  <a:cubicBezTo>
                    <a:pt x="637" y="494"/>
                    <a:pt x="636" y="492"/>
                    <a:pt x="638" y="492"/>
                  </a:cubicBezTo>
                  <a:cubicBezTo>
                    <a:pt x="639" y="492"/>
                    <a:pt x="639" y="492"/>
                    <a:pt x="640" y="492"/>
                  </a:cubicBezTo>
                  <a:cubicBezTo>
                    <a:pt x="642" y="492"/>
                    <a:pt x="643" y="491"/>
                    <a:pt x="643" y="489"/>
                  </a:cubicBezTo>
                  <a:cubicBezTo>
                    <a:pt x="643" y="487"/>
                    <a:pt x="640" y="487"/>
                    <a:pt x="637" y="486"/>
                  </a:cubicBezTo>
                  <a:cubicBezTo>
                    <a:pt x="636" y="486"/>
                    <a:pt x="636" y="485"/>
                    <a:pt x="636" y="486"/>
                  </a:cubicBezTo>
                  <a:cubicBezTo>
                    <a:pt x="634" y="490"/>
                    <a:pt x="632" y="491"/>
                    <a:pt x="630" y="493"/>
                  </a:cubicBezTo>
                  <a:cubicBezTo>
                    <a:pt x="629" y="494"/>
                    <a:pt x="629" y="496"/>
                    <a:pt x="628" y="497"/>
                  </a:cubicBezTo>
                  <a:cubicBezTo>
                    <a:pt x="627" y="497"/>
                    <a:pt x="628" y="497"/>
                    <a:pt x="627" y="496"/>
                  </a:cubicBezTo>
                  <a:cubicBezTo>
                    <a:pt x="627" y="495"/>
                    <a:pt x="626" y="494"/>
                    <a:pt x="626" y="493"/>
                  </a:cubicBezTo>
                  <a:cubicBezTo>
                    <a:pt x="626" y="491"/>
                    <a:pt x="627" y="490"/>
                    <a:pt x="627" y="489"/>
                  </a:cubicBezTo>
                  <a:cubicBezTo>
                    <a:pt x="627" y="487"/>
                    <a:pt x="626" y="490"/>
                    <a:pt x="625" y="490"/>
                  </a:cubicBezTo>
                  <a:cubicBezTo>
                    <a:pt x="625" y="490"/>
                    <a:pt x="625" y="490"/>
                    <a:pt x="625" y="490"/>
                  </a:cubicBezTo>
                  <a:cubicBezTo>
                    <a:pt x="624" y="488"/>
                    <a:pt x="623" y="487"/>
                    <a:pt x="622" y="486"/>
                  </a:cubicBezTo>
                  <a:cubicBezTo>
                    <a:pt x="622" y="486"/>
                    <a:pt x="622" y="486"/>
                    <a:pt x="622" y="486"/>
                  </a:cubicBezTo>
                  <a:cubicBezTo>
                    <a:pt x="616" y="488"/>
                    <a:pt x="612" y="490"/>
                    <a:pt x="606" y="490"/>
                  </a:cubicBezTo>
                  <a:cubicBezTo>
                    <a:pt x="595" y="490"/>
                    <a:pt x="584" y="486"/>
                    <a:pt x="582" y="475"/>
                  </a:cubicBezTo>
                  <a:cubicBezTo>
                    <a:pt x="582" y="475"/>
                    <a:pt x="582" y="475"/>
                    <a:pt x="582" y="475"/>
                  </a:cubicBezTo>
                  <a:cubicBezTo>
                    <a:pt x="581" y="475"/>
                    <a:pt x="580" y="475"/>
                    <a:pt x="580" y="476"/>
                  </a:cubicBezTo>
                  <a:cubicBezTo>
                    <a:pt x="580" y="478"/>
                    <a:pt x="578" y="479"/>
                    <a:pt x="578" y="481"/>
                  </a:cubicBezTo>
                  <a:cubicBezTo>
                    <a:pt x="578" y="486"/>
                    <a:pt x="586" y="486"/>
                    <a:pt x="586" y="490"/>
                  </a:cubicBezTo>
                  <a:cubicBezTo>
                    <a:pt x="586" y="492"/>
                    <a:pt x="583" y="493"/>
                    <a:pt x="581" y="493"/>
                  </a:cubicBezTo>
                  <a:cubicBezTo>
                    <a:pt x="577" y="493"/>
                    <a:pt x="577" y="488"/>
                    <a:pt x="575" y="485"/>
                  </a:cubicBezTo>
                  <a:cubicBezTo>
                    <a:pt x="573" y="485"/>
                    <a:pt x="573" y="485"/>
                    <a:pt x="573" y="485"/>
                  </a:cubicBezTo>
                  <a:cubicBezTo>
                    <a:pt x="572" y="484"/>
                    <a:pt x="572" y="482"/>
                    <a:pt x="570" y="481"/>
                  </a:cubicBezTo>
                  <a:cubicBezTo>
                    <a:pt x="570" y="480"/>
                    <a:pt x="568" y="479"/>
                    <a:pt x="568" y="478"/>
                  </a:cubicBezTo>
                  <a:cubicBezTo>
                    <a:pt x="568" y="477"/>
                    <a:pt x="570" y="477"/>
                    <a:pt x="571" y="477"/>
                  </a:cubicBezTo>
                  <a:cubicBezTo>
                    <a:pt x="572" y="477"/>
                    <a:pt x="569" y="473"/>
                    <a:pt x="569" y="471"/>
                  </a:cubicBezTo>
                  <a:cubicBezTo>
                    <a:pt x="568" y="466"/>
                    <a:pt x="568" y="458"/>
                    <a:pt x="562" y="458"/>
                  </a:cubicBezTo>
                  <a:cubicBezTo>
                    <a:pt x="561" y="449"/>
                    <a:pt x="557" y="445"/>
                    <a:pt x="552" y="438"/>
                  </a:cubicBezTo>
                  <a:cubicBezTo>
                    <a:pt x="551" y="438"/>
                    <a:pt x="552" y="440"/>
                    <a:pt x="552" y="440"/>
                  </a:cubicBezTo>
                  <a:cubicBezTo>
                    <a:pt x="552" y="441"/>
                    <a:pt x="552" y="441"/>
                    <a:pt x="552" y="442"/>
                  </a:cubicBezTo>
                  <a:cubicBezTo>
                    <a:pt x="552" y="442"/>
                    <a:pt x="552" y="442"/>
                    <a:pt x="552" y="442"/>
                  </a:cubicBezTo>
                  <a:cubicBezTo>
                    <a:pt x="551" y="442"/>
                    <a:pt x="551" y="442"/>
                    <a:pt x="551" y="442"/>
                  </a:cubicBezTo>
                  <a:cubicBezTo>
                    <a:pt x="550" y="439"/>
                    <a:pt x="549" y="437"/>
                    <a:pt x="549" y="433"/>
                  </a:cubicBezTo>
                  <a:cubicBezTo>
                    <a:pt x="549" y="430"/>
                    <a:pt x="551" y="429"/>
                    <a:pt x="551" y="426"/>
                  </a:cubicBezTo>
                  <a:cubicBezTo>
                    <a:pt x="551" y="422"/>
                    <a:pt x="546" y="421"/>
                    <a:pt x="546" y="418"/>
                  </a:cubicBezTo>
                  <a:cubicBezTo>
                    <a:pt x="546" y="416"/>
                    <a:pt x="547" y="415"/>
                    <a:pt x="547" y="413"/>
                  </a:cubicBezTo>
                  <a:cubicBezTo>
                    <a:pt x="547" y="408"/>
                    <a:pt x="545" y="405"/>
                    <a:pt x="542" y="401"/>
                  </a:cubicBezTo>
                  <a:cubicBezTo>
                    <a:pt x="541" y="401"/>
                    <a:pt x="541" y="401"/>
                    <a:pt x="541" y="401"/>
                  </a:cubicBezTo>
                  <a:cubicBezTo>
                    <a:pt x="538" y="408"/>
                    <a:pt x="538" y="406"/>
                    <a:pt x="532" y="399"/>
                  </a:cubicBezTo>
                  <a:cubicBezTo>
                    <a:pt x="530" y="396"/>
                    <a:pt x="529" y="394"/>
                    <a:pt x="527" y="392"/>
                  </a:cubicBezTo>
                  <a:cubicBezTo>
                    <a:pt x="526" y="390"/>
                    <a:pt x="526" y="388"/>
                    <a:pt x="524" y="388"/>
                  </a:cubicBezTo>
                  <a:cubicBezTo>
                    <a:pt x="523" y="387"/>
                    <a:pt x="522" y="387"/>
                    <a:pt x="521" y="386"/>
                  </a:cubicBezTo>
                  <a:cubicBezTo>
                    <a:pt x="517" y="382"/>
                    <a:pt x="517" y="379"/>
                    <a:pt x="513" y="375"/>
                  </a:cubicBezTo>
                  <a:cubicBezTo>
                    <a:pt x="511" y="372"/>
                    <a:pt x="509" y="370"/>
                    <a:pt x="507" y="367"/>
                  </a:cubicBezTo>
                  <a:cubicBezTo>
                    <a:pt x="507" y="365"/>
                    <a:pt x="504" y="365"/>
                    <a:pt x="504" y="363"/>
                  </a:cubicBezTo>
                  <a:cubicBezTo>
                    <a:pt x="504" y="361"/>
                    <a:pt x="504" y="360"/>
                    <a:pt x="502" y="359"/>
                  </a:cubicBezTo>
                  <a:cubicBezTo>
                    <a:pt x="500" y="360"/>
                    <a:pt x="500" y="360"/>
                    <a:pt x="500" y="360"/>
                  </a:cubicBezTo>
                  <a:cubicBezTo>
                    <a:pt x="500" y="360"/>
                    <a:pt x="499" y="359"/>
                    <a:pt x="499" y="359"/>
                  </a:cubicBezTo>
                  <a:cubicBezTo>
                    <a:pt x="499" y="358"/>
                    <a:pt x="501" y="358"/>
                    <a:pt x="502" y="357"/>
                  </a:cubicBezTo>
                  <a:cubicBezTo>
                    <a:pt x="499" y="353"/>
                    <a:pt x="497" y="351"/>
                    <a:pt x="496" y="347"/>
                  </a:cubicBezTo>
                  <a:cubicBezTo>
                    <a:pt x="495" y="346"/>
                    <a:pt x="495" y="346"/>
                    <a:pt x="495" y="347"/>
                  </a:cubicBezTo>
                  <a:cubicBezTo>
                    <a:pt x="495" y="347"/>
                    <a:pt x="495" y="347"/>
                    <a:pt x="494" y="347"/>
                  </a:cubicBezTo>
                  <a:cubicBezTo>
                    <a:pt x="493" y="347"/>
                    <a:pt x="493" y="346"/>
                    <a:pt x="493" y="345"/>
                  </a:cubicBezTo>
                  <a:cubicBezTo>
                    <a:pt x="493" y="343"/>
                    <a:pt x="494" y="342"/>
                    <a:pt x="494" y="340"/>
                  </a:cubicBezTo>
                  <a:cubicBezTo>
                    <a:pt x="495" y="328"/>
                    <a:pt x="494" y="338"/>
                    <a:pt x="487" y="341"/>
                  </a:cubicBezTo>
                  <a:cubicBezTo>
                    <a:pt x="486" y="341"/>
                    <a:pt x="486" y="341"/>
                    <a:pt x="486" y="341"/>
                  </a:cubicBezTo>
                  <a:cubicBezTo>
                    <a:pt x="487" y="338"/>
                    <a:pt x="490" y="338"/>
                    <a:pt x="490" y="335"/>
                  </a:cubicBezTo>
                  <a:cubicBezTo>
                    <a:pt x="490" y="331"/>
                    <a:pt x="490" y="331"/>
                    <a:pt x="490" y="331"/>
                  </a:cubicBezTo>
                  <a:cubicBezTo>
                    <a:pt x="490" y="331"/>
                    <a:pt x="490" y="330"/>
                    <a:pt x="490" y="330"/>
                  </a:cubicBezTo>
                  <a:cubicBezTo>
                    <a:pt x="489" y="326"/>
                    <a:pt x="489" y="326"/>
                    <a:pt x="489" y="326"/>
                  </a:cubicBezTo>
                  <a:cubicBezTo>
                    <a:pt x="489" y="324"/>
                    <a:pt x="489" y="323"/>
                    <a:pt x="489" y="322"/>
                  </a:cubicBezTo>
                  <a:cubicBezTo>
                    <a:pt x="493" y="321"/>
                    <a:pt x="495" y="320"/>
                    <a:pt x="498" y="318"/>
                  </a:cubicBezTo>
                  <a:cubicBezTo>
                    <a:pt x="500" y="317"/>
                    <a:pt x="500" y="315"/>
                    <a:pt x="502" y="315"/>
                  </a:cubicBezTo>
                  <a:cubicBezTo>
                    <a:pt x="503" y="315"/>
                    <a:pt x="504" y="316"/>
                    <a:pt x="505" y="316"/>
                  </a:cubicBezTo>
                  <a:cubicBezTo>
                    <a:pt x="508" y="316"/>
                    <a:pt x="510" y="316"/>
                    <a:pt x="512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516" y="315"/>
                    <a:pt x="516" y="314"/>
                    <a:pt x="516" y="313"/>
                  </a:cubicBezTo>
                  <a:cubicBezTo>
                    <a:pt x="516" y="312"/>
                    <a:pt x="516" y="311"/>
                    <a:pt x="516" y="309"/>
                  </a:cubicBezTo>
                  <a:cubicBezTo>
                    <a:pt x="516" y="302"/>
                    <a:pt x="516" y="302"/>
                    <a:pt x="516" y="302"/>
                  </a:cubicBezTo>
                  <a:cubicBezTo>
                    <a:pt x="516" y="298"/>
                    <a:pt x="513" y="296"/>
                    <a:pt x="511" y="292"/>
                  </a:cubicBezTo>
                  <a:cubicBezTo>
                    <a:pt x="510" y="290"/>
                    <a:pt x="507" y="290"/>
                    <a:pt x="507" y="287"/>
                  </a:cubicBezTo>
                  <a:cubicBezTo>
                    <a:pt x="507" y="286"/>
                    <a:pt x="509" y="283"/>
                    <a:pt x="507" y="284"/>
                  </a:cubicBezTo>
                  <a:cubicBezTo>
                    <a:pt x="506" y="286"/>
                    <a:pt x="505" y="287"/>
                    <a:pt x="505" y="289"/>
                  </a:cubicBezTo>
                  <a:cubicBezTo>
                    <a:pt x="503" y="289"/>
                    <a:pt x="503" y="289"/>
                    <a:pt x="503" y="289"/>
                  </a:cubicBezTo>
                  <a:cubicBezTo>
                    <a:pt x="501" y="287"/>
                    <a:pt x="499" y="285"/>
                    <a:pt x="498" y="282"/>
                  </a:cubicBezTo>
                  <a:cubicBezTo>
                    <a:pt x="497" y="281"/>
                    <a:pt x="496" y="280"/>
                    <a:pt x="496" y="279"/>
                  </a:cubicBezTo>
                  <a:cubicBezTo>
                    <a:pt x="496" y="278"/>
                    <a:pt x="496" y="278"/>
                    <a:pt x="497" y="278"/>
                  </a:cubicBezTo>
                  <a:cubicBezTo>
                    <a:pt x="500" y="278"/>
                    <a:pt x="501" y="278"/>
                    <a:pt x="503" y="279"/>
                  </a:cubicBezTo>
                  <a:cubicBezTo>
                    <a:pt x="503" y="277"/>
                    <a:pt x="503" y="274"/>
                    <a:pt x="501" y="274"/>
                  </a:cubicBezTo>
                  <a:cubicBezTo>
                    <a:pt x="499" y="274"/>
                    <a:pt x="499" y="276"/>
                    <a:pt x="497" y="276"/>
                  </a:cubicBezTo>
                  <a:cubicBezTo>
                    <a:pt x="494" y="276"/>
                    <a:pt x="493" y="273"/>
                    <a:pt x="492" y="270"/>
                  </a:cubicBezTo>
                  <a:cubicBezTo>
                    <a:pt x="491" y="268"/>
                    <a:pt x="491" y="267"/>
                    <a:pt x="491" y="266"/>
                  </a:cubicBezTo>
                  <a:cubicBezTo>
                    <a:pt x="490" y="264"/>
                    <a:pt x="489" y="264"/>
                    <a:pt x="489" y="262"/>
                  </a:cubicBezTo>
                  <a:cubicBezTo>
                    <a:pt x="489" y="261"/>
                    <a:pt x="491" y="261"/>
                    <a:pt x="491" y="260"/>
                  </a:cubicBezTo>
                  <a:cubicBezTo>
                    <a:pt x="491" y="258"/>
                    <a:pt x="489" y="257"/>
                    <a:pt x="489" y="255"/>
                  </a:cubicBezTo>
                  <a:cubicBezTo>
                    <a:pt x="489" y="253"/>
                    <a:pt x="491" y="252"/>
                    <a:pt x="491" y="251"/>
                  </a:cubicBezTo>
                  <a:cubicBezTo>
                    <a:pt x="492" y="249"/>
                    <a:pt x="492" y="248"/>
                    <a:pt x="492" y="246"/>
                  </a:cubicBezTo>
                  <a:cubicBezTo>
                    <a:pt x="492" y="246"/>
                    <a:pt x="492" y="246"/>
                    <a:pt x="492" y="246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89" y="246"/>
                    <a:pt x="485" y="246"/>
                    <a:pt x="485" y="247"/>
                  </a:cubicBezTo>
                  <a:cubicBezTo>
                    <a:pt x="486" y="248"/>
                    <a:pt x="486" y="248"/>
                    <a:pt x="487" y="248"/>
                  </a:cubicBezTo>
                  <a:cubicBezTo>
                    <a:pt x="487" y="248"/>
                    <a:pt x="488" y="248"/>
                    <a:pt x="488" y="249"/>
                  </a:cubicBezTo>
                  <a:cubicBezTo>
                    <a:pt x="487" y="251"/>
                    <a:pt x="487" y="252"/>
                    <a:pt x="485" y="254"/>
                  </a:cubicBezTo>
                  <a:cubicBezTo>
                    <a:pt x="484" y="256"/>
                    <a:pt x="483" y="256"/>
                    <a:pt x="483" y="257"/>
                  </a:cubicBezTo>
                  <a:cubicBezTo>
                    <a:pt x="483" y="258"/>
                    <a:pt x="484" y="258"/>
                    <a:pt x="484" y="259"/>
                  </a:cubicBezTo>
                  <a:cubicBezTo>
                    <a:pt x="483" y="259"/>
                    <a:pt x="482" y="259"/>
                    <a:pt x="481" y="260"/>
                  </a:cubicBezTo>
                  <a:cubicBezTo>
                    <a:pt x="480" y="262"/>
                    <a:pt x="479" y="264"/>
                    <a:pt x="477" y="264"/>
                  </a:cubicBezTo>
                  <a:cubicBezTo>
                    <a:pt x="475" y="264"/>
                    <a:pt x="474" y="264"/>
                    <a:pt x="473" y="264"/>
                  </a:cubicBezTo>
                  <a:cubicBezTo>
                    <a:pt x="472" y="264"/>
                    <a:pt x="473" y="268"/>
                    <a:pt x="474" y="270"/>
                  </a:cubicBezTo>
                  <a:cubicBezTo>
                    <a:pt x="474" y="271"/>
                    <a:pt x="476" y="269"/>
                    <a:pt x="477" y="269"/>
                  </a:cubicBezTo>
                  <a:cubicBezTo>
                    <a:pt x="478" y="269"/>
                    <a:pt x="478" y="269"/>
                    <a:pt x="479" y="269"/>
                  </a:cubicBezTo>
                  <a:cubicBezTo>
                    <a:pt x="480" y="269"/>
                    <a:pt x="480" y="267"/>
                    <a:pt x="481" y="265"/>
                  </a:cubicBezTo>
                  <a:cubicBezTo>
                    <a:pt x="482" y="264"/>
                    <a:pt x="483" y="265"/>
                    <a:pt x="484" y="264"/>
                  </a:cubicBezTo>
                  <a:cubicBezTo>
                    <a:pt x="487" y="264"/>
                    <a:pt x="488" y="276"/>
                    <a:pt x="488" y="278"/>
                  </a:cubicBezTo>
                  <a:cubicBezTo>
                    <a:pt x="488" y="279"/>
                    <a:pt x="488" y="281"/>
                    <a:pt x="487" y="281"/>
                  </a:cubicBezTo>
                  <a:cubicBezTo>
                    <a:pt x="483" y="281"/>
                    <a:pt x="482" y="275"/>
                    <a:pt x="478" y="275"/>
                  </a:cubicBezTo>
                  <a:cubicBezTo>
                    <a:pt x="477" y="275"/>
                    <a:pt x="476" y="276"/>
                    <a:pt x="476" y="277"/>
                  </a:cubicBezTo>
                  <a:cubicBezTo>
                    <a:pt x="476" y="278"/>
                    <a:pt x="477" y="279"/>
                    <a:pt x="477" y="280"/>
                  </a:cubicBezTo>
                  <a:cubicBezTo>
                    <a:pt x="477" y="281"/>
                    <a:pt x="477" y="281"/>
                    <a:pt x="477" y="282"/>
                  </a:cubicBezTo>
                  <a:cubicBezTo>
                    <a:pt x="475" y="282"/>
                    <a:pt x="474" y="280"/>
                    <a:pt x="473" y="280"/>
                  </a:cubicBezTo>
                  <a:cubicBezTo>
                    <a:pt x="472" y="280"/>
                    <a:pt x="472" y="281"/>
                    <a:pt x="472" y="281"/>
                  </a:cubicBezTo>
                  <a:cubicBezTo>
                    <a:pt x="472" y="282"/>
                    <a:pt x="472" y="282"/>
                    <a:pt x="472" y="282"/>
                  </a:cubicBezTo>
                  <a:cubicBezTo>
                    <a:pt x="472" y="284"/>
                    <a:pt x="472" y="286"/>
                    <a:pt x="472" y="288"/>
                  </a:cubicBezTo>
                  <a:cubicBezTo>
                    <a:pt x="472" y="288"/>
                    <a:pt x="472" y="288"/>
                    <a:pt x="472" y="289"/>
                  </a:cubicBezTo>
                  <a:cubicBezTo>
                    <a:pt x="472" y="289"/>
                    <a:pt x="469" y="284"/>
                    <a:pt x="469" y="284"/>
                  </a:cubicBezTo>
                  <a:cubicBezTo>
                    <a:pt x="467" y="281"/>
                    <a:pt x="465" y="280"/>
                    <a:pt x="465" y="277"/>
                  </a:cubicBezTo>
                  <a:cubicBezTo>
                    <a:pt x="465" y="274"/>
                    <a:pt x="465" y="272"/>
                    <a:pt x="467" y="270"/>
                  </a:cubicBezTo>
                  <a:cubicBezTo>
                    <a:pt x="468" y="269"/>
                    <a:pt x="469" y="269"/>
                    <a:pt x="469" y="267"/>
                  </a:cubicBezTo>
                  <a:cubicBezTo>
                    <a:pt x="469" y="264"/>
                    <a:pt x="466" y="264"/>
                    <a:pt x="464" y="262"/>
                  </a:cubicBezTo>
                  <a:cubicBezTo>
                    <a:pt x="463" y="261"/>
                    <a:pt x="463" y="259"/>
                    <a:pt x="461" y="258"/>
                  </a:cubicBezTo>
                  <a:cubicBezTo>
                    <a:pt x="461" y="258"/>
                    <a:pt x="465" y="257"/>
                    <a:pt x="466" y="257"/>
                  </a:cubicBezTo>
                  <a:cubicBezTo>
                    <a:pt x="466" y="257"/>
                    <a:pt x="469" y="260"/>
                    <a:pt x="470" y="261"/>
                  </a:cubicBezTo>
                  <a:cubicBezTo>
                    <a:pt x="471" y="262"/>
                    <a:pt x="471" y="259"/>
                    <a:pt x="471" y="259"/>
                  </a:cubicBezTo>
                  <a:cubicBezTo>
                    <a:pt x="472" y="258"/>
                    <a:pt x="473" y="258"/>
                    <a:pt x="473" y="257"/>
                  </a:cubicBezTo>
                  <a:cubicBezTo>
                    <a:pt x="473" y="254"/>
                    <a:pt x="471" y="253"/>
                    <a:pt x="471" y="251"/>
                  </a:cubicBezTo>
                  <a:cubicBezTo>
                    <a:pt x="471" y="249"/>
                    <a:pt x="472" y="248"/>
                    <a:pt x="472" y="246"/>
                  </a:cubicBezTo>
                  <a:cubicBezTo>
                    <a:pt x="472" y="244"/>
                    <a:pt x="467" y="249"/>
                    <a:pt x="467" y="251"/>
                  </a:cubicBezTo>
                  <a:cubicBezTo>
                    <a:pt x="467" y="253"/>
                    <a:pt x="468" y="254"/>
                    <a:pt x="468" y="255"/>
                  </a:cubicBezTo>
                  <a:cubicBezTo>
                    <a:pt x="468" y="256"/>
                    <a:pt x="468" y="256"/>
                    <a:pt x="468" y="256"/>
                  </a:cubicBezTo>
                  <a:cubicBezTo>
                    <a:pt x="465" y="254"/>
                    <a:pt x="465" y="251"/>
                    <a:pt x="463" y="249"/>
                  </a:cubicBezTo>
                  <a:cubicBezTo>
                    <a:pt x="462" y="249"/>
                    <a:pt x="466" y="246"/>
                    <a:pt x="467" y="245"/>
                  </a:cubicBezTo>
                  <a:cubicBezTo>
                    <a:pt x="468" y="245"/>
                    <a:pt x="464" y="239"/>
                    <a:pt x="463" y="238"/>
                  </a:cubicBezTo>
                  <a:cubicBezTo>
                    <a:pt x="462" y="235"/>
                    <a:pt x="463" y="233"/>
                    <a:pt x="462" y="230"/>
                  </a:cubicBezTo>
                  <a:cubicBezTo>
                    <a:pt x="462" y="227"/>
                    <a:pt x="458" y="226"/>
                    <a:pt x="458" y="224"/>
                  </a:cubicBezTo>
                  <a:cubicBezTo>
                    <a:pt x="458" y="223"/>
                    <a:pt x="460" y="223"/>
                    <a:pt x="461" y="222"/>
                  </a:cubicBezTo>
                  <a:cubicBezTo>
                    <a:pt x="462" y="222"/>
                    <a:pt x="463" y="221"/>
                    <a:pt x="463" y="219"/>
                  </a:cubicBezTo>
                  <a:cubicBezTo>
                    <a:pt x="464" y="219"/>
                    <a:pt x="460" y="222"/>
                    <a:pt x="458" y="222"/>
                  </a:cubicBezTo>
                  <a:cubicBezTo>
                    <a:pt x="456" y="222"/>
                    <a:pt x="456" y="220"/>
                    <a:pt x="454" y="219"/>
                  </a:cubicBezTo>
                  <a:cubicBezTo>
                    <a:pt x="454" y="218"/>
                    <a:pt x="454" y="220"/>
                    <a:pt x="454" y="220"/>
                  </a:cubicBezTo>
                  <a:cubicBezTo>
                    <a:pt x="454" y="222"/>
                    <a:pt x="455" y="224"/>
                    <a:pt x="456" y="226"/>
                  </a:cubicBezTo>
                  <a:cubicBezTo>
                    <a:pt x="455" y="226"/>
                    <a:pt x="453" y="226"/>
                    <a:pt x="453" y="227"/>
                  </a:cubicBezTo>
                  <a:cubicBezTo>
                    <a:pt x="453" y="228"/>
                    <a:pt x="453" y="229"/>
                    <a:pt x="453" y="229"/>
                  </a:cubicBezTo>
                  <a:cubicBezTo>
                    <a:pt x="453" y="231"/>
                    <a:pt x="455" y="237"/>
                    <a:pt x="455" y="237"/>
                  </a:cubicBezTo>
                  <a:cubicBezTo>
                    <a:pt x="453" y="236"/>
                    <a:pt x="451" y="236"/>
                    <a:pt x="449" y="233"/>
                  </a:cubicBezTo>
                  <a:cubicBezTo>
                    <a:pt x="448" y="231"/>
                    <a:pt x="447" y="229"/>
                    <a:pt x="445" y="227"/>
                  </a:cubicBezTo>
                  <a:cubicBezTo>
                    <a:pt x="444" y="226"/>
                    <a:pt x="444" y="224"/>
                    <a:pt x="442" y="224"/>
                  </a:cubicBezTo>
                  <a:cubicBezTo>
                    <a:pt x="442" y="224"/>
                    <a:pt x="441" y="225"/>
                    <a:pt x="441" y="225"/>
                  </a:cubicBezTo>
                  <a:cubicBezTo>
                    <a:pt x="440" y="225"/>
                    <a:pt x="440" y="222"/>
                    <a:pt x="440" y="222"/>
                  </a:cubicBezTo>
                  <a:cubicBezTo>
                    <a:pt x="440" y="221"/>
                    <a:pt x="441" y="221"/>
                    <a:pt x="441" y="220"/>
                  </a:cubicBezTo>
                  <a:cubicBezTo>
                    <a:pt x="441" y="218"/>
                    <a:pt x="442" y="218"/>
                    <a:pt x="444" y="217"/>
                  </a:cubicBezTo>
                  <a:cubicBezTo>
                    <a:pt x="443" y="216"/>
                    <a:pt x="443" y="216"/>
                    <a:pt x="443" y="216"/>
                  </a:cubicBezTo>
                  <a:cubicBezTo>
                    <a:pt x="442" y="216"/>
                    <a:pt x="440" y="219"/>
                    <a:pt x="440" y="219"/>
                  </a:cubicBezTo>
                  <a:cubicBezTo>
                    <a:pt x="439" y="218"/>
                    <a:pt x="439" y="217"/>
                    <a:pt x="438" y="217"/>
                  </a:cubicBezTo>
                  <a:cubicBezTo>
                    <a:pt x="438" y="217"/>
                    <a:pt x="438" y="217"/>
                    <a:pt x="437" y="217"/>
                  </a:cubicBezTo>
                  <a:cubicBezTo>
                    <a:pt x="437" y="217"/>
                    <a:pt x="435" y="217"/>
                    <a:pt x="435" y="217"/>
                  </a:cubicBezTo>
                  <a:cubicBezTo>
                    <a:pt x="436" y="218"/>
                    <a:pt x="436" y="219"/>
                    <a:pt x="437" y="220"/>
                  </a:cubicBezTo>
                  <a:cubicBezTo>
                    <a:pt x="438" y="221"/>
                    <a:pt x="439" y="221"/>
                    <a:pt x="439" y="221"/>
                  </a:cubicBezTo>
                  <a:cubicBezTo>
                    <a:pt x="439" y="225"/>
                    <a:pt x="439" y="225"/>
                    <a:pt x="439" y="225"/>
                  </a:cubicBezTo>
                  <a:cubicBezTo>
                    <a:pt x="439" y="225"/>
                    <a:pt x="439" y="226"/>
                    <a:pt x="438" y="225"/>
                  </a:cubicBezTo>
                  <a:cubicBezTo>
                    <a:pt x="437" y="224"/>
                    <a:pt x="436" y="224"/>
                    <a:pt x="435" y="222"/>
                  </a:cubicBezTo>
                  <a:cubicBezTo>
                    <a:pt x="435" y="222"/>
                    <a:pt x="435" y="222"/>
                    <a:pt x="435" y="223"/>
                  </a:cubicBezTo>
                  <a:cubicBezTo>
                    <a:pt x="435" y="224"/>
                    <a:pt x="435" y="227"/>
                    <a:pt x="434" y="227"/>
                  </a:cubicBezTo>
                  <a:cubicBezTo>
                    <a:pt x="433" y="226"/>
                    <a:pt x="433" y="225"/>
                    <a:pt x="432" y="225"/>
                  </a:cubicBezTo>
                  <a:cubicBezTo>
                    <a:pt x="430" y="225"/>
                    <a:pt x="430" y="225"/>
                    <a:pt x="430" y="225"/>
                  </a:cubicBezTo>
                  <a:cubicBezTo>
                    <a:pt x="428" y="224"/>
                    <a:pt x="427" y="222"/>
                    <a:pt x="424" y="222"/>
                  </a:cubicBezTo>
                  <a:cubicBezTo>
                    <a:pt x="423" y="221"/>
                    <a:pt x="426" y="217"/>
                    <a:pt x="426" y="216"/>
                  </a:cubicBezTo>
                  <a:cubicBezTo>
                    <a:pt x="428" y="215"/>
                    <a:pt x="430" y="216"/>
                    <a:pt x="430" y="214"/>
                  </a:cubicBezTo>
                  <a:cubicBezTo>
                    <a:pt x="430" y="213"/>
                    <a:pt x="428" y="213"/>
                    <a:pt x="428" y="211"/>
                  </a:cubicBezTo>
                  <a:cubicBezTo>
                    <a:pt x="427" y="210"/>
                    <a:pt x="428" y="209"/>
                    <a:pt x="428" y="208"/>
                  </a:cubicBezTo>
                  <a:cubicBezTo>
                    <a:pt x="428" y="208"/>
                    <a:pt x="425" y="209"/>
                    <a:pt x="424" y="210"/>
                  </a:cubicBezTo>
                  <a:cubicBezTo>
                    <a:pt x="423" y="210"/>
                    <a:pt x="422" y="207"/>
                    <a:pt x="422" y="206"/>
                  </a:cubicBezTo>
                  <a:cubicBezTo>
                    <a:pt x="422" y="204"/>
                    <a:pt x="425" y="202"/>
                    <a:pt x="428" y="202"/>
                  </a:cubicBezTo>
                  <a:cubicBezTo>
                    <a:pt x="428" y="202"/>
                    <a:pt x="429" y="202"/>
                    <a:pt x="429" y="202"/>
                  </a:cubicBezTo>
                  <a:cubicBezTo>
                    <a:pt x="429" y="202"/>
                    <a:pt x="430" y="202"/>
                    <a:pt x="430" y="202"/>
                  </a:cubicBezTo>
                  <a:cubicBezTo>
                    <a:pt x="431" y="202"/>
                    <a:pt x="429" y="201"/>
                    <a:pt x="428" y="200"/>
                  </a:cubicBezTo>
                  <a:cubicBezTo>
                    <a:pt x="428" y="199"/>
                    <a:pt x="428" y="198"/>
                    <a:pt x="427" y="197"/>
                  </a:cubicBezTo>
                  <a:cubicBezTo>
                    <a:pt x="428" y="196"/>
                    <a:pt x="428" y="196"/>
                    <a:pt x="429" y="195"/>
                  </a:cubicBezTo>
                  <a:cubicBezTo>
                    <a:pt x="428" y="195"/>
                    <a:pt x="428" y="193"/>
                    <a:pt x="427" y="193"/>
                  </a:cubicBezTo>
                  <a:cubicBezTo>
                    <a:pt x="424" y="193"/>
                    <a:pt x="424" y="193"/>
                    <a:pt x="424" y="193"/>
                  </a:cubicBezTo>
                  <a:cubicBezTo>
                    <a:pt x="422" y="193"/>
                    <a:pt x="422" y="195"/>
                    <a:pt x="421" y="196"/>
                  </a:cubicBezTo>
                  <a:cubicBezTo>
                    <a:pt x="421" y="196"/>
                    <a:pt x="421" y="194"/>
                    <a:pt x="421" y="194"/>
                  </a:cubicBezTo>
                  <a:cubicBezTo>
                    <a:pt x="421" y="193"/>
                    <a:pt x="421" y="193"/>
                    <a:pt x="421" y="192"/>
                  </a:cubicBezTo>
                  <a:cubicBezTo>
                    <a:pt x="421" y="190"/>
                    <a:pt x="418" y="190"/>
                    <a:pt x="417" y="188"/>
                  </a:cubicBezTo>
                  <a:cubicBezTo>
                    <a:pt x="416" y="187"/>
                    <a:pt x="415" y="186"/>
                    <a:pt x="414" y="186"/>
                  </a:cubicBezTo>
                  <a:cubicBezTo>
                    <a:pt x="412" y="186"/>
                    <a:pt x="412" y="187"/>
                    <a:pt x="410" y="187"/>
                  </a:cubicBezTo>
                  <a:cubicBezTo>
                    <a:pt x="408" y="187"/>
                    <a:pt x="407" y="186"/>
                    <a:pt x="407" y="184"/>
                  </a:cubicBezTo>
                  <a:cubicBezTo>
                    <a:pt x="407" y="183"/>
                    <a:pt x="407" y="183"/>
                    <a:pt x="407" y="183"/>
                  </a:cubicBezTo>
                  <a:cubicBezTo>
                    <a:pt x="407" y="183"/>
                    <a:pt x="410" y="180"/>
                    <a:pt x="415" y="180"/>
                  </a:cubicBezTo>
                  <a:cubicBezTo>
                    <a:pt x="417" y="180"/>
                    <a:pt x="418" y="183"/>
                    <a:pt x="420" y="183"/>
                  </a:cubicBezTo>
                  <a:cubicBezTo>
                    <a:pt x="420" y="183"/>
                    <a:pt x="421" y="182"/>
                    <a:pt x="421" y="182"/>
                  </a:cubicBezTo>
                  <a:cubicBezTo>
                    <a:pt x="420" y="181"/>
                    <a:pt x="418" y="181"/>
                    <a:pt x="418" y="180"/>
                  </a:cubicBezTo>
                  <a:cubicBezTo>
                    <a:pt x="418" y="178"/>
                    <a:pt x="420" y="178"/>
                    <a:pt x="421" y="178"/>
                  </a:cubicBezTo>
                  <a:cubicBezTo>
                    <a:pt x="420" y="176"/>
                    <a:pt x="425" y="178"/>
                    <a:pt x="426" y="178"/>
                  </a:cubicBezTo>
                  <a:cubicBezTo>
                    <a:pt x="426" y="178"/>
                    <a:pt x="426" y="177"/>
                    <a:pt x="427" y="177"/>
                  </a:cubicBezTo>
                  <a:cubicBezTo>
                    <a:pt x="426" y="174"/>
                    <a:pt x="423" y="174"/>
                    <a:pt x="420" y="173"/>
                  </a:cubicBezTo>
                  <a:cubicBezTo>
                    <a:pt x="418" y="173"/>
                    <a:pt x="418" y="171"/>
                    <a:pt x="417" y="171"/>
                  </a:cubicBezTo>
                  <a:cubicBezTo>
                    <a:pt x="415" y="171"/>
                    <a:pt x="415" y="174"/>
                    <a:pt x="412" y="174"/>
                  </a:cubicBezTo>
                  <a:cubicBezTo>
                    <a:pt x="411" y="174"/>
                    <a:pt x="411" y="173"/>
                    <a:pt x="410" y="173"/>
                  </a:cubicBezTo>
                  <a:cubicBezTo>
                    <a:pt x="409" y="173"/>
                    <a:pt x="408" y="175"/>
                    <a:pt x="406" y="175"/>
                  </a:cubicBezTo>
                  <a:cubicBezTo>
                    <a:pt x="404" y="175"/>
                    <a:pt x="403" y="174"/>
                    <a:pt x="401" y="173"/>
                  </a:cubicBezTo>
                  <a:cubicBezTo>
                    <a:pt x="401" y="172"/>
                    <a:pt x="402" y="172"/>
                    <a:pt x="402" y="172"/>
                  </a:cubicBezTo>
                  <a:cubicBezTo>
                    <a:pt x="403" y="172"/>
                    <a:pt x="403" y="173"/>
                    <a:pt x="405" y="173"/>
                  </a:cubicBezTo>
                  <a:cubicBezTo>
                    <a:pt x="406" y="173"/>
                    <a:pt x="407" y="172"/>
                    <a:pt x="409" y="171"/>
                  </a:cubicBezTo>
                  <a:cubicBezTo>
                    <a:pt x="408" y="169"/>
                    <a:pt x="405" y="169"/>
                    <a:pt x="402" y="168"/>
                  </a:cubicBezTo>
                  <a:cubicBezTo>
                    <a:pt x="401" y="167"/>
                    <a:pt x="399" y="167"/>
                    <a:pt x="398" y="166"/>
                  </a:cubicBezTo>
                  <a:cubicBezTo>
                    <a:pt x="397" y="165"/>
                    <a:pt x="397" y="164"/>
                    <a:pt x="396" y="164"/>
                  </a:cubicBezTo>
                  <a:cubicBezTo>
                    <a:pt x="394" y="164"/>
                    <a:pt x="393" y="165"/>
                    <a:pt x="391" y="165"/>
                  </a:cubicBezTo>
                  <a:cubicBezTo>
                    <a:pt x="391" y="169"/>
                    <a:pt x="389" y="171"/>
                    <a:pt x="387" y="175"/>
                  </a:cubicBezTo>
                  <a:cubicBezTo>
                    <a:pt x="387" y="175"/>
                    <a:pt x="386" y="173"/>
                    <a:pt x="386" y="172"/>
                  </a:cubicBezTo>
                  <a:cubicBezTo>
                    <a:pt x="386" y="170"/>
                    <a:pt x="388" y="170"/>
                    <a:pt x="388" y="168"/>
                  </a:cubicBezTo>
                  <a:cubicBezTo>
                    <a:pt x="388" y="167"/>
                    <a:pt x="390" y="161"/>
                    <a:pt x="389" y="163"/>
                  </a:cubicBezTo>
                  <a:cubicBezTo>
                    <a:pt x="388" y="164"/>
                    <a:pt x="384" y="165"/>
                    <a:pt x="384" y="166"/>
                  </a:cubicBezTo>
                  <a:cubicBezTo>
                    <a:pt x="384" y="169"/>
                    <a:pt x="384" y="169"/>
                    <a:pt x="384" y="169"/>
                  </a:cubicBezTo>
                  <a:cubicBezTo>
                    <a:pt x="384" y="169"/>
                    <a:pt x="383" y="170"/>
                    <a:pt x="383" y="170"/>
                  </a:cubicBezTo>
                  <a:cubicBezTo>
                    <a:pt x="383" y="169"/>
                    <a:pt x="382" y="169"/>
                    <a:pt x="382" y="169"/>
                  </a:cubicBezTo>
                  <a:cubicBezTo>
                    <a:pt x="382" y="168"/>
                    <a:pt x="383" y="168"/>
                    <a:pt x="383" y="167"/>
                  </a:cubicBezTo>
                  <a:cubicBezTo>
                    <a:pt x="383" y="166"/>
                    <a:pt x="382" y="167"/>
                    <a:pt x="382" y="166"/>
                  </a:cubicBezTo>
                  <a:cubicBezTo>
                    <a:pt x="382" y="162"/>
                    <a:pt x="384" y="161"/>
                    <a:pt x="386" y="157"/>
                  </a:cubicBezTo>
                  <a:cubicBezTo>
                    <a:pt x="385" y="157"/>
                    <a:pt x="385" y="157"/>
                    <a:pt x="385" y="157"/>
                  </a:cubicBezTo>
                  <a:cubicBezTo>
                    <a:pt x="385" y="157"/>
                    <a:pt x="385" y="157"/>
                    <a:pt x="384" y="157"/>
                  </a:cubicBezTo>
                  <a:cubicBezTo>
                    <a:pt x="383" y="157"/>
                    <a:pt x="383" y="156"/>
                    <a:pt x="383" y="155"/>
                  </a:cubicBezTo>
                  <a:cubicBezTo>
                    <a:pt x="383" y="155"/>
                    <a:pt x="383" y="155"/>
                    <a:pt x="382" y="155"/>
                  </a:cubicBezTo>
                  <a:cubicBezTo>
                    <a:pt x="381" y="158"/>
                    <a:pt x="381" y="160"/>
                    <a:pt x="380" y="162"/>
                  </a:cubicBezTo>
                  <a:cubicBezTo>
                    <a:pt x="379" y="162"/>
                    <a:pt x="379" y="161"/>
                    <a:pt x="379" y="161"/>
                  </a:cubicBezTo>
                  <a:cubicBezTo>
                    <a:pt x="379" y="157"/>
                    <a:pt x="381" y="156"/>
                    <a:pt x="381" y="153"/>
                  </a:cubicBezTo>
                  <a:cubicBezTo>
                    <a:pt x="381" y="150"/>
                    <a:pt x="381" y="150"/>
                    <a:pt x="381" y="150"/>
                  </a:cubicBezTo>
                  <a:cubicBezTo>
                    <a:pt x="380" y="150"/>
                    <a:pt x="380" y="151"/>
                    <a:pt x="379" y="151"/>
                  </a:cubicBezTo>
                  <a:cubicBezTo>
                    <a:pt x="379" y="151"/>
                    <a:pt x="379" y="151"/>
                    <a:pt x="379" y="151"/>
                  </a:cubicBezTo>
                  <a:cubicBezTo>
                    <a:pt x="379" y="149"/>
                    <a:pt x="379" y="148"/>
                    <a:pt x="380" y="147"/>
                  </a:cubicBezTo>
                  <a:cubicBezTo>
                    <a:pt x="380" y="143"/>
                    <a:pt x="380" y="143"/>
                    <a:pt x="380" y="143"/>
                  </a:cubicBezTo>
                  <a:cubicBezTo>
                    <a:pt x="381" y="142"/>
                    <a:pt x="381" y="142"/>
                    <a:pt x="381" y="142"/>
                  </a:cubicBezTo>
                  <a:cubicBezTo>
                    <a:pt x="382" y="143"/>
                    <a:pt x="382" y="144"/>
                    <a:pt x="382" y="145"/>
                  </a:cubicBezTo>
                  <a:cubicBezTo>
                    <a:pt x="383" y="146"/>
                    <a:pt x="382" y="140"/>
                    <a:pt x="384" y="140"/>
                  </a:cubicBezTo>
                  <a:cubicBezTo>
                    <a:pt x="385" y="141"/>
                    <a:pt x="385" y="142"/>
                    <a:pt x="387" y="142"/>
                  </a:cubicBezTo>
                  <a:cubicBezTo>
                    <a:pt x="388" y="143"/>
                    <a:pt x="385" y="137"/>
                    <a:pt x="384" y="137"/>
                  </a:cubicBezTo>
                  <a:cubicBezTo>
                    <a:pt x="383" y="136"/>
                    <a:pt x="381" y="136"/>
                    <a:pt x="381" y="134"/>
                  </a:cubicBezTo>
                  <a:cubicBezTo>
                    <a:pt x="381" y="133"/>
                    <a:pt x="381" y="133"/>
                    <a:pt x="381" y="133"/>
                  </a:cubicBezTo>
                  <a:cubicBezTo>
                    <a:pt x="381" y="132"/>
                    <a:pt x="381" y="132"/>
                    <a:pt x="381" y="132"/>
                  </a:cubicBezTo>
                  <a:cubicBezTo>
                    <a:pt x="379" y="132"/>
                    <a:pt x="378" y="130"/>
                    <a:pt x="377" y="128"/>
                  </a:cubicBezTo>
                  <a:cubicBezTo>
                    <a:pt x="376" y="126"/>
                    <a:pt x="371" y="122"/>
                    <a:pt x="372" y="122"/>
                  </a:cubicBezTo>
                  <a:cubicBezTo>
                    <a:pt x="374" y="122"/>
                    <a:pt x="375" y="121"/>
                    <a:pt x="376" y="121"/>
                  </a:cubicBezTo>
                  <a:cubicBezTo>
                    <a:pt x="376" y="120"/>
                    <a:pt x="376" y="120"/>
                    <a:pt x="375" y="120"/>
                  </a:cubicBezTo>
                  <a:cubicBezTo>
                    <a:pt x="372" y="119"/>
                    <a:pt x="370" y="120"/>
                    <a:pt x="367" y="118"/>
                  </a:cubicBezTo>
                  <a:cubicBezTo>
                    <a:pt x="366" y="117"/>
                    <a:pt x="366" y="116"/>
                    <a:pt x="365" y="115"/>
                  </a:cubicBezTo>
                  <a:cubicBezTo>
                    <a:pt x="365" y="115"/>
                    <a:pt x="365" y="115"/>
                    <a:pt x="365" y="115"/>
                  </a:cubicBezTo>
                  <a:cubicBezTo>
                    <a:pt x="364" y="117"/>
                    <a:pt x="364" y="118"/>
                    <a:pt x="363" y="118"/>
                  </a:cubicBezTo>
                  <a:cubicBezTo>
                    <a:pt x="360" y="118"/>
                    <a:pt x="360" y="116"/>
                    <a:pt x="359" y="114"/>
                  </a:cubicBezTo>
                  <a:cubicBezTo>
                    <a:pt x="358" y="114"/>
                    <a:pt x="359" y="114"/>
                    <a:pt x="359" y="114"/>
                  </a:cubicBezTo>
                  <a:cubicBezTo>
                    <a:pt x="360" y="115"/>
                    <a:pt x="360" y="115"/>
                    <a:pt x="360" y="115"/>
                  </a:cubicBezTo>
                  <a:cubicBezTo>
                    <a:pt x="361" y="114"/>
                    <a:pt x="361" y="114"/>
                    <a:pt x="362" y="113"/>
                  </a:cubicBezTo>
                  <a:cubicBezTo>
                    <a:pt x="362" y="113"/>
                    <a:pt x="360" y="109"/>
                    <a:pt x="359" y="109"/>
                  </a:cubicBezTo>
                  <a:cubicBezTo>
                    <a:pt x="356" y="109"/>
                    <a:pt x="355" y="112"/>
                    <a:pt x="353" y="112"/>
                  </a:cubicBezTo>
                  <a:cubicBezTo>
                    <a:pt x="351" y="112"/>
                    <a:pt x="351" y="110"/>
                    <a:pt x="350" y="109"/>
                  </a:cubicBezTo>
                  <a:cubicBezTo>
                    <a:pt x="350" y="108"/>
                    <a:pt x="350" y="108"/>
                    <a:pt x="350" y="108"/>
                  </a:cubicBezTo>
                  <a:cubicBezTo>
                    <a:pt x="352" y="108"/>
                    <a:pt x="352" y="109"/>
                    <a:pt x="353" y="109"/>
                  </a:cubicBezTo>
                  <a:cubicBezTo>
                    <a:pt x="355" y="109"/>
                    <a:pt x="355" y="106"/>
                    <a:pt x="357" y="106"/>
                  </a:cubicBezTo>
                  <a:cubicBezTo>
                    <a:pt x="358" y="106"/>
                    <a:pt x="359" y="107"/>
                    <a:pt x="360" y="107"/>
                  </a:cubicBezTo>
                  <a:cubicBezTo>
                    <a:pt x="361" y="107"/>
                    <a:pt x="361" y="107"/>
                    <a:pt x="361" y="107"/>
                  </a:cubicBezTo>
                  <a:cubicBezTo>
                    <a:pt x="361" y="106"/>
                    <a:pt x="361" y="105"/>
                    <a:pt x="361" y="103"/>
                  </a:cubicBezTo>
                  <a:cubicBezTo>
                    <a:pt x="361" y="102"/>
                    <a:pt x="361" y="101"/>
                    <a:pt x="361" y="100"/>
                  </a:cubicBezTo>
                  <a:cubicBezTo>
                    <a:pt x="361" y="92"/>
                    <a:pt x="351" y="91"/>
                    <a:pt x="351" y="83"/>
                  </a:cubicBezTo>
                  <a:cubicBezTo>
                    <a:pt x="351" y="79"/>
                    <a:pt x="355" y="74"/>
                    <a:pt x="350" y="76"/>
                  </a:cubicBezTo>
                  <a:cubicBezTo>
                    <a:pt x="349" y="74"/>
                    <a:pt x="350" y="72"/>
                    <a:pt x="348" y="70"/>
                  </a:cubicBezTo>
                  <a:cubicBezTo>
                    <a:pt x="348" y="67"/>
                    <a:pt x="346" y="65"/>
                    <a:pt x="344" y="63"/>
                  </a:cubicBezTo>
                  <a:cubicBezTo>
                    <a:pt x="344" y="63"/>
                    <a:pt x="344" y="63"/>
                    <a:pt x="344" y="63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0" y="48"/>
                    <a:pt x="260" y="48"/>
                    <a:pt x="260" y="48"/>
                  </a:cubicBezTo>
                  <a:cubicBezTo>
                    <a:pt x="261" y="34"/>
                    <a:pt x="261" y="34"/>
                    <a:pt x="261" y="34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" y="151"/>
                    <a:pt x="3" y="151"/>
                    <a:pt x="3" y="151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3" y="169"/>
                    <a:pt x="4" y="172"/>
                    <a:pt x="8" y="174"/>
                  </a:cubicBezTo>
                  <a:cubicBezTo>
                    <a:pt x="8" y="174"/>
                    <a:pt x="8" y="174"/>
                    <a:pt x="8" y="174"/>
                  </a:cubicBezTo>
                  <a:close/>
                  <a:moveTo>
                    <a:pt x="691" y="592"/>
                  </a:moveTo>
                  <a:cubicBezTo>
                    <a:pt x="701" y="608"/>
                    <a:pt x="701" y="608"/>
                    <a:pt x="701" y="608"/>
                  </a:cubicBezTo>
                  <a:lnTo>
                    <a:pt x="691" y="592"/>
                  </a:lnTo>
                  <a:close/>
                  <a:moveTo>
                    <a:pt x="691" y="592"/>
                  </a:moveTo>
                  <a:cubicBezTo>
                    <a:pt x="701" y="608"/>
                    <a:pt x="701" y="608"/>
                    <a:pt x="701" y="608"/>
                  </a:cubicBezTo>
                  <a:cubicBezTo>
                    <a:pt x="691" y="592"/>
                    <a:pt x="691" y="592"/>
                    <a:pt x="691" y="592"/>
                  </a:cubicBezTo>
                  <a:close/>
                  <a:moveTo>
                    <a:pt x="505" y="351"/>
                  </a:moveTo>
                  <a:cubicBezTo>
                    <a:pt x="498" y="336"/>
                    <a:pt x="505" y="348"/>
                    <a:pt x="508" y="354"/>
                  </a:cubicBezTo>
                  <a:cubicBezTo>
                    <a:pt x="508" y="354"/>
                    <a:pt x="515" y="366"/>
                    <a:pt x="512" y="363"/>
                  </a:cubicBezTo>
                  <a:cubicBezTo>
                    <a:pt x="508" y="359"/>
                    <a:pt x="507" y="356"/>
                    <a:pt x="505" y="351"/>
                  </a:cubicBezTo>
                  <a:close/>
                </a:path>
              </a:pathLst>
            </a:custGeom>
            <a:grpFill/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773159" y="2551259"/>
            <a:ext cx="492634" cy="718704"/>
            <a:chOff x="2705367" y="1272273"/>
            <a:chExt cx="586450" cy="855572"/>
          </a:xfrm>
        </p:grpSpPr>
        <p:sp>
          <p:nvSpPr>
            <p:cNvPr id="4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677758" y="4393361"/>
            <a:ext cx="492634" cy="718704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5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63205" y="1866573"/>
            <a:ext cx="4846812" cy="4531322"/>
            <a:chOff x="563205" y="1866573"/>
            <a:chExt cx="4846812" cy="4531322"/>
          </a:xfrm>
        </p:grpSpPr>
        <p:sp>
          <p:nvSpPr>
            <p:cNvPr id="40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0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41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2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78" name="Freeform 77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9" name="Freeform 78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0" name="Freeform 79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1" name="Freeform 80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2" name="Freeform 81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3" name="Freeform 82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4" name="Freeform 83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5" name="Freeform 84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6" name="Freeform 85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87" name="Freeform 86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3" name="Rounded Rectangle 42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4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5" name="Rounded Rectangle 44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121920" tIns="60960" rIns="121920" bIns="6096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594867" y="2427369"/>
            <a:ext cx="492634" cy="718704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9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9714882" y="4365498"/>
            <a:ext cx="492634" cy="718704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94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7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Roboto Basic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63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Office Theme</vt:lpstr>
      <vt:lpstr>PowerPoint Presentation</vt:lpstr>
      <vt:lpstr>Free Saudi Arabia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410</cp:revision>
  <dcterms:created xsi:type="dcterms:W3CDTF">2018-01-17T15:50:42Z</dcterms:created>
  <dcterms:modified xsi:type="dcterms:W3CDTF">2020-04-22T12:10:01Z</dcterms:modified>
</cp:coreProperties>
</file>