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58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5226" autoAdjust="0"/>
  </p:normalViewPr>
  <p:slideViewPr>
    <p:cSldViewPr>
      <p:cViewPr>
        <p:scale>
          <a:sx n="75" d="100"/>
          <a:sy n="75" d="100"/>
        </p:scale>
        <p:origin x="1666" y="605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1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15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99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205" y="503484"/>
            <a:ext cx="2617591" cy="3580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32957" y="4301462"/>
            <a:ext cx="30780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3"/>
              </a:rPr>
              <a:t>https://1.envato.market/xKkYO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11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81000" y="971550"/>
            <a:ext cx="906057" cy="40716"/>
            <a:chOff x="1143000" y="1428332"/>
            <a:chExt cx="906057" cy="40716"/>
          </a:xfrm>
        </p:grpSpPr>
        <p:sp>
          <p:nvSpPr>
            <p:cNvPr id="26" name="Rectangle 25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Free Swot Analysis PowerPoint Presentation Ideas Designs</a:t>
            </a:r>
            <a:endParaRPr lang="en-US" sz="2400" dirty="0"/>
          </a:p>
        </p:txBody>
      </p:sp>
      <p:grpSp>
        <p:nvGrpSpPr>
          <p:cNvPr id="96" name="Group 95"/>
          <p:cNvGrpSpPr/>
          <p:nvPr/>
        </p:nvGrpSpPr>
        <p:grpSpPr>
          <a:xfrm>
            <a:off x="6775835" y="3487376"/>
            <a:ext cx="2004259" cy="599554"/>
            <a:chOff x="1341109" y="3105864"/>
            <a:chExt cx="3611891" cy="599554"/>
          </a:xfrm>
        </p:grpSpPr>
        <p:sp>
          <p:nvSpPr>
            <p:cNvPr id="97" name="TextBox 96">
              <a:extLst>
                <a:ext uri="{FF2B5EF4-FFF2-40B4-BE49-F238E27FC236}">
                  <a16:creationId xmlns="" xmlns:a16="http://schemas.microsoft.com/office/drawing/2014/main" id="{C94E9E17-CE0C-4A6C-8162-8727CA72AC6A}"/>
                </a:ext>
              </a:extLst>
            </p:cNvPr>
            <p:cNvSpPr txBox="1"/>
            <p:nvPr/>
          </p:nvSpPr>
          <p:spPr>
            <a:xfrm>
              <a:off x="1341109" y="3105864"/>
              <a:ext cx="2884048" cy="2456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1200" b="1" dirty="0">
                  <a:solidFill>
                    <a:schemeClr val="accent3"/>
                  </a:solidFill>
                </a:rPr>
                <a:t>OPPORTUNITIES </a:t>
              </a:r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775835" y="1702344"/>
            <a:ext cx="2004259" cy="569065"/>
            <a:chOff x="1341109" y="3136353"/>
            <a:chExt cx="3611891" cy="569065"/>
          </a:xfrm>
        </p:grpSpPr>
        <p:sp>
          <p:nvSpPr>
            <p:cNvPr id="100" name="TextBox 99">
              <a:extLst>
                <a:ext uri="{FF2B5EF4-FFF2-40B4-BE49-F238E27FC236}">
                  <a16:creationId xmlns="" xmlns:a16="http://schemas.microsoft.com/office/drawing/2014/main" id="{C94E9E17-CE0C-4A6C-8162-8727CA72AC6A}"/>
                </a:ext>
              </a:extLst>
            </p:cNvPr>
            <p:cNvSpPr txBox="1"/>
            <p:nvPr/>
          </p:nvSpPr>
          <p:spPr>
            <a:xfrm>
              <a:off x="1341109" y="3136353"/>
              <a:ext cx="2340346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WEAKNESSES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="" xmlns:a16="http://schemas.microsoft.com/office/drawing/2014/main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 flipH="1">
            <a:off x="363907" y="3487376"/>
            <a:ext cx="2004259" cy="599554"/>
            <a:chOff x="1341109" y="3105864"/>
            <a:chExt cx="3611891" cy="599554"/>
          </a:xfrm>
        </p:grpSpPr>
        <p:sp>
          <p:nvSpPr>
            <p:cNvPr id="103" name="TextBox 102">
              <a:extLst>
                <a:ext uri="{FF2B5EF4-FFF2-40B4-BE49-F238E27FC236}">
                  <a16:creationId xmlns="" xmlns:a16="http://schemas.microsoft.com/office/drawing/2014/main" id="{C94E9E17-CE0C-4A6C-8162-8727CA72AC6A}"/>
                </a:ext>
              </a:extLst>
            </p:cNvPr>
            <p:cNvSpPr txBox="1"/>
            <p:nvPr/>
          </p:nvSpPr>
          <p:spPr>
            <a:xfrm>
              <a:off x="1341109" y="3105864"/>
              <a:ext cx="2884048" cy="2456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1" dirty="0">
                  <a:solidFill>
                    <a:schemeClr val="accent4"/>
                  </a:solidFill>
                </a:rPr>
                <a:t>THREATS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="" xmlns:a16="http://schemas.microsoft.com/office/drawing/2014/main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 flipH="1">
            <a:off x="363907" y="1671855"/>
            <a:ext cx="2004259" cy="599554"/>
            <a:chOff x="1341109" y="3105864"/>
            <a:chExt cx="3611891" cy="599554"/>
          </a:xfrm>
        </p:grpSpPr>
        <p:sp>
          <p:nvSpPr>
            <p:cNvPr id="106" name="TextBox 105">
              <a:extLst>
                <a:ext uri="{FF2B5EF4-FFF2-40B4-BE49-F238E27FC236}">
                  <a16:creationId xmlns="" xmlns:a16="http://schemas.microsoft.com/office/drawing/2014/main" id="{C94E9E17-CE0C-4A6C-8162-8727CA72AC6A}"/>
                </a:ext>
              </a:extLst>
            </p:cNvPr>
            <p:cNvSpPr txBox="1"/>
            <p:nvPr/>
          </p:nvSpPr>
          <p:spPr>
            <a:xfrm>
              <a:off x="1341109" y="3105864"/>
              <a:ext cx="2340345" cy="2456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200" b="1" dirty="0">
                  <a:solidFill>
                    <a:schemeClr val="accent1"/>
                  </a:solidFill>
                </a:rPr>
                <a:t>STRENGTH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9F589BD1-02AC-499C-AE2C-665F63148137}"/>
                </a:ext>
              </a:extLst>
            </p:cNvPr>
            <p:cNvSpPr txBox="1"/>
            <p:nvPr/>
          </p:nvSpPr>
          <p:spPr>
            <a:xfrm>
              <a:off x="1341109" y="3397641"/>
              <a:ext cx="3611891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Sed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ut perspiciatis unde omnis iste natus error voluptatem </a:t>
              </a:r>
              <a:r>
                <a:rPr lang="en-US" sz="1000" dirty="0" smtClean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803745" y="1273593"/>
            <a:ext cx="1679660" cy="1679661"/>
            <a:chOff x="2803745" y="1273593"/>
            <a:chExt cx="1679660" cy="1679661"/>
          </a:xfrm>
        </p:grpSpPr>
        <p:sp>
          <p:nvSpPr>
            <p:cNvPr id="109" name="Freeform 108"/>
            <p:cNvSpPr/>
            <p:nvPr/>
          </p:nvSpPr>
          <p:spPr bwMode="auto">
            <a:xfrm>
              <a:off x="2803745" y="1273593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 rot="2788777">
              <a:off x="2990799" y="1922324"/>
              <a:ext cx="1284653" cy="359973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id-ID" sz="1400" b="1" dirty="0">
                  <a:solidFill>
                    <a:schemeClr val="bg1"/>
                  </a:solidFill>
                </a:rPr>
                <a:t>STRENGTH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660595" y="1273593"/>
            <a:ext cx="1679660" cy="1679661"/>
            <a:chOff x="4660595" y="1273593"/>
            <a:chExt cx="1679660" cy="1679661"/>
          </a:xfrm>
        </p:grpSpPr>
        <p:sp>
          <p:nvSpPr>
            <p:cNvPr id="112" name="Freeform 111"/>
            <p:cNvSpPr/>
            <p:nvPr/>
          </p:nvSpPr>
          <p:spPr bwMode="auto">
            <a:xfrm flipH="1">
              <a:off x="4660595" y="1273593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 rot="18811223" flipH="1">
              <a:off x="4835850" y="1912803"/>
              <a:ext cx="1350050" cy="37901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1" dirty="0">
                  <a:solidFill>
                    <a:schemeClr val="bg1"/>
                  </a:solidFill>
                </a:rPr>
                <a:t>WEAKNESSES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60595" y="3112860"/>
            <a:ext cx="1679660" cy="1679661"/>
            <a:chOff x="4660595" y="3112860"/>
            <a:chExt cx="1679660" cy="1679661"/>
          </a:xfrm>
        </p:grpSpPr>
        <p:sp>
          <p:nvSpPr>
            <p:cNvPr id="119" name="Freeform 118"/>
            <p:cNvSpPr/>
            <p:nvPr/>
          </p:nvSpPr>
          <p:spPr bwMode="auto">
            <a:xfrm rot="10800000">
              <a:off x="4660595" y="3112860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 rot="2700000">
              <a:off x="4707610" y="3774296"/>
              <a:ext cx="1606530" cy="37901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400" b="1" dirty="0">
                  <a:solidFill>
                    <a:schemeClr val="bg1"/>
                  </a:solidFill>
                </a:rPr>
                <a:t>OPPORTUNITIES 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803745" y="3112860"/>
            <a:ext cx="1679660" cy="1679661"/>
            <a:chOff x="2803745" y="3112860"/>
            <a:chExt cx="1679660" cy="1679661"/>
          </a:xfrm>
        </p:grpSpPr>
        <p:sp>
          <p:nvSpPr>
            <p:cNvPr id="117" name="Freeform 116"/>
            <p:cNvSpPr/>
            <p:nvPr/>
          </p:nvSpPr>
          <p:spPr bwMode="auto">
            <a:xfrm rot="10800000" flipH="1">
              <a:off x="2803745" y="3112860"/>
              <a:ext cx="1679660" cy="1679661"/>
            </a:xfrm>
            <a:custGeom>
              <a:avLst/>
              <a:gdLst>
                <a:gd name="connsiteX0" fmla="*/ 259554 w 1679660"/>
                <a:gd name="connsiteY0" fmla="*/ 0 h 1679661"/>
                <a:gd name="connsiteX1" fmla="*/ 443087 w 1679660"/>
                <a:gd name="connsiteY1" fmla="*/ 76022 h 1679661"/>
                <a:gd name="connsiteX2" fmla="*/ 1153363 w 1679660"/>
                <a:gd name="connsiteY2" fmla="*/ 786298 h 1679661"/>
                <a:gd name="connsiteX3" fmla="*/ 1153364 w 1679660"/>
                <a:gd name="connsiteY3" fmla="*/ 504713 h 1679661"/>
                <a:gd name="connsiteX4" fmla="*/ 1360610 w 1679660"/>
                <a:gd name="connsiteY4" fmla="*/ 250430 h 1679661"/>
                <a:gd name="connsiteX5" fmla="*/ 1412918 w 1679660"/>
                <a:gd name="connsiteY5" fmla="*/ 245157 h 1679661"/>
                <a:gd name="connsiteX6" fmla="*/ 1465228 w 1679660"/>
                <a:gd name="connsiteY6" fmla="*/ 250430 h 1679661"/>
                <a:gd name="connsiteX7" fmla="*/ 1672473 w 1679660"/>
                <a:gd name="connsiteY7" fmla="*/ 504712 h 1679661"/>
                <a:gd name="connsiteX8" fmla="*/ 1672473 w 1679660"/>
                <a:gd name="connsiteY8" fmla="*/ 1362310 h 1679661"/>
                <a:gd name="connsiteX9" fmla="*/ 1674909 w 1679660"/>
                <a:gd name="connsiteY9" fmla="*/ 1370534 h 1679661"/>
                <a:gd name="connsiteX10" fmla="*/ 1603639 w 1679660"/>
                <a:gd name="connsiteY10" fmla="*/ 1603641 h 1679661"/>
                <a:gd name="connsiteX11" fmla="*/ 1603639 w 1679660"/>
                <a:gd name="connsiteY11" fmla="*/ 1603640 h 1679661"/>
                <a:gd name="connsiteX12" fmla="*/ 1370532 w 1679660"/>
                <a:gd name="connsiteY12" fmla="*/ 1674911 h 1679661"/>
                <a:gd name="connsiteX13" fmla="*/ 1362312 w 1679660"/>
                <a:gd name="connsiteY13" fmla="*/ 1672474 h 1679661"/>
                <a:gd name="connsiteX14" fmla="*/ 505917 w 1679660"/>
                <a:gd name="connsiteY14" fmla="*/ 1672474 h 1679661"/>
                <a:gd name="connsiteX15" fmla="*/ 246362 w 1679660"/>
                <a:gd name="connsiteY15" fmla="*/ 1412919 h 1679661"/>
                <a:gd name="connsiteX16" fmla="*/ 505917 w 1679660"/>
                <a:gd name="connsiteY16" fmla="*/ 1153364 h 1679661"/>
                <a:gd name="connsiteX17" fmla="*/ 786297 w 1679660"/>
                <a:gd name="connsiteY17" fmla="*/ 1153364 h 1679661"/>
                <a:gd name="connsiteX18" fmla="*/ 76021 w 1679660"/>
                <a:gd name="connsiteY18" fmla="*/ 443087 h 1679661"/>
                <a:gd name="connsiteX19" fmla="*/ 42762 w 1679660"/>
                <a:gd name="connsiteY19" fmla="*/ 116738 h 1679661"/>
                <a:gd name="connsiteX20" fmla="*/ 76021 w 1679660"/>
                <a:gd name="connsiteY20" fmla="*/ 76021 h 1679661"/>
                <a:gd name="connsiteX21" fmla="*/ 116737 w 1679660"/>
                <a:gd name="connsiteY21" fmla="*/ 42762 h 1679661"/>
                <a:gd name="connsiteX22" fmla="*/ 259554 w 1679660"/>
                <a:gd name="connsiteY22" fmla="*/ 0 h 167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79660" h="1679661">
                  <a:moveTo>
                    <a:pt x="259554" y="0"/>
                  </a:moveTo>
                  <a:cubicBezTo>
                    <a:pt x="325979" y="0"/>
                    <a:pt x="392406" y="25341"/>
                    <a:pt x="443087" y="76022"/>
                  </a:cubicBezTo>
                  <a:lnTo>
                    <a:pt x="1153363" y="786298"/>
                  </a:lnTo>
                  <a:lnTo>
                    <a:pt x="1153364" y="504713"/>
                  </a:lnTo>
                  <a:cubicBezTo>
                    <a:pt x="1153363" y="379283"/>
                    <a:pt x="1242335" y="274633"/>
                    <a:pt x="1360610" y="250430"/>
                  </a:cubicBezTo>
                  <a:lnTo>
                    <a:pt x="1412918" y="245157"/>
                  </a:lnTo>
                  <a:lnTo>
                    <a:pt x="1465228" y="250430"/>
                  </a:lnTo>
                  <a:cubicBezTo>
                    <a:pt x="1583502" y="274634"/>
                    <a:pt x="1672473" y="379283"/>
                    <a:pt x="1672473" y="504712"/>
                  </a:cubicBezTo>
                  <a:lnTo>
                    <a:pt x="1672473" y="1362310"/>
                  </a:lnTo>
                  <a:lnTo>
                    <a:pt x="1674909" y="1370534"/>
                  </a:lnTo>
                  <a:cubicBezTo>
                    <a:pt x="1690748" y="1452337"/>
                    <a:pt x="1666991" y="1540289"/>
                    <a:pt x="1603639" y="1603641"/>
                  </a:cubicBezTo>
                  <a:lnTo>
                    <a:pt x="1603639" y="1603640"/>
                  </a:lnTo>
                  <a:cubicBezTo>
                    <a:pt x="1540288" y="1666991"/>
                    <a:pt x="1452335" y="1690748"/>
                    <a:pt x="1370532" y="1674911"/>
                  </a:cubicBezTo>
                  <a:lnTo>
                    <a:pt x="1362312" y="1672474"/>
                  </a:lnTo>
                  <a:lnTo>
                    <a:pt x="505917" y="1672474"/>
                  </a:lnTo>
                  <a:cubicBezTo>
                    <a:pt x="362570" y="1672474"/>
                    <a:pt x="246363" y="1556267"/>
                    <a:pt x="246362" y="1412919"/>
                  </a:cubicBezTo>
                  <a:cubicBezTo>
                    <a:pt x="246363" y="1269571"/>
                    <a:pt x="362570" y="1153364"/>
                    <a:pt x="505917" y="1153364"/>
                  </a:cubicBezTo>
                  <a:lnTo>
                    <a:pt x="786297" y="1153364"/>
                  </a:lnTo>
                  <a:lnTo>
                    <a:pt x="76021" y="443087"/>
                  </a:lnTo>
                  <a:cubicBezTo>
                    <a:pt x="-12671" y="354395"/>
                    <a:pt x="-23757" y="217485"/>
                    <a:pt x="42762" y="116738"/>
                  </a:cubicBezTo>
                  <a:lnTo>
                    <a:pt x="76021" y="76021"/>
                  </a:lnTo>
                  <a:lnTo>
                    <a:pt x="116737" y="42762"/>
                  </a:lnTo>
                  <a:cubicBezTo>
                    <a:pt x="159914" y="14255"/>
                    <a:pt x="209734" y="0"/>
                    <a:pt x="259554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 rot="18722446" flipH="1">
              <a:off x="3149660" y="3809915"/>
              <a:ext cx="966931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06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7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2948880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32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2" y="360635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20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122937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7815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4261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CAAE9"/>
      </a:accent1>
      <a:accent2>
        <a:srgbClr val="4BFF9E"/>
      </a:accent2>
      <a:accent3>
        <a:srgbClr val="FBB321"/>
      </a:accent3>
      <a:accent4>
        <a:srgbClr val="F87604"/>
      </a:accent4>
      <a:accent5>
        <a:srgbClr val="E34857"/>
      </a:accent5>
      <a:accent6>
        <a:srgbClr val="5C5C5C"/>
      </a:accent6>
      <a:hlink>
        <a:srgbClr val="00C8C3"/>
      </a:hlink>
      <a:folHlink>
        <a:srgbClr val="A116E0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38936</TotalTime>
  <Words>70</Words>
  <Application>Microsoft Office PowerPoint</Application>
  <PresentationFormat>On-screen Show (16:9)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Roboto</vt:lpstr>
      <vt:lpstr>Wingdings</vt:lpstr>
      <vt:lpstr>Default Theme</vt:lpstr>
      <vt:lpstr>PowerPoint Presentation</vt:lpstr>
      <vt:lpstr>Free Swot Analysis PowerPoint Presentation Ideas Designs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4502</cp:revision>
  <dcterms:created xsi:type="dcterms:W3CDTF">2015-09-08T18:46:55Z</dcterms:created>
  <dcterms:modified xsi:type="dcterms:W3CDTF">2020-04-28T21:47:35Z</dcterms:modified>
</cp:coreProperties>
</file>